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48" r:id="rId1"/>
    <p:sldMasterId id="2147483661" r:id="rId2"/>
    <p:sldMasterId id="2147483673" r:id="rId3"/>
    <p:sldMasterId id="2147483686" r:id="rId4"/>
  </p:sldMasterIdLst>
  <p:notesMasterIdLst>
    <p:notesMasterId r:id="rId56"/>
  </p:notesMasterIdLst>
  <p:handoutMasterIdLst>
    <p:handoutMasterId r:id="rId57"/>
  </p:handoutMasterIdLst>
  <p:sldIdLst>
    <p:sldId id="411" r:id="rId5"/>
    <p:sldId id="453" r:id="rId6"/>
    <p:sldId id="412" r:id="rId7"/>
    <p:sldId id="461" r:id="rId8"/>
    <p:sldId id="451" r:id="rId9"/>
    <p:sldId id="309" r:id="rId10"/>
    <p:sldId id="462" r:id="rId11"/>
    <p:sldId id="414" r:id="rId12"/>
    <p:sldId id="418" r:id="rId13"/>
    <p:sldId id="416" r:id="rId14"/>
    <p:sldId id="417" r:id="rId15"/>
    <p:sldId id="316" r:id="rId16"/>
    <p:sldId id="419" r:id="rId17"/>
    <p:sldId id="420" r:id="rId18"/>
    <p:sldId id="454" r:id="rId19"/>
    <p:sldId id="421" r:id="rId20"/>
    <p:sldId id="398" r:id="rId21"/>
    <p:sldId id="399" r:id="rId22"/>
    <p:sldId id="436" r:id="rId23"/>
    <p:sldId id="437" r:id="rId24"/>
    <p:sldId id="474" r:id="rId25"/>
    <p:sldId id="475" r:id="rId26"/>
    <p:sldId id="428" r:id="rId27"/>
    <p:sldId id="333" r:id="rId28"/>
    <p:sldId id="439" r:id="rId29"/>
    <p:sldId id="375" r:id="rId30"/>
    <p:sldId id="438" r:id="rId31"/>
    <p:sldId id="470" r:id="rId32"/>
    <p:sldId id="485" r:id="rId33"/>
    <p:sldId id="486" r:id="rId34"/>
    <p:sldId id="334" r:id="rId35"/>
    <p:sldId id="373" r:id="rId36"/>
    <p:sldId id="498" r:id="rId37"/>
    <p:sldId id="476" r:id="rId38"/>
    <p:sldId id="488" r:id="rId39"/>
    <p:sldId id="489" r:id="rId40"/>
    <p:sldId id="490" r:id="rId41"/>
    <p:sldId id="442" r:id="rId42"/>
    <p:sldId id="443" r:id="rId43"/>
    <p:sldId id="445" r:id="rId44"/>
    <p:sldId id="429" r:id="rId45"/>
    <p:sldId id="491" r:id="rId46"/>
    <p:sldId id="510" r:id="rId47"/>
    <p:sldId id="377" r:id="rId48"/>
    <p:sldId id="493" r:id="rId49"/>
    <p:sldId id="434" r:id="rId50"/>
    <p:sldId id="313" r:id="rId51"/>
    <p:sldId id="315" r:id="rId52"/>
    <p:sldId id="495" r:id="rId53"/>
    <p:sldId id="435" r:id="rId54"/>
    <p:sldId id="277"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ristopher A Rippetoe" initials="CAR" lastIdx="1" clrIdx="0">
    <p:extLst>
      <p:ext uri="{19B8F6BF-5375-455C-9EA6-DF929625EA0E}">
        <p15:presenceInfo xmlns:p15="http://schemas.microsoft.com/office/powerpoint/2012/main" userId="S::crippe2@lsu.edu::0cb1313c-2fb8-4f59-9eef-da6095996c6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90" autoAdjust="0"/>
    <p:restoredTop sz="80194" autoAdjust="0"/>
  </p:normalViewPr>
  <p:slideViewPr>
    <p:cSldViewPr snapToGrid="0">
      <p:cViewPr varScale="1">
        <p:scale>
          <a:sx n="92" d="100"/>
          <a:sy n="92" d="100"/>
        </p:scale>
        <p:origin x="1272" y="96"/>
      </p:cViewPr>
      <p:guideLst>
        <p:guide orient="horz" pos="2160"/>
        <p:guide pos="3840"/>
      </p:guideLst>
    </p:cSldViewPr>
  </p:slideViewPr>
  <p:notesTextViewPr>
    <p:cViewPr>
      <p:scale>
        <a:sx n="3" d="2"/>
        <a:sy n="3" d="2"/>
      </p:scale>
      <p:origin x="0" y="0"/>
    </p:cViewPr>
  </p:notesTextViewPr>
  <p:notesViewPr>
    <p:cSldViewPr snapToGrid="0">
      <p:cViewPr varScale="1">
        <p:scale>
          <a:sx n="83" d="100"/>
          <a:sy n="83" d="100"/>
        </p:scale>
        <p:origin x="-1992"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commentAuthors" Target="commentAuthors.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handoutMaster" Target="handoutMasters/handout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s>
</file>

<file path=ppt/diagrams/_rels/data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6.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8.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6.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8.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EAC2109-CF02-4A41-9772-DA0611FFE640}"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679B2FD0-B87B-424F-B10D-79F0DB906043}">
      <dgm:prSet/>
      <dgm:spPr/>
      <dgm:t>
        <a:bodyPr/>
        <a:lstStyle/>
        <a:p>
          <a:pPr>
            <a:lnSpc>
              <a:spcPct val="100000"/>
            </a:lnSpc>
          </a:pPr>
          <a:r>
            <a:rPr lang="en-US" b="1"/>
            <a:t>Introductions</a:t>
          </a:r>
          <a:r>
            <a:rPr lang="en-US"/>
            <a:t> </a:t>
          </a:r>
        </a:p>
      </dgm:t>
    </dgm:pt>
    <dgm:pt modelId="{C7AA7ED4-4514-4CBE-9E2D-57B16338EE9A}" type="parTrans" cxnId="{D559B996-890A-45BE-AE77-559D55EE1D73}">
      <dgm:prSet/>
      <dgm:spPr/>
      <dgm:t>
        <a:bodyPr/>
        <a:lstStyle/>
        <a:p>
          <a:endParaRPr lang="en-US"/>
        </a:p>
      </dgm:t>
    </dgm:pt>
    <dgm:pt modelId="{1C3F2A8A-7757-4DB9-B8FF-CC10A5A0474D}" type="sibTrans" cxnId="{D559B996-890A-45BE-AE77-559D55EE1D73}">
      <dgm:prSet/>
      <dgm:spPr/>
      <dgm:t>
        <a:bodyPr/>
        <a:lstStyle/>
        <a:p>
          <a:endParaRPr lang="en-US"/>
        </a:p>
      </dgm:t>
    </dgm:pt>
    <dgm:pt modelId="{6729E1B2-DE40-4C5B-9D51-FAC3BFA66AF3}">
      <dgm:prSet/>
      <dgm:spPr/>
      <dgm:t>
        <a:bodyPr/>
        <a:lstStyle/>
        <a:p>
          <a:pPr>
            <a:lnSpc>
              <a:spcPct val="100000"/>
            </a:lnSpc>
          </a:pPr>
          <a:r>
            <a:rPr lang="en-US" b="1" dirty="0"/>
            <a:t>Hazard Mitigation Overview</a:t>
          </a:r>
          <a:r>
            <a:rPr lang="en-US" dirty="0"/>
            <a:t> </a:t>
          </a:r>
        </a:p>
      </dgm:t>
    </dgm:pt>
    <dgm:pt modelId="{F8EC821F-FA93-4397-B786-528D64E6E126}" type="parTrans" cxnId="{90083691-EF47-4B2C-B45B-75D62DC4F967}">
      <dgm:prSet/>
      <dgm:spPr/>
      <dgm:t>
        <a:bodyPr/>
        <a:lstStyle/>
        <a:p>
          <a:endParaRPr lang="en-US"/>
        </a:p>
      </dgm:t>
    </dgm:pt>
    <dgm:pt modelId="{190C2A60-6BF1-415D-A9BE-B8AF3D55C725}" type="sibTrans" cxnId="{90083691-EF47-4B2C-B45B-75D62DC4F967}">
      <dgm:prSet/>
      <dgm:spPr/>
      <dgm:t>
        <a:bodyPr/>
        <a:lstStyle/>
        <a:p>
          <a:endParaRPr lang="en-US"/>
        </a:p>
      </dgm:t>
    </dgm:pt>
    <dgm:pt modelId="{90BEEDA8-51B5-4431-95D3-36F51A071402}">
      <dgm:prSet/>
      <dgm:spPr/>
      <dgm:t>
        <a:bodyPr/>
        <a:lstStyle/>
        <a:p>
          <a:pPr>
            <a:lnSpc>
              <a:spcPct val="100000"/>
            </a:lnSpc>
          </a:pPr>
          <a:r>
            <a:rPr lang="en-US" b="1" dirty="0"/>
            <a:t>Planning Process </a:t>
          </a:r>
          <a:endParaRPr lang="en-US" dirty="0"/>
        </a:p>
      </dgm:t>
    </dgm:pt>
    <dgm:pt modelId="{61E93AB7-EFF6-441B-ACAC-58F4DD94EC64}" type="parTrans" cxnId="{81615598-6B39-442D-A9DB-07339F3E2F5E}">
      <dgm:prSet/>
      <dgm:spPr/>
      <dgm:t>
        <a:bodyPr/>
        <a:lstStyle/>
        <a:p>
          <a:endParaRPr lang="en-US"/>
        </a:p>
      </dgm:t>
    </dgm:pt>
    <dgm:pt modelId="{7FC0873E-63BF-4486-B88B-D1C424515A95}" type="sibTrans" cxnId="{81615598-6B39-442D-A9DB-07339F3E2F5E}">
      <dgm:prSet/>
      <dgm:spPr/>
      <dgm:t>
        <a:bodyPr/>
        <a:lstStyle/>
        <a:p>
          <a:endParaRPr lang="en-US"/>
        </a:p>
      </dgm:t>
    </dgm:pt>
    <dgm:pt modelId="{65FB8B32-2F6F-451D-BA9A-FEF2459B3F51}">
      <dgm:prSet/>
      <dgm:spPr/>
      <dgm:t>
        <a:bodyPr/>
        <a:lstStyle/>
        <a:p>
          <a:pPr>
            <a:lnSpc>
              <a:spcPct val="100000"/>
            </a:lnSpc>
          </a:pPr>
          <a:r>
            <a:rPr lang="en-US" b="1" dirty="0"/>
            <a:t>Risk Assessment</a:t>
          </a:r>
        </a:p>
        <a:p>
          <a:pPr>
            <a:lnSpc>
              <a:spcPct val="100000"/>
            </a:lnSpc>
          </a:pPr>
          <a:r>
            <a:rPr lang="en-US" b="1" dirty="0"/>
            <a:t>Maps </a:t>
          </a:r>
          <a:endParaRPr lang="en-US" dirty="0"/>
        </a:p>
      </dgm:t>
    </dgm:pt>
    <dgm:pt modelId="{9014EBF7-FB4B-43A3-BC81-E026BD57B6A6}" type="parTrans" cxnId="{158AF54B-297C-42A7-B021-D28BFD70347B}">
      <dgm:prSet/>
      <dgm:spPr/>
      <dgm:t>
        <a:bodyPr/>
        <a:lstStyle/>
        <a:p>
          <a:endParaRPr lang="en-US"/>
        </a:p>
      </dgm:t>
    </dgm:pt>
    <dgm:pt modelId="{95F60846-174E-4FBC-8980-68DDB813D54F}" type="sibTrans" cxnId="{158AF54B-297C-42A7-B021-D28BFD70347B}">
      <dgm:prSet/>
      <dgm:spPr/>
      <dgm:t>
        <a:bodyPr/>
        <a:lstStyle/>
        <a:p>
          <a:endParaRPr lang="en-US"/>
        </a:p>
      </dgm:t>
    </dgm:pt>
    <dgm:pt modelId="{51E987EE-9DDF-4240-9620-6DBC28D0A571}">
      <dgm:prSet/>
      <dgm:spPr/>
      <dgm:t>
        <a:bodyPr/>
        <a:lstStyle/>
        <a:p>
          <a:pPr>
            <a:lnSpc>
              <a:spcPct val="100000"/>
            </a:lnSpc>
          </a:pPr>
          <a:r>
            <a:rPr lang="en-US" b="1" dirty="0"/>
            <a:t>Public Outreach Activities</a:t>
          </a:r>
          <a:endParaRPr lang="en-US" dirty="0"/>
        </a:p>
      </dgm:t>
    </dgm:pt>
    <dgm:pt modelId="{AF52176B-9942-42F9-9BB3-ECDFD985927C}" type="parTrans" cxnId="{2DBDE967-A74B-4C73-8C7D-055DC1820FA4}">
      <dgm:prSet/>
      <dgm:spPr/>
      <dgm:t>
        <a:bodyPr/>
        <a:lstStyle/>
        <a:p>
          <a:endParaRPr lang="en-US"/>
        </a:p>
      </dgm:t>
    </dgm:pt>
    <dgm:pt modelId="{AE87FDB6-4826-4C1E-8BB4-40AE140D4C05}" type="sibTrans" cxnId="{2DBDE967-A74B-4C73-8C7D-055DC1820FA4}">
      <dgm:prSet/>
      <dgm:spPr/>
      <dgm:t>
        <a:bodyPr/>
        <a:lstStyle/>
        <a:p>
          <a:endParaRPr lang="en-US"/>
        </a:p>
      </dgm:t>
    </dgm:pt>
    <dgm:pt modelId="{98C64730-68A7-4CD8-8795-9ECCD4C9CF32}" type="pres">
      <dgm:prSet presAssocID="{6EAC2109-CF02-4A41-9772-DA0611FFE640}" presName="root" presStyleCnt="0">
        <dgm:presLayoutVars>
          <dgm:dir/>
          <dgm:resizeHandles val="exact"/>
        </dgm:presLayoutVars>
      </dgm:prSet>
      <dgm:spPr/>
      <dgm:t>
        <a:bodyPr/>
        <a:lstStyle/>
        <a:p>
          <a:endParaRPr lang="en-US"/>
        </a:p>
      </dgm:t>
    </dgm:pt>
    <dgm:pt modelId="{F7A8EAE3-B67D-45AE-801A-A69EA46ABFE1}" type="pres">
      <dgm:prSet presAssocID="{679B2FD0-B87B-424F-B10D-79F0DB906043}" presName="compNode" presStyleCnt="0"/>
      <dgm:spPr/>
    </dgm:pt>
    <dgm:pt modelId="{F41D4734-A55D-4B6A-A9B1-EDE8A04DD540}" type="pres">
      <dgm:prSet presAssocID="{679B2FD0-B87B-424F-B10D-79F0DB906043}" presName="iconRect" presStyleLbl="node1" presStyleIdx="0" presStyleCnt="5"/>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solidFill>
            <a:schemeClr val="bg1"/>
          </a:solidFill>
        </a:ln>
      </dgm:spPr>
      <dgm:extLst>
        <a:ext uri="{E40237B7-FDA0-4F09-8148-C483321AD2D9}">
          <dgm14:cNvPr xmlns:dgm14="http://schemas.microsoft.com/office/drawing/2010/diagram" id="0" name="" descr="Handshake"/>
        </a:ext>
      </dgm:extLst>
    </dgm:pt>
    <dgm:pt modelId="{C7054472-E61B-479D-8574-C1274B8AD985}" type="pres">
      <dgm:prSet presAssocID="{679B2FD0-B87B-424F-B10D-79F0DB906043}" presName="spaceRect" presStyleCnt="0"/>
      <dgm:spPr/>
    </dgm:pt>
    <dgm:pt modelId="{437A9725-3011-40ED-8691-9BE0C3715ED0}" type="pres">
      <dgm:prSet presAssocID="{679B2FD0-B87B-424F-B10D-79F0DB906043}" presName="textRect" presStyleLbl="revTx" presStyleIdx="0" presStyleCnt="5">
        <dgm:presLayoutVars>
          <dgm:chMax val="1"/>
          <dgm:chPref val="1"/>
        </dgm:presLayoutVars>
      </dgm:prSet>
      <dgm:spPr/>
      <dgm:t>
        <a:bodyPr/>
        <a:lstStyle/>
        <a:p>
          <a:endParaRPr lang="en-US"/>
        </a:p>
      </dgm:t>
    </dgm:pt>
    <dgm:pt modelId="{D7F918BE-07ED-4237-9D82-02C24739DB4F}" type="pres">
      <dgm:prSet presAssocID="{1C3F2A8A-7757-4DB9-B8FF-CC10A5A0474D}" presName="sibTrans" presStyleCnt="0"/>
      <dgm:spPr/>
    </dgm:pt>
    <dgm:pt modelId="{152F1D52-5898-4D06-A1A4-EA803349005D}" type="pres">
      <dgm:prSet presAssocID="{6729E1B2-DE40-4C5B-9D51-FAC3BFA66AF3}" presName="compNode" presStyleCnt="0"/>
      <dgm:spPr/>
    </dgm:pt>
    <dgm:pt modelId="{29F51F31-825C-412F-8D16-13394982A162}" type="pres">
      <dgm:prSet presAssocID="{6729E1B2-DE40-4C5B-9D51-FAC3BFA66AF3}" presName="iconRect" presStyleLbl="node1" presStyleIdx="1" presStyleCnt="5"/>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dgm:spPr>
      <dgm:extLst>
        <a:ext uri="{E40237B7-FDA0-4F09-8148-C483321AD2D9}">
          <dgm14:cNvPr xmlns:dgm14="http://schemas.microsoft.com/office/drawing/2010/diagram" id="0" name="" descr="Warning"/>
        </a:ext>
      </dgm:extLst>
    </dgm:pt>
    <dgm:pt modelId="{D4E378C5-71D8-46DF-8FFD-78711C80530F}" type="pres">
      <dgm:prSet presAssocID="{6729E1B2-DE40-4C5B-9D51-FAC3BFA66AF3}" presName="spaceRect" presStyleCnt="0"/>
      <dgm:spPr/>
    </dgm:pt>
    <dgm:pt modelId="{FCCE5B1F-FE65-4FCF-AB6C-EE1A2FC0A364}" type="pres">
      <dgm:prSet presAssocID="{6729E1B2-DE40-4C5B-9D51-FAC3BFA66AF3}" presName="textRect" presStyleLbl="revTx" presStyleIdx="1" presStyleCnt="5">
        <dgm:presLayoutVars>
          <dgm:chMax val="1"/>
          <dgm:chPref val="1"/>
        </dgm:presLayoutVars>
      </dgm:prSet>
      <dgm:spPr/>
      <dgm:t>
        <a:bodyPr/>
        <a:lstStyle/>
        <a:p>
          <a:endParaRPr lang="en-US"/>
        </a:p>
      </dgm:t>
    </dgm:pt>
    <dgm:pt modelId="{C2B02203-AD07-458F-A5BD-BC3D22231E2C}" type="pres">
      <dgm:prSet presAssocID="{190C2A60-6BF1-415D-A9BE-B8AF3D55C725}" presName="sibTrans" presStyleCnt="0"/>
      <dgm:spPr/>
    </dgm:pt>
    <dgm:pt modelId="{644581C4-5225-4073-83B5-0E6676FE15CA}" type="pres">
      <dgm:prSet presAssocID="{90BEEDA8-51B5-4431-95D3-36F51A071402}" presName="compNode" presStyleCnt="0"/>
      <dgm:spPr/>
    </dgm:pt>
    <dgm:pt modelId="{145249BA-77DD-4D57-B4A1-24494F7F15F1}" type="pres">
      <dgm:prSet presAssocID="{90BEEDA8-51B5-4431-95D3-36F51A071402}" presName="iconRect" presStyleLbl="node1" presStyleIdx="2" presStyleCnt="5"/>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dgm:spPr>
      <dgm:extLst>
        <a:ext uri="{E40237B7-FDA0-4F09-8148-C483321AD2D9}">
          <dgm14:cNvPr xmlns:dgm14="http://schemas.microsoft.com/office/drawing/2010/diagram" id="0" name="" descr="Checkmark"/>
        </a:ext>
      </dgm:extLst>
    </dgm:pt>
    <dgm:pt modelId="{F2658F83-D666-47A0-BCDF-BC48F013D148}" type="pres">
      <dgm:prSet presAssocID="{90BEEDA8-51B5-4431-95D3-36F51A071402}" presName="spaceRect" presStyleCnt="0"/>
      <dgm:spPr/>
    </dgm:pt>
    <dgm:pt modelId="{C6622C80-AC1B-43E4-ABE9-B339C7DB48F2}" type="pres">
      <dgm:prSet presAssocID="{90BEEDA8-51B5-4431-95D3-36F51A071402}" presName="textRect" presStyleLbl="revTx" presStyleIdx="2" presStyleCnt="5">
        <dgm:presLayoutVars>
          <dgm:chMax val="1"/>
          <dgm:chPref val="1"/>
        </dgm:presLayoutVars>
      </dgm:prSet>
      <dgm:spPr/>
      <dgm:t>
        <a:bodyPr/>
        <a:lstStyle/>
        <a:p>
          <a:endParaRPr lang="en-US"/>
        </a:p>
      </dgm:t>
    </dgm:pt>
    <dgm:pt modelId="{F46ED2C8-5871-467D-865F-F493A28E7EC4}" type="pres">
      <dgm:prSet presAssocID="{7FC0873E-63BF-4486-B88B-D1C424515A95}" presName="sibTrans" presStyleCnt="0"/>
      <dgm:spPr/>
    </dgm:pt>
    <dgm:pt modelId="{B8122C7B-B468-4236-852F-3DC0C297CDF9}" type="pres">
      <dgm:prSet presAssocID="{65FB8B32-2F6F-451D-BA9A-FEF2459B3F51}" presName="compNode" presStyleCnt="0"/>
      <dgm:spPr/>
    </dgm:pt>
    <dgm:pt modelId="{784D6351-EE27-480E-A2C0-A38BA587B1AB}" type="pres">
      <dgm:prSet presAssocID="{65FB8B32-2F6F-451D-BA9A-FEF2459B3F51}" presName="iconRect" presStyleLbl="node1" presStyleIdx="3" presStyleCnt="5"/>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dgm:spPr>
      <dgm:extLst>
        <a:ext uri="{E40237B7-FDA0-4F09-8148-C483321AD2D9}">
          <dgm14:cNvPr xmlns:dgm14="http://schemas.microsoft.com/office/drawing/2010/diagram" id="0" name="" descr="Check List"/>
        </a:ext>
      </dgm:extLst>
    </dgm:pt>
    <dgm:pt modelId="{D57D08B3-3667-4694-95EC-C778043D4550}" type="pres">
      <dgm:prSet presAssocID="{65FB8B32-2F6F-451D-BA9A-FEF2459B3F51}" presName="spaceRect" presStyleCnt="0"/>
      <dgm:spPr/>
    </dgm:pt>
    <dgm:pt modelId="{B3D6CEEE-C723-4CF1-8294-172C2D6E02F7}" type="pres">
      <dgm:prSet presAssocID="{65FB8B32-2F6F-451D-BA9A-FEF2459B3F51}" presName="textRect" presStyleLbl="revTx" presStyleIdx="3" presStyleCnt="5">
        <dgm:presLayoutVars>
          <dgm:chMax val="1"/>
          <dgm:chPref val="1"/>
        </dgm:presLayoutVars>
      </dgm:prSet>
      <dgm:spPr/>
      <dgm:t>
        <a:bodyPr/>
        <a:lstStyle/>
        <a:p>
          <a:endParaRPr lang="en-US"/>
        </a:p>
      </dgm:t>
    </dgm:pt>
    <dgm:pt modelId="{D91050E5-44AC-4D58-8C99-01AA974A2CEF}" type="pres">
      <dgm:prSet presAssocID="{95F60846-174E-4FBC-8980-68DDB813D54F}" presName="sibTrans" presStyleCnt="0"/>
      <dgm:spPr/>
    </dgm:pt>
    <dgm:pt modelId="{DE88279D-44F4-4F84-B069-6FD8E460C61A}" type="pres">
      <dgm:prSet presAssocID="{51E987EE-9DDF-4240-9620-6DBC28D0A571}" presName="compNode" presStyleCnt="0"/>
      <dgm:spPr/>
    </dgm:pt>
    <dgm:pt modelId="{B5F6E020-688C-4EFB-A20D-5BC3C59E18C1}" type="pres">
      <dgm:prSet presAssocID="{51E987EE-9DDF-4240-9620-6DBC28D0A571}" presName="iconRect" presStyleLbl="node1" presStyleIdx="4" presStyleCnt="5"/>
      <dgm:spPr>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dgm:spPr>
      <dgm:extLst>
        <a:ext uri="{E40237B7-FDA0-4F09-8148-C483321AD2D9}">
          <dgm14:cNvPr xmlns:dgm14="http://schemas.microsoft.com/office/drawing/2010/diagram" id="0" name="" descr="Megaphone"/>
        </a:ext>
      </dgm:extLst>
    </dgm:pt>
    <dgm:pt modelId="{0A203DC9-FD11-4503-9F33-744A9E374939}" type="pres">
      <dgm:prSet presAssocID="{51E987EE-9DDF-4240-9620-6DBC28D0A571}" presName="spaceRect" presStyleCnt="0"/>
      <dgm:spPr/>
    </dgm:pt>
    <dgm:pt modelId="{6FC449D5-0084-4DFD-AA0D-A7923ACAF2CD}" type="pres">
      <dgm:prSet presAssocID="{51E987EE-9DDF-4240-9620-6DBC28D0A571}" presName="textRect" presStyleLbl="revTx" presStyleIdx="4" presStyleCnt="5">
        <dgm:presLayoutVars>
          <dgm:chMax val="1"/>
          <dgm:chPref val="1"/>
        </dgm:presLayoutVars>
      </dgm:prSet>
      <dgm:spPr/>
      <dgm:t>
        <a:bodyPr/>
        <a:lstStyle/>
        <a:p>
          <a:endParaRPr lang="en-US"/>
        </a:p>
      </dgm:t>
    </dgm:pt>
  </dgm:ptLst>
  <dgm:cxnLst>
    <dgm:cxn modelId="{296CB271-BE8E-48BB-AACC-939BDF1D5882}" type="presOf" srcId="{6729E1B2-DE40-4C5B-9D51-FAC3BFA66AF3}" destId="{FCCE5B1F-FE65-4FCF-AB6C-EE1A2FC0A364}" srcOrd="0" destOrd="0" presId="urn:microsoft.com/office/officeart/2018/2/layout/IconLabelList"/>
    <dgm:cxn modelId="{90083691-EF47-4B2C-B45B-75D62DC4F967}" srcId="{6EAC2109-CF02-4A41-9772-DA0611FFE640}" destId="{6729E1B2-DE40-4C5B-9D51-FAC3BFA66AF3}" srcOrd="1" destOrd="0" parTransId="{F8EC821F-FA93-4397-B786-528D64E6E126}" sibTransId="{190C2A60-6BF1-415D-A9BE-B8AF3D55C725}"/>
    <dgm:cxn modelId="{D12CAD3B-76CB-44B7-860B-F60BF2308406}" type="presOf" srcId="{65FB8B32-2F6F-451D-BA9A-FEF2459B3F51}" destId="{B3D6CEEE-C723-4CF1-8294-172C2D6E02F7}" srcOrd="0" destOrd="0" presId="urn:microsoft.com/office/officeart/2018/2/layout/IconLabelList"/>
    <dgm:cxn modelId="{2DBDE967-A74B-4C73-8C7D-055DC1820FA4}" srcId="{6EAC2109-CF02-4A41-9772-DA0611FFE640}" destId="{51E987EE-9DDF-4240-9620-6DBC28D0A571}" srcOrd="4" destOrd="0" parTransId="{AF52176B-9942-42F9-9BB3-ECDFD985927C}" sibTransId="{AE87FDB6-4826-4C1E-8BB4-40AE140D4C05}"/>
    <dgm:cxn modelId="{E1BB7750-5215-4BA7-9B92-0F59CEBF0B42}" type="presOf" srcId="{6EAC2109-CF02-4A41-9772-DA0611FFE640}" destId="{98C64730-68A7-4CD8-8795-9ECCD4C9CF32}" srcOrd="0" destOrd="0" presId="urn:microsoft.com/office/officeart/2018/2/layout/IconLabelList"/>
    <dgm:cxn modelId="{34623C32-F07A-46E3-A46F-C8F7AAD7312A}" type="presOf" srcId="{51E987EE-9DDF-4240-9620-6DBC28D0A571}" destId="{6FC449D5-0084-4DFD-AA0D-A7923ACAF2CD}" srcOrd="0" destOrd="0" presId="urn:microsoft.com/office/officeart/2018/2/layout/IconLabelList"/>
    <dgm:cxn modelId="{81615598-6B39-442D-A9DB-07339F3E2F5E}" srcId="{6EAC2109-CF02-4A41-9772-DA0611FFE640}" destId="{90BEEDA8-51B5-4431-95D3-36F51A071402}" srcOrd="2" destOrd="0" parTransId="{61E93AB7-EFF6-441B-ACAC-58F4DD94EC64}" sibTransId="{7FC0873E-63BF-4486-B88B-D1C424515A95}"/>
    <dgm:cxn modelId="{99E4E081-5231-46C7-A618-46A48F4E90DF}" type="presOf" srcId="{90BEEDA8-51B5-4431-95D3-36F51A071402}" destId="{C6622C80-AC1B-43E4-ABE9-B339C7DB48F2}" srcOrd="0" destOrd="0" presId="urn:microsoft.com/office/officeart/2018/2/layout/IconLabelList"/>
    <dgm:cxn modelId="{D559B996-890A-45BE-AE77-559D55EE1D73}" srcId="{6EAC2109-CF02-4A41-9772-DA0611FFE640}" destId="{679B2FD0-B87B-424F-B10D-79F0DB906043}" srcOrd="0" destOrd="0" parTransId="{C7AA7ED4-4514-4CBE-9E2D-57B16338EE9A}" sibTransId="{1C3F2A8A-7757-4DB9-B8FF-CC10A5A0474D}"/>
    <dgm:cxn modelId="{158AF54B-297C-42A7-B021-D28BFD70347B}" srcId="{6EAC2109-CF02-4A41-9772-DA0611FFE640}" destId="{65FB8B32-2F6F-451D-BA9A-FEF2459B3F51}" srcOrd="3" destOrd="0" parTransId="{9014EBF7-FB4B-43A3-BC81-E026BD57B6A6}" sibTransId="{95F60846-174E-4FBC-8980-68DDB813D54F}"/>
    <dgm:cxn modelId="{E175ADAD-3D6E-417D-AC65-87CF5F205323}" type="presOf" srcId="{679B2FD0-B87B-424F-B10D-79F0DB906043}" destId="{437A9725-3011-40ED-8691-9BE0C3715ED0}" srcOrd="0" destOrd="0" presId="urn:microsoft.com/office/officeart/2018/2/layout/IconLabelList"/>
    <dgm:cxn modelId="{F73BD232-0E9F-43BD-8605-194F962B2226}" type="presParOf" srcId="{98C64730-68A7-4CD8-8795-9ECCD4C9CF32}" destId="{F7A8EAE3-B67D-45AE-801A-A69EA46ABFE1}" srcOrd="0" destOrd="0" presId="urn:microsoft.com/office/officeart/2018/2/layout/IconLabelList"/>
    <dgm:cxn modelId="{3DA56B45-3B8E-472A-80F1-DC0E218A754F}" type="presParOf" srcId="{F7A8EAE3-B67D-45AE-801A-A69EA46ABFE1}" destId="{F41D4734-A55D-4B6A-A9B1-EDE8A04DD540}" srcOrd="0" destOrd="0" presId="urn:microsoft.com/office/officeart/2018/2/layout/IconLabelList"/>
    <dgm:cxn modelId="{1F24A931-AC42-448A-9441-928BE9DA4662}" type="presParOf" srcId="{F7A8EAE3-B67D-45AE-801A-A69EA46ABFE1}" destId="{C7054472-E61B-479D-8574-C1274B8AD985}" srcOrd="1" destOrd="0" presId="urn:microsoft.com/office/officeart/2018/2/layout/IconLabelList"/>
    <dgm:cxn modelId="{148C61A4-619F-4D80-B990-DFF95E532162}" type="presParOf" srcId="{F7A8EAE3-B67D-45AE-801A-A69EA46ABFE1}" destId="{437A9725-3011-40ED-8691-9BE0C3715ED0}" srcOrd="2" destOrd="0" presId="urn:microsoft.com/office/officeart/2018/2/layout/IconLabelList"/>
    <dgm:cxn modelId="{079357DC-2906-4F74-AD25-96AC8FE60844}" type="presParOf" srcId="{98C64730-68A7-4CD8-8795-9ECCD4C9CF32}" destId="{D7F918BE-07ED-4237-9D82-02C24739DB4F}" srcOrd="1" destOrd="0" presId="urn:microsoft.com/office/officeart/2018/2/layout/IconLabelList"/>
    <dgm:cxn modelId="{66605276-3BAD-40FD-AB48-7FA545AEA56A}" type="presParOf" srcId="{98C64730-68A7-4CD8-8795-9ECCD4C9CF32}" destId="{152F1D52-5898-4D06-A1A4-EA803349005D}" srcOrd="2" destOrd="0" presId="urn:microsoft.com/office/officeart/2018/2/layout/IconLabelList"/>
    <dgm:cxn modelId="{DC3960E9-59AE-430F-84DA-5A9F88515719}" type="presParOf" srcId="{152F1D52-5898-4D06-A1A4-EA803349005D}" destId="{29F51F31-825C-412F-8D16-13394982A162}" srcOrd="0" destOrd="0" presId="urn:microsoft.com/office/officeart/2018/2/layout/IconLabelList"/>
    <dgm:cxn modelId="{03044C11-B5C8-4614-92F7-CF6D616C7148}" type="presParOf" srcId="{152F1D52-5898-4D06-A1A4-EA803349005D}" destId="{D4E378C5-71D8-46DF-8FFD-78711C80530F}" srcOrd="1" destOrd="0" presId="urn:microsoft.com/office/officeart/2018/2/layout/IconLabelList"/>
    <dgm:cxn modelId="{C6E5D62A-C34B-4803-B3CC-A16D8B7D868E}" type="presParOf" srcId="{152F1D52-5898-4D06-A1A4-EA803349005D}" destId="{FCCE5B1F-FE65-4FCF-AB6C-EE1A2FC0A364}" srcOrd="2" destOrd="0" presId="urn:microsoft.com/office/officeart/2018/2/layout/IconLabelList"/>
    <dgm:cxn modelId="{281F0F55-201E-447C-B3B4-386EEC021584}" type="presParOf" srcId="{98C64730-68A7-4CD8-8795-9ECCD4C9CF32}" destId="{C2B02203-AD07-458F-A5BD-BC3D22231E2C}" srcOrd="3" destOrd="0" presId="urn:microsoft.com/office/officeart/2018/2/layout/IconLabelList"/>
    <dgm:cxn modelId="{554D6D54-1D0E-4C83-9ED8-BAC2EDF7A678}" type="presParOf" srcId="{98C64730-68A7-4CD8-8795-9ECCD4C9CF32}" destId="{644581C4-5225-4073-83B5-0E6676FE15CA}" srcOrd="4" destOrd="0" presId="urn:microsoft.com/office/officeart/2018/2/layout/IconLabelList"/>
    <dgm:cxn modelId="{890A30C9-D205-4FC9-AFFA-BC16D14B9B0F}" type="presParOf" srcId="{644581C4-5225-4073-83B5-0E6676FE15CA}" destId="{145249BA-77DD-4D57-B4A1-24494F7F15F1}" srcOrd="0" destOrd="0" presId="urn:microsoft.com/office/officeart/2018/2/layout/IconLabelList"/>
    <dgm:cxn modelId="{846140D7-0A93-45EC-94C3-579816BA6BF3}" type="presParOf" srcId="{644581C4-5225-4073-83B5-0E6676FE15CA}" destId="{F2658F83-D666-47A0-BCDF-BC48F013D148}" srcOrd="1" destOrd="0" presId="urn:microsoft.com/office/officeart/2018/2/layout/IconLabelList"/>
    <dgm:cxn modelId="{32F3BE77-D422-42E4-A3F5-15195079DD7E}" type="presParOf" srcId="{644581C4-5225-4073-83B5-0E6676FE15CA}" destId="{C6622C80-AC1B-43E4-ABE9-B339C7DB48F2}" srcOrd="2" destOrd="0" presId="urn:microsoft.com/office/officeart/2018/2/layout/IconLabelList"/>
    <dgm:cxn modelId="{BCF5E799-B9E1-4A59-8362-233C433FF790}" type="presParOf" srcId="{98C64730-68A7-4CD8-8795-9ECCD4C9CF32}" destId="{F46ED2C8-5871-467D-865F-F493A28E7EC4}" srcOrd="5" destOrd="0" presId="urn:microsoft.com/office/officeart/2018/2/layout/IconLabelList"/>
    <dgm:cxn modelId="{50C316C0-5CB5-4FBF-9909-B7E397A0ECD4}" type="presParOf" srcId="{98C64730-68A7-4CD8-8795-9ECCD4C9CF32}" destId="{B8122C7B-B468-4236-852F-3DC0C297CDF9}" srcOrd="6" destOrd="0" presId="urn:microsoft.com/office/officeart/2018/2/layout/IconLabelList"/>
    <dgm:cxn modelId="{22EF0DA0-20A8-41A5-867E-9F2BA1E22BA3}" type="presParOf" srcId="{B8122C7B-B468-4236-852F-3DC0C297CDF9}" destId="{784D6351-EE27-480E-A2C0-A38BA587B1AB}" srcOrd="0" destOrd="0" presId="urn:microsoft.com/office/officeart/2018/2/layout/IconLabelList"/>
    <dgm:cxn modelId="{3C2CD4B7-3850-425C-BEC4-D5C9D6CC768E}" type="presParOf" srcId="{B8122C7B-B468-4236-852F-3DC0C297CDF9}" destId="{D57D08B3-3667-4694-95EC-C778043D4550}" srcOrd="1" destOrd="0" presId="urn:microsoft.com/office/officeart/2018/2/layout/IconLabelList"/>
    <dgm:cxn modelId="{6B50ABDF-DBC7-4A8C-881C-6A538538698D}" type="presParOf" srcId="{B8122C7B-B468-4236-852F-3DC0C297CDF9}" destId="{B3D6CEEE-C723-4CF1-8294-172C2D6E02F7}" srcOrd="2" destOrd="0" presId="urn:microsoft.com/office/officeart/2018/2/layout/IconLabelList"/>
    <dgm:cxn modelId="{DDDF8098-90C0-4F26-B401-3E9FFB029800}" type="presParOf" srcId="{98C64730-68A7-4CD8-8795-9ECCD4C9CF32}" destId="{D91050E5-44AC-4D58-8C99-01AA974A2CEF}" srcOrd="7" destOrd="0" presId="urn:microsoft.com/office/officeart/2018/2/layout/IconLabelList"/>
    <dgm:cxn modelId="{072C810B-7A9D-4675-AC23-760121A9F3FC}" type="presParOf" srcId="{98C64730-68A7-4CD8-8795-9ECCD4C9CF32}" destId="{DE88279D-44F4-4F84-B069-6FD8E460C61A}" srcOrd="8" destOrd="0" presId="urn:microsoft.com/office/officeart/2018/2/layout/IconLabelList"/>
    <dgm:cxn modelId="{AD276CCE-392C-4C5E-8A41-8F1D12FBB1D1}" type="presParOf" srcId="{DE88279D-44F4-4F84-B069-6FD8E460C61A}" destId="{B5F6E020-688C-4EFB-A20D-5BC3C59E18C1}" srcOrd="0" destOrd="0" presId="urn:microsoft.com/office/officeart/2018/2/layout/IconLabelList"/>
    <dgm:cxn modelId="{9184CA5A-EFED-4EDC-88DC-0F17E8C965F2}" type="presParOf" srcId="{DE88279D-44F4-4F84-B069-6FD8E460C61A}" destId="{0A203DC9-FD11-4503-9F33-744A9E374939}" srcOrd="1" destOrd="0" presId="urn:microsoft.com/office/officeart/2018/2/layout/IconLabelList"/>
    <dgm:cxn modelId="{86268F12-B846-43BC-81E3-25C24C6250C1}" type="presParOf" srcId="{DE88279D-44F4-4F84-B069-6FD8E460C61A}" destId="{6FC449D5-0084-4DFD-AA0D-A7923ACAF2CD}"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2A76ED3-EAD6-4718-810E-FA994A6F9E19}"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4C70414A-89F1-4BAD-A525-48E4A42A772A}">
      <dgm:prSet/>
      <dgm:spPr/>
      <dgm:t>
        <a:bodyPr/>
        <a:lstStyle/>
        <a:p>
          <a:r>
            <a:rPr lang="en-US" dirty="0"/>
            <a:t>Any action taken to reduce long term risk to life and property;</a:t>
          </a:r>
        </a:p>
      </dgm:t>
    </dgm:pt>
    <dgm:pt modelId="{DAE4B91A-9EB9-42DD-BF94-87088B586751}" type="parTrans" cxnId="{0B1BBDFE-1E3A-42AF-A4C6-050D6E3CC926}">
      <dgm:prSet/>
      <dgm:spPr/>
      <dgm:t>
        <a:bodyPr/>
        <a:lstStyle/>
        <a:p>
          <a:endParaRPr lang="en-US"/>
        </a:p>
      </dgm:t>
    </dgm:pt>
    <dgm:pt modelId="{CBB40A72-8395-4E59-9116-56FC2CED0766}" type="sibTrans" cxnId="{0B1BBDFE-1E3A-42AF-A4C6-050D6E3CC926}">
      <dgm:prSet/>
      <dgm:spPr/>
      <dgm:t>
        <a:bodyPr/>
        <a:lstStyle/>
        <a:p>
          <a:endParaRPr lang="en-US"/>
        </a:p>
      </dgm:t>
    </dgm:pt>
    <dgm:pt modelId="{D6E66643-1409-429A-B26E-5C46DBEEB3CC}">
      <dgm:prSet/>
      <dgm:spPr/>
      <dgm:t>
        <a:bodyPr/>
        <a:lstStyle/>
        <a:p>
          <a:r>
            <a:rPr lang="en-US"/>
            <a:t>On-going process that occurs before, during, and after disasters;</a:t>
          </a:r>
        </a:p>
      </dgm:t>
    </dgm:pt>
    <dgm:pt modelId="{CA86FB38-A73E-450B-AB1F-7F05B05BCE03}" type="parTrans" cxnId="{9EDD6630-98BC-458B-A37A-D38C66321C5F}">
      <dgm:prSet/>
      <dgm:spPr/>
      <dgm:t>
        <a:bodyPr/>
        <a:lstStyle/>
        <a:p>
          <a:endParaRPr lang="en-US"/>
        </a:p>
      </dgm:t>
    </dgm:pt>
    <dgm:pt modelId="{4276A9FC-2E9A-4034-93E7-EDB02E189027}" type="sibTrans" cxnId="{9EDD6630-98BC-458B-A37A-D38C66321C5F}">
      <dgm:prSet/>
      <dgm:spPr/>
      <dgm:t>
        <a:bodyPr/>
        <a:lstStyle/>
        <a:p>
          <a:endParaRPr lang="en-US"/>
        </a:p>
      </dgm:t>
    </dgm:pt>
    <dgm:pt modelId="{8AD85605-216B-4771-9D4A-135A70A935EB}">
      <dgm:prSet/>
      <dgm:spPr/>
      <dgm:t>
        <a:bodyPr/>
        <a:lstStyle/>
        <a:p>
          <a:r>
            <a:rPr lang="en-US"/>
            <a:t>Mitigation actions help prevent damage to a </a:t>
          </a:r>
          <a:r>
            <a:rPr lang="en-US" i="1"/>
            <a:t>community’s infrastructure</a:t>
          </a:r>
          <a:r>
            <a:rPr lang="en-US"/>
            <a:t>, </a:t>
          </a:r>
          <a:r>
            <a:rPr lang="en-US" i="1"/>
            <a:t>economic, cultural </a:t>
          </a:r>
          <a:r>
            <a:rPr lang="en-US"/>
            <a:t>and </a:t>
          </a:r>
          <a:r>
            <a:rPr lang="en-US" i="1"/>
            <a:t>environmental assets</a:t>
          </a:r>
          <a:r>
            <a:rPr lang="en-US"/>
            <a:t>;</a:t>
          </a:r>
        </a:p>
      </dgm:t>
    </dgm:pt>
    <dgm:pt modelId="{90555FE5-3D16-4F29-92F2-1A652F9AB1EB}" type="parTrans" cxnId="{A8254DEC-4B3B-480A-A7E3-1E90A9AE503E}">
      <dgm:prSet/>
      <dgm:spPr/>
      <dgm:t>
        <a:bodyPr/>
        <a:lstStyle/>
        <a:p>
          <a:endParaRPr lang="en-US"/>
        </a:p>
      </dgm:t>
    </dgm:pt>
    <dgm:pt modelId="{55E03BCF-1A17-46DF-8CFB-930F1F49BB56}" type="sibTrans" cxnId="{A8254DEC-4B3B-480A-A7E3-1E90A9AE503E}">
      <dgm:prSet/>
      <dgm:spPr/>
      <dgm:t>
        <a:bodyPr/>
        <a:lstStyle/>
        <a:p>
          <a:endParaRPr lang="en-US"/>
        </a:p>
      </dgm:t>
    </dgm:pt>
    <dgm:pt modelId="{6126F6D3-C8EF-4746-9453-938FDF4DB2A6}">
      <dgm:prSet/>
      <dgm:spPr/>
      <dgm:t>
        <a:bodyPr/>
        <a:lstStyle/>
        <a:p>
          <a:r>
            <a:rPr lang="en-US" dirty="0"/>
            <a:t>Implementation of mitigation actions leads to building stronger, safer and smarter!</a:t>
          </a:r>
        </a:p>
      </dgm:t>
    </dgm:pt>
    <dgm:pt modelId="{7BA77CE1-7AEF-479A-A95E-4CD7CCF9D895}" type="parTrans" cxnId="{0E9E554E-49EF-4AE7-9DB5-0B95DE2B63ED}">
      <dgm:prSet/>
      <dgm:spPr/>
      <dgm:t>
        <a:bodyPr/>
        <a:lstStyle/>
        <a:p>
          <a:endParaRPr lang="en-US"/>
        </a:p>
      </dgm:t>
    </dgm:pt>
    <dgm:pt modelId="{E53D7AF3-F79A-413D-8636-AAE4D6AD72C0}" type="sibTrans" cxnId="{0E9E554E-49EF-4AE7-9DB5-0B95DE2B63ED}">
      <dgm:prSet/>
      <dgm:spPr/>
      <dgm:t>
        <a:bodyPr/>
        <a:lstStyle/>
        <a:p>
          <a:endParaRPr lang="en-US"/>
        </a:p>
      </dgm:t>
    </dgm:pt>
    <dgm:pt modelId="{7E425585-E783-42A7-9DC1-DC540E6C8E3E}" type="pres">
      <dgm:prSet presAssocID="{92A76ED3-EAD6-4718-810E-FA994A6F9E19}" presName="vert0" presStyleCnt="0">
        <dgm:presLayoutVars>
          <dgm:dir/>
          <dgm:animOne val="branch"/>
          <dgm:animLvl val="lvl"/>
        </dgm:presLayoutVars>
      </dgm:prSet>
      <dgm:spPr/>
      <dgm:t>
        <a:bodyPr/>
        <a:lstStyle/>
        <a:p>
          <a:endParaRPr lang="en-US"/>
        </a:p>
      </dgm:t>
    </dgm:pt>
    <dgm:pt modelId="{E82E4181-75EF-4C62-B9E9-B2F36C476768}" type="pres">
      <dgm:prSet presAssocID="{4C70414A-89F1-4BAD-A525-48E4A42A772A}" presName="thickLine" presStyleLbl="alignNode1" presStyleIdx="0" presStyleCnt="4"/>
      <dgm:spPr/>
    </dgm:pt>
    <dgm:pt modelId="{A924B3E5-72A3-4F26-8768-05200763679B}" type="pres">
      <dgm:prSet presAssocID="{4C70414A-89F1-4BAD-A525-48E4A42A772A}" presName="horz1" presStyleCnt="0"/>
      <dgm:spPr/>
    </dgm:pt>
    <dgm:pt modelId="{A9B2C8A1-AF19-4E52-BBCD-A0FAB6285D2E}" type="pres">
      <dgm:prSet presAssocID="{4C70414A-89F1-4BAD-A525-48E4A42A772A}" presName="tx1" presStyleLbl="revTx" presStyleIdx="0" presStyleCnt="4" custLinFactNeighborX="-345" custLinFactNeighborY="-32199"/>
      <dgm:spPr/>
      <dgm:t>
        <a:bodyPr/>
        <a:lstStyle/>
        <a:p>
          <a:endParaRPr lang="en-US"/>
        </a:p>
      </dgm:t>
    </dgm:pt>
    <dgm:pt modelId="{AAA89B92-FE52-4DDB-BCF5-C5837F9A483E}" type="pres">
      <dgm:prSet presAssocID="{4C70414A-89F1-4BAD-A525-48E4A42A772A}" presName="vert1" presStyleCnt="0"/>
      <dgm:spPr/>
    </dgm:pt>
    <dgm:pt modelId="{747AC216-3480-4792-B954-65842C537D93}" type="pres">
      <dgm:prSet presAssocID="{D6E66643-1409-429A-B26E-5C46DBEEB3CC}" presName="thickLine" presStyleLbl="alignNode1" presStyleIdx="1" presStyleCnt="4"/>
      <dgm:spPr/>
    </dgm:pt>
    <dgm:pt modelId="{96159A56-2884-4BD7-8E44-3DC41C04EC33}" type="pres">
      <dgm:prSet presAssocID="{D6E66643-1409-429A-B26E-5C46DBEEB3CC}" presName="horz1" presStyleCnt="0"/>
      <dgm:spPr/>
    </dgm:pt>
    <dgm:pt modelId="{04235870-77D7-4C42-ADFE-1CE444B2404C}" type="pres">
      <dgm:prSet presAssocID="{D6E66643-1409-429A-B26E-5C46DBEEB3CC}" presName="tx1" presStyleLbl="revTx" presStyleIdx="1" presStyleCnt="4"/>
      <dgm:spPr/>
      <dgm:t>
        <a:bodyPr/>
        <a:lstStyle/>
        <a:p>
          <a:endParaRPr lang="en-US"/>
        </a:p>
      </dgm:t>
    </dgm:pt>
    <dgm:pt modelId="{398722DC-3ED1-4446-904D-BFE144AAEE37}" type="pres">
      <dgm:prSet presAssocID="{D6E66643-1409-429A-B26E-5C46DBEEB3CC}" presName="vert1" presStyleCnt="0"/>
      <dgm:spPr/>
    </dgm:pt>
    <dgm:pt modelId="{720252FF-BBE5-4D97-BE43-B10534705174}" type="pres">
      <dgm:prSet presAssocID="{8AD85605-216B-4771-9D4A-135A70A935EB}" presName="thickLine" presStyleLbl="alignNode1" presStyleIdx="2" presStyleCnt="4"/>
      <dgm:spPr/>
    </dgm:pt>
    <dgm:pt modelId="{9F40EBC2-558F-42D4-8AA4-DC1ECB2C0D8F}" type="pres">
      <dgm:prSet presAssocID="{8AD85605-216B-4771-9D4A-135A70A935EB}" presName="horz1" presStyleCnt="0"/>
      <dgm:spPr/>
    </dgm:pt>
    <dgm:pt modelId="{4D256E58-5189-4F76-A440-3D735286AFD6}" type="pres">
      <dgm:prSet presAssocID="{8AD85605-216B-4771-9D4A-135A70A935EB}" presName="tx1" presStyleLbl="revTx" presStyleIdx="2" presStyleCnt="4"/>
      <dgm:spPr/>
      <dgm:t>
        <a:bodyPr/>
        <a:lstStyle/>
        <a:p>
          <a:endParaRPr lang="en-US"/>
        </a:p>
      </dgm:t>
    </dgm:pt>
    <dgm:pt modelId="{4C4C8D7A-0AC5-4C15-8D24-BFA55FF0DD00}" type="pres">
      <dgm:prSet presAssocID="{8AD85605-216B-4771-9D4A-135A70A935EB}" presName="vert1" presStyleCnt="0"/>
      <dgm:spPr/>
    </dgm:pt>
    <dgm:pt modelId="{1107B42A-779A-4D9F-AC13-E421A75014DF}" type="pres">
      <dgm:prSet presAssocID="{6126F6D3-C8EF-4746-9453-938FDF4DB2A6}" presName="thickLine" presStyleLbl="alignNode1" presStyleIdx="3" presStyleCnt="4"/>
      <dgm:spPr/>
    </dgm:pt>
    <dgm:pt modelId="{468AFE55-5469-45C0-98EE-63845E32ABF6}" type="pres">
      <dgm:prSet presAssocID="{6126F6D3-C8EF-4746-9453-938FDF4DB2A6}" presName="horz1" presStyleCnt="0"/>
      <dgm:spPr/>
    </dgm:pt>
    <dgm:pt modelId="{CD519EF9-9B2D-4317-A183-BE6264600916}" type="pres">
      <dgm:prSet presAssocID="{6126F6D3-C8EF-4746-9453-938FDF4DB2A6}" presName="tx1" presStyleLbl="revTx" presStyleIdx="3" presStyleCnt="4" custLinFactNeighborX="2099" custLinFactNeighborY="1110"/>
      <dgm:spPr/>
      <dgm:t>
        <a:bodyPr/>
        <a:lstStyle/>
        <a:p>
          <a:endParaRPr lang="en-US"/>
        </a:p>
      </dgm:t>
    </dgm:pt>
    <dgm:pt modelId="{CC762B49-8DC2-4256-88FC-18C3D3824458}" type="pres">
      <dgm:prSet presAssocID="{6126F6D3-C8EF-4746-9453-938FDF4DB2A6}" presName="vert1" presStyleCnt="0"/>
      <dgm:spPr/>
    </dgm:pt>
  </dgm:ptLst>
  <dgm:cxnLst>
    <dgm:cxn modelId="{9EDD6630-98BC-458B-A37A-D38C66321C5F}" srcId="{92A76ED3-EAD6-4718-810E-FA994A6F9E19}" destId="{D6E66643-1409-429A-B26E-5C46DBEEB3CC}" srcOrd="1" destOrd="0" parTransId="{CA86FB38-A73E-450B-AB1F-7F05B05BCE03}" sibTransId="{4276A9FC-2E9A-4034-93E7-EDB02E189027}"/>
    <dgm:cxn modelId="{A8254DEC-4B3B-480A-A7E3-1E90A9AE503E}" srcId="{92A76ED3-EAD6-4718-810E-FA994A6F9E19}" destId="{8AD85605-216B-4771-9D4A-135A70A935EB}" srcOrd="2" destOrd="0" parTransId="{90555FE5-3D16-4F29-92F2-1A652F9AB1EB}" sibTransId="{55E03BCF-1A17-46DF-8CFB-930F1F49BB56}"/>
    <dgm:cxn modelId="{F35BEDCE-D4E3-4135-B5FB-507752113A0E}" type="presOf" srcId="{92A76ED3-EAD6-4718-810E-FA994A6F9E19}" destId="{7E425585-E783-42A7-9DC1-DC540E6C8E3E}" srcOrd="0" destOrd="0" presId="urn:microsoft.com/office/officeart/2008/layout/LinedList"/>
    <dgm:cxn modelId="{0ADFAADE-4AD8-48E6-823B-8DEF4FC8D080}" type="presOf" srcId="{4C70414A-89F1-4BAD-A525-48E4A42A772A}" destId="{A9B2C8A1-AF19-4E52-BBCD-A0FAB6285D2E}" srcOrd="0" destOrd="0" presId="urn:microsoft.com/office/officeart/2008/layout/LinedList"/>
    <dgm:cxn modelId="{52E031BA-E309-4768-A2F6-1A20E411684B}" type="presOf" srcId="{6126F6D3-C8EF-4746-9453-938FDF4DB2A6}" destId="{CD519EF9-9B2D-4317-A183-BE6264600916}" srcOrd="0" destOrd="0" presId="urn:microsoft.com/office/officeart/2008/layout/LinedList"/>
    <dgm:cxn modelId="{0B1BBDFE-1E3A-42AF-A4C6-050D6E3CC926}" srcId="{92A76ED3-EAD6-4718-810E-FA994A6F9E19}" destId="{4C70414A-89F1-4BAD-A525-48E4A42A772A}" srcOrd="0" destOrd="0" parTransId="{DAE4B91A-9EB9-42DD-BF94-87088B586751}" sibTransId="{CBB40A72-8395-4E59-9116-56FC2CED0766}"/>
    <dgm:cxn modelId="{27652BDC-8991-47DF-814E-6F03E59331F8}" type="presOf" srcId="{D6E66643-1409-429A-B26E-5C46DBEEB3CC}" destId="{04235870-77D7-4C42-ADFE-1CE444B2404C}" srcOrd="0" destOrd="0" presId="urn:microsoft.com/office/officeart/2008/layout/LinedList"/>
    <dgm:cxn modelId="{38416C07-6F94-48D2-A128-F2D2C5363D9D}" type="presOf" srcId="{8AD85605-216B-4771-9D4A-135A70A935EB}" destId="{4D256E58-5189-4F76-A440-3D735286AFD6}" srcOrd="0" destOrd="0" presId="urn:microsoft.com/office/officeart/2008/layout/LinedList"/>
    <dgm:cxn modelId="{0E9E554E-49EF-4AE7-9DB5-0B95DE2B63ED}" srcId="{92A76ED3-EAD6-4718-810E-FA994A6F9E19}" destId="{6126F6D3-C8EF-4746-9453-938FDF4DB2A6}" srcOrd="3" destOrd="0" parTransId="{7BA77CE1-7AEF-479A-A95E-4CD7CCF9D895}" sibTransId="{E53D7AF3-F79A-413D-8636-AAE4D6AD72C0}"/>
    <dgm:cxn modelId="{5D0B844C-BB9E-4318-8487-11DC636AD6AF}" type="presParOf" srcId="{7E425585-E783-42A7-9DC1-DC540E6C8E3E}" destId="{E82E4181-75EF-4C62-B9E9-B2F36C476768}" srcOrd="0" destOrd="0" presId="urn:microsoft.com/office/officeart/2008/layout/LinedList"/>
    <dgm:cxn modelId="{C2C0AFCC-659E-4A12-BA93-8E8D7E9BE5F0}" type="presParOf" srcId="{7E425585-E783-42A7-9DC1-DC540E6C8E3E}" destId="{A924B3E5-72A3-4F26-8768-05200763679B}" srcOrd="1" destOrd="0" presId="urn:microsoft.com/office/officeart/2008/layout/LinedList"/>
    <dgm:cxn modelId="{96AA2D5D-AD10-41B9-A1EC-3414C80AF9A4}" type="presParOf" srcId="{A924B3E5-72A3-4F26-8768-05200763679B}" destId="{A9B2C8A1-AF19-4E52-BBCD-A0FAB6285D2E}" srcOrd="0" destOrd="0" presId="urn:microsoft.com/office/officeart/2008/layout/LinedList"/>
    <dgm:cxn modelId="{28C236E7-BE52-4F9B-ACB8-4290D5DF3834}" type="presParOf" srcId="{A924B3E5-72A3-4F26-8768-05200763679B}" destId="{AAA89B92-FE52-4DDB-BCF5-C5837F9A483E}" srcOrd="1" destOrd="0" presId="urn:microsoft.com/office/officeart/2008/layout/LinedList"/>
    <dgm:cxn modelId="{86707BC7-AAE4-49AD-B837-50EB9D375862}" type="presParOf" srcId="{7E425585-E783-42A7-9DC1-DC540E6C8E3E}" destId="{747AC216-3480-4792-B954-65842C537D93}" srcOrd="2" destOrd="0" presId="urn:microsoft.com/office/officeart/2008/layout/LinedList"/>
    <dgm:cxn modelId="{F0B019BB-EBBA-4B57-A739-979019A3D426}" type="presParOf" srcId="{7E425585-E783-42A7-9DC1-DC540E6C8E3E}" destId="{96159A56-2884-4BD7-8E44-3DC41C04EC33}" srcOrd="3" destOrd="0" presId="urn:microsoft.com/office/officeart/2008/layout/LinedList"/>
    <dgm:cxn modelId="{474F5790-E1B9-4277-AEE6-C9E00F9F5EB7}" type="presParOf" srcId="{96159A56-2884-4BD7-8E44-3DC41C04EC33}" destId="{04235870-77D7-4C42-ADFE-1CE444B2404C}" srcOrd="0" destOrd="0" presId="urn:microsoft.com/office/officeart/2008/layout/LinedList"/>
    <dgm:cxn modelId="{FF605B01-B721-4E00-9E22-03EEB33D71CE}" type="presParOf" srcId="{96159A56-2884-4BD7-8E44-3DC41C04EC33}" destId="{398722DC-3ED1-4446-904D-BFE144AAEE37}" srcOrd="1" destOrd="0" presId="urn:microsoft.com/office/officeart/2008/layout/LinedList"/>
    <dgm:cxn modelId="{E895AE6D-1C49-4FA9-8ACA-A214DD481A7B}" type="presParOf" srcId="{7E425585-E783-42A7-9DC1-DC540E6C8E3E}" destId="{720252FF-BBE5-4D97-BE43-B10534705174}" srcOrd="4" destOrd="0" presId="urn:microsoft.com/office/officeart/2008/layout/LinedList"/>
    <dgm:cxn modelId="{6DF5BE2B-A694-4B72-95B9-40159871FEF7}" type="presParOf" srcId="{7E425585-E783-42A7-9DC1-DC540E6C8E3E}" destId="{9F40EBC2-558F-42D4-8AA4-DC1ECB2C0D8F}" srcOrd="5" destOrd="0" presId="urn:microsoft.com/office/officeart/2008/layout/LinedList"/>
    <dgm:cxn modelId="{62CBC1AC-5AD1-4246-9F53-900BAADECF5E}" type="presParOf" srcId="{9F40EBC2-558F-42D4-8AA4-DC1ECB2C0D8F}" destId="{4D256E58-5189-4F76-A440-3D735286AFD6}" srcOrd="0" destOrd="0" presId="urn:microsoft.com/office/officeart/2008/layout/LinedList"/>
    <dgm:cxn modelId="{1A727D1B-5767-4ED2-9075-FD9C3B403CBE}" type="presParOf" srcId="{9F40EBC2-558F-42D4-8AA4-DC1ECB2C0D8F}" destId="{4C4C8D7A-0AC5-4C15-8D24-BFA55FF0DD00}" srcOrd="1" destOrd="0" presId="urn:microsoft.com/office/officeart/2008/layout/LinedList"/>
    <dgm:cxn modelId="{0FCE7F88-6431-4967-950F-1166146F4ECB}" type="presParOf" srcId="{7E425585-E783-42A7-9DC1-DC540E6C8E3E}" destId="{1107B42A-779A-4D9F-AC13-E421A75014DF}" srcOrd="6" destOrd="0" presId="urn:microsoft.com/office/officeart/2008/layout/LinedList"/>
    <dgm:cxn modelId="{6FF6AC97-1F2A-4258-99B7-D020CED9C169}" type="presParOf" srcId="{7E425585-E783-42A7-9DC1-DC540E6C8E3E}" destId="{468AFE55-5469-45C0-98EE-63845E32ABF6}" srcOrd="7" destOrd="0" presId="urn:microsoft.com/office/officeart/2008/layout/LinedList"/>
    <dgm:cxn modelId="{0431DBE5-7DE9-4710-AF34-00DAD9E6693B}" type="presParOf" srcId="{468AFE55-5469-45C0-98EE-63845E32ABF6}" destId="{CD519EF9-9B2D-4317-A183-BE6264600916}" srcOrd="0" destOrd="0" presId="urn:microsoft.com/office/officeart/2008/layout/LinedList"/>
    <dgm:cxn modelId="{0D1C1484-A993-44B7-9719-853CBE7A6C87}" type="presParOf" srcId="{468AFE55-5469-45C0-98EE-63845E32ABF6}" destId="{CC762B49-8DC2-4256-88FC-18C3D3824458}"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E6003F4-746E-4DD8-80D2-35E1ADA3A5AE}" type="doc">
      <dgm:prSet loTypeId="urn:microsoft.com/office/officeart/2005/8/layout/process1" loCatId="process" qsTypeId="urn:microsoft.com/office/officeart/2005/8/quickstyle/3d2" qsCatId="3D" csTypeId="urn:microsoft.com/office/officeart/2005/8/colors/accent0_3" csCatId="mainScheme" phldr="1"/>
      <dgm:spPr/>
      <dgm:t>
        <a:bodyPr/>
        <a:lstStyle/>
        <a:p>
          <a:endParaRPr lang="en-US"/>
        </a:p>
      </dgm:t>
    </dgm:pt>
    <dgm:pt modelId="{28596BA8-25AA-4481-BF83-2D69F1ED8843}">
      <dgm:prSet phldrT="[Text]"/>
      <dgm:spPr/>
      <dgm:t>
        <a:bodyPr/>
        <a:lstStyle/>
        <a:p>
          <a:r>
            <a:rPr lang="en-US" dirty="0"/>
            <a:t>Initial Planning Meeting with OHSEP</a:t>
          </a:r>
        </a:p>
      </dgm:t>
    </dgm:pt>
    <dgm:pt modelId="{9D5BB3FF-32EF-41D6-BB98-5B653028742C}" type="parTrans" cxnId="{AE9C984A-D47D-46AA-A25B-31B66A494A24}">
      <dgm:prSet/>
      <dgm:spPr/>
      <dgm:t>
        <a:bodyPr/>
        <a:lstStyle/>
        <a:p>
          <a:endParaRPr lang="en-US"/>
        </a:p>
      </dgm:t>
    </dgm:pt>
    <dgm:pt modelId="{35FA6F7C-FF6C-4622-B981-7D3A2E27D491}" type="sibTrans" cxnId="{AE9C984A-D47D-46AA-A25B-31B66A494A24}">
      <dgm:prSet/>
      <dgm:spPr/>
      <dgm:t>
        <a:bodyPr/>
        <a:lstStyle/>
        <a:p>
          <a:endParaRPr lang="en-US" dirty="0"/>
        </a:p>
      </dgm:t>
    </dgm:pt>
    <dgm:pt modelId="{F74808B9-245F-4F1C-8E2A-3508CF1E2157}">
      <dgm:prSet/>
      <dgm:spPr/>
      <dgm:t>
        <a:bodyPr/>
        <a:lstStyle/>
        <a:p>
          <a:r>
            <a:rPr lang="en-US" dirty="0"/>
            <a:t>Full Steering Committee Meeting </a:t>
          </a:r>
        </a:p>
      </dgm:t>
    </dgm:pt>
    <dgm:pt modelId="{60879ACB-8A0A-4750-9A69-0AAE80B2C6F6}" type="parTrans" cxnId="{7084496E-4C3C-4901-8FB4-0DDF19A80CCD}">
      <dgm:prSet/>
      <dgm:spPr/>
      <dgm:t>
        <a:bodyPr/>
        <a:lstStyle/>
        <a:p>
          <a:endParaRPr lang="en-US"/>
        </a:p>
      </dgm:t>
    </dgm:pt>
    <dgm:pt modelId="{D7EF0C98-18BE-4415-9C2C-3C055C7B1018}" type="sibTrans" cxnId="{7084496E-4C3C-4901-8FB4-0DDF19A80CCD}">
      <dgm:prSet/>
      <dgm:spPr/>
      <dgm:t>
        <a:bodyPr/>
        <a:lstStyle/>
        <a:p>
          <a:endParaRPr lang="en-US"/>
        </a:p>
      </dgm:t>
    </dgm:pt>
    <dgm:pt modelId="{471446CF-827E-4212-BBF1-DB0F9EC9D509}">
      <dgm:prSet phldrT="[Text]"/>
      <dgm:spPr/>
      <dgm:t>
        <a:bodyPr/>
        <a:lstStyle/>
        <a:p>
          <a:r>
            <a:rPr lang="en-US" dirty="0"/>
            <a:t>Mitigation Action Meeting</a:t>
          </a:r>
        </a:p>
      </dgm:t>
    </dgm:pt>
    <dgm:pt modelId="{D94FB827-FC25-49BE-8F08-937AF0002ADF}" type="parTrans" cxnId="{5F6A1817-0359-4E3C-950B-8217C01E796C}">
      <dgm:prSet/>
      <dgm:spPr/>
      <dgm:t>
        <a:bodyPr/>
        <a:lstStyle/>
        <a:p>
          <a:endParaRPr lang="en-US"/>
        </a:p>
      </dgm:t>
    </dgm:pt>
    <dgm:pt modelId="{B29F9F94-2A7D-4939-ACB9-C118217FBE72}" type="sibTrans" cxnId="{5F6A1817-0359-4E3C-950B-8217C01E796C}">
      <dgm:prSet/>
      <dgm:spPr/>
      <dgm:t>
        <a:bodyPr/>
        <a:lstStyle/>
        <a:p>
          <a:endParaRPr lang="en-US"/>
        </a:p>
      </dgm:t>
    </dgm:pt>
    <dgm:pt modelId="{753D518E-9457-433C-8A7E-31DD1B1FBC63}">
      <dgm:prSet/>
      <dgm:spPr/>
      <dgm:t>
        <a:bodyPr/>
        <a:lstStyle/>
        <a:p>
          <a:r>
            <a:rPr lang="en-US"/>
            <a:t>Risk Assessment Review with Steering Committee </a:t>
          </a:r>
          <a:endParaRPr lang="en-US" dirty="0"/>
        </a:p>
      </dgm:t>
    </dgm:pt>
    <dgm:pt modelId="{528035CB-01E7-4CC3-BD44-A05B2186129C}" type="parTrans" cxnId="{B40DEE2A-EB41-4441-BB14-1F1ACB5EA1AB}">
      <dgm:prSet/>
      <dgm:spPr/>
      <dgm:t>
        <a:bodyPr/>
        <a:lstStyle/>
        <a:p>
          <a:endParaRPr lang="en-US"/>
        </a:p>
      </dgm:t>
    </dgm:pt>
    <dgm:pt modelId="{34A2CE8C-5017-4E8F-8870-EEC160CECEFB}" type="sibTrans" cxnId="{B40DEE2A-EB41-4441-BB14-1F1ACB5EA1AB}">
      <dgm:prSet/>
      <dgm:spPr/>
      <dgm:t>
        <a:bodyPr/>
        <a:lstStyle/>
        <a:p>
          <a:endParaRPr lang="en-US"/>
        </a:p>
      </dgm:t>
    </dgm:pt>
    <dgm:pt modelId="{6815B4FD-557D-45CB-9134-8B26D6C39B71}" type="pres">
      <dgm:prSet presAssocID="{9E6003F4-746E-4DD8-80D2-35E1ADA3A5AE}" presName="Name0" presStyleCnt="0">
        <dgm:presLayoutVars>
          <dgm:dir/>
          <dgm:resizeHandles val="exact"/>
        </dgm:presLayoutVars>
      </dgm:prSet>
      <dgm:spPr/>
      <dgm:t>
        <a:bodyPr/>
        <a:lstStyle/>
        <a:p>
          <a:endParaRPr lang="en-US"/>
        </a:p>
      </dgm:t>
    </dgm:pt>
    <dgm:pt modelId="{7E736629-BFF0-46B0-B3D6-452CC544848F}" type="pres">
      <dgm:prSet presAssocID="{28596BA8-25AA-4481-BF83-2D69F1ED8843}" presName="node" presStyleLbl="node1" presStyleIdx="0" presStyleCnt="4">
        <dgm:presLayoutVars>
          <dgm:bulletEnabled val="1"/>
        </dgm:presLayoutVars>
      </dgm:prSet>
      <dgm:spPr/>
      <dgm:t>
        <a:bodyPr/>
        <a:lstStyle/>
        <a:p>
          <a:endParaRPr lang="en-US"/>
        </a:p>
      </dgm:t>
    </dgm:pt>
    <dgm:pt modelId="{09696ABE-16BE-4C76-9C35-C1296B80DC23}" type="pres">
      <dgm:prSet presAssocID="{35FA6F7C-FF6C-4622-B981-7D3A2E27D491}" presName="sibTrans" presStyleLbl="sibTrans2D1" presStyleIdx="0" presStyleCnt="3"/>
      <dgm:spPr/>
      <dgm:t>
        <a:bodyPr/>
        <a:lstStyle/>
        <a:p>
          <a:endParaRPr lang="en-US"/>
        </a:p>
      </dgm:t>
    </dgm:pt>
    <dgm:pt modelId="{63911F7C-B2ED-4D18-B60E-D4470DB1AE55}" type="pres">
      <dgm:prSet presAssocID="{35FA6F7C-FF6C-4622-B981-7D3A2E27D491}" presName="connectorText" presStyleLbl="sibTrans2D1" presStyleIdx="0" presStyleCnt="3"/>
      <dgm:spPr/>
      <dgm:t>
        <a:bodyPr/>
        <a:lstStyle/>
        <a:p>
          <a:endParaRPr lang="en-US"/>
        </a:p>
      </dgm:t>
    </dgm:pt>
    <dgm:pt modelId="{EAC0BC71-39BD-4843-B520-18582226CA09}" type="pres">
      <dgm:prSet presAssocID="{F74808B9-245F-4F1C-8E2A-3508CF1E2157}" presName="node" presStyleLbl="node1" presStyleIdx="1" presStyleCnt="4">
        <dgm:presLayoutVars>
          <dgm:bulletEnabled val="1"/>
        </dgm:presLayoutVars>
      </dgm:prSet>
      <dgm:spPr/>
      <dgm:t>
        <a:bodyPr/>
        <a:lstStyle/>
        <a:p>
          <a:endParaRPr lang="en-US"/>
        </a:p>
      </dgm:t>
    </dgm:pt>
    <dgm:pt modelId="{9F7E27D3-B8C5-44B2-A552-7E3FD8D4AAD1}" type="pres">
      <dgm:prSet presAssocID="{D7EF0C98-18BE-4415-9C2C-3C055C7B1018}" presName="sibTrans" presStyleLbl="sibTrans2D1" presStyleIdx="1" presStyleCnt="3"/>
      <dgm:spPr/>
      <dgm:t>
        <a:bodyPr/>
        <a:lstStyle/>
        <a:p>
          <a:endParaRPr lang="en-US"/>
        </a:p>
      </dgm:t>
    </dgm:pt>
    <dgm:pt modelId="{9227A4CE-2B95-40B7-A5FC-8E992BF551F9}" type="pres">
      <dgm:prSet presAssocID="{D7EF0C98-18BE-4415-9C2C-3C055C7B1018}" presName="connectorText" presStyleLbl="sibTrans2D1" presStyleIdx="1" presStyleCnt="3"/>
      <dgm:spPr/>
      <dgm:t>
        <a:bodyPr/>
        <a:lstStyle/>
        <a:p>
          <a:endParaRPr lang="en-US"/>
        </a:p>
      </dgm:t>
    </dgm:pt>
    <dgm:pt modelId="{21A262B3-0750-4E44-9721-A20BC2C644E0}" type="pres">
      <dgm:prSet presAssocID="{471446CF-827E-4212-BBF1-DB0F9EC9D509}" presName="node" presStyleLbl="node1" presStyleIdx="2" presStyleCnt="4">
        <dgm:presLayoutVars>
          <dgm:bulletEnabled val="1"/>
        </dgm:presLayoutVars>
      </dgm:prSet>
      <dgm:spPr/>
      <dgm:t>
        <a:bodyPr/>
        <a:lstStyle/>
        <a:p>
          <a:endParaRPr lang="en-US"/>
        </a:p>
      </dgm:t>
    </dgm:pt>
    <dgm:pt modelId="{6E4AC51B-C025-416F-8707-1147A9AFCB7A}" type="pres">
      <dgm:prSet presAssocID="{B29F9F94-2A7D-4939-ACB9-C118217FBE72}" presName="sibTrans" presStyleLbl="sibTrans2D1" presStyleIdx="2" presStyleCnt="3"/>
      <dgm:spPr/>
      <dgm:t>
        <a:bodyPr/>
        <a:lstStyle/>
        <a:p>
          <a:endParaRPr lang="en-US"/>
        </a:p>
      </dgm:t>
    </dgm:pt>
    <dgm:pt modelId="{F80C2886-E8F1-47E1-AF50-3849390F2505}" type="pres">
      <dgm:prSet presAssocID="{B29F9F94-2A7D-4939-ACB9-C118217FBE72}" presName="connectorText" presStyleLbl="sibTrans2D1" presStyleIdx="2" presStyleCnt="3"/>
      <dgm:spPr/>
      <dgm:t>
        <a:bodyPr/>
        <a:lstStyle/>
        <a:p>
          <a:endParaRPr lang="en-US"/>
        </a:p>
      </dgm:t>
    </dgm:pt>
    <dgm:pt modelId="{19343296-3538-4B1D-BE36-38DEED117E0B}" type="pres">
      <dgm:prSet presAssocID="{753D518E-9457-433C-8A7E-31DD1B1FBC63}" presName="node" presStyleLbl="node1" presStyleIdx="3" presStyleCnt="4">
        <dgm:presLayoutVars>
          <dgm:bulletEnabled val="1"/>
        </dgm:presLayoutVars>
      </dgm:prSet>
      <dgm:spPr/>
      <dgm:t>
        <a:bodyPr/>
        <a:lstStyle/>
        <a:p>
          <a:endParaRPr lang="en-US"/>
        </a:p>
      </dgm:t>
    </dgm:pt>
  </dgm:ptLst>
  <dgm:cxnLst>
    <dgm:cxn modelId="{99CA5E83-A5DE-4F3E-8E74-4B385548D767}" type="presOf" srcId="{28596BA8-25AA-4481-BF83-2D69F1ED8843}" destId="{7E736629-BFF0-46B0-B3D6-452CC544848F}" srcOrd="0" destOrd="0" presId="urn:microsoft.com/office/officeart/2005/8/layout/process1"/>
    <dgm:cxn modelId="{3AA6971E-A8CC-48DC-9101-7F17999E395B}" type="presOf" srcId="{9E6003F4-746E-4DD8-80D2-35E1ADA3A5AE}" destId="{6815B4FD-557D-45CB-9134-8B26D6C39B71}" srcOrd="0" destOrd="0" presId="urn:microsoft.com/office/officeart/2005/8/layout/process1"/>
    <dgm:cxn modelId="{8C204ED9-032D-4512-9B69-4DEC78211C9F}" type="presOf" srcId="{35FA6F7C-FF6C-4622-B981-7D3A2E27D491}" destId="{09696ABE-16BE-4C76-9C35-C1296B80DC23}" srcOrd="0" destOrd="0" presId="urn:microsoft.com/office/officeart/2005/8/layout/process1"/>
    <dgm:cxn modelId="{8ED7D92B-1CBE-4C7E-894B-1255ED7AD2F1}" type="presOf" srcId="{F74808B9-245F-4F1C-8E2A-3508CF1E2157}" destId="{EAC0BC71-39BD-4843-B520-18582226CA09}" srcOrd="0" destOrd="0" presId="urn:microsoft.com/office/officeart/2005/8/layout/process1"/>
    <dgm:cxn modelId="{87322575-1FE7-4A57-BC46-C3E842E52A38}" type="presOf" srcId="{35FA6F7C-FF6C-4622-B981-7D3A2E27D491}" destId="{63911F7C-B2ED-4D18-B60E-D4470DB1AE55}" srcOrd="1" destOrd="0" presId="urn:microsoft.com/office/officeart/2005/8/layout/process1"/>
    <dgm:cxn modelId="{7084496E-4C3C-4901-8FB4-0DDF19A80CCD}" srcId="{9E6003F4-746E-4DD8-80D2-35E1ADA3A5AE}" destId="{F74808B9-245F-4F1C-8E2A-3508CF1E2157}" srcOrd="1" destOrd="0" parTransId="{60879ACB-8A0A-4750-9A69-0AAE80B2C6F6}" sibTransId="{D7EF0C98-18BE-4415-9C2C-3C055C7B1018}"/>
    <dgm:cxn modelId="{5F6A1817-0359-4E3C-950B-8217C01E796C}" srcId="{9E6003F4-746E-4DD8-80D2-35E1ADA3A5AE}" destId="{471446CF-827E-4212-BBF1-DB0F9EC9D509}" srcOrd="2" destOrd="0" parTransId="{D94FB827-FC25-49BE-8F08-937AF0002ADF}" sibTransId="{B29F9F94-2A7D-4939-ACB9-C118217FBE72}"/>
    <dgm:cxn modelId="{B40DEE2A-EB41-4441-BB14-1F1ACB5EA1AB}" srcId="{9E6003F4-746E-4DD8-80D2-35E1ADA3A5AE}" destId="{753D518E-9457-433C-8A7E-31DD1B1FBC63}" srcOrd="3" destOrd="0" parTransId="{528035CB-01E7-4CC3-BD44-A05B2186129C}" sibTransId="{34A2CE8C-5017-4E8F-8870-EEC160CECEFB}"/>
    <dgm:cxn modelId="{ECA5E902-5EE7-47D3-BC50-B44F58490A62}" type="presOf" srcId="{753D518E-9457-433C-8A7E-31DD1B1FBC63}" destId="{19343296-3538-4B1D-BE36-38DEED117E0B}" srcOrd="0" destOrd="0" presId="urn:microsoft.com/office/officeart/2005/8/layout/process1"/>
    <dgm:cxn modelId="{FC0B727B-6123-47AF-8BA8-B875B3DC8E85}" type="presOf" srcId="{B29F9F94-2A7D-4939-ACB9-C118217FBE72}" destId="{F80C2886-E8F1-47E1-AF50-3849390F2505}" srcOrd="1" destOrd="0" presId="urn:microsoft.com/office/officeart/2005/8/layout/process1"/>
    <dgm:cxn modelId="{CDBA5EAC-26DF-4FEE-AF20-621E1B65F51B}" type="presOf" srcId="{D7EF0C98-18BE-4415-9C2C-3C055C7B1018}" destId="{9F7E27D3-B8C5-44B2-A552-7E3FD8D4AAD1}" srcOrd="0" destOrd="0" presId="urn:microsoft.com/office/officeart/2005/8/layout/process1"/>
    <dgm:cxn modelId="{AE9C984A-D47D-46AA-A25B-31B66A494A24}" srcId="{9E6003F4-746E-4DD8-80D2-35E1ADA3A5AE}" destId="{28596BA8-25AA-4481-BF83-2D69F1ED8843}" srcOrd="0" destOrd="0" parTransId="{9D5BB3FF-32EF-41D6-BB98-5B653028742C}" sibTransId="{35FA6F7C-FF6C-4622-B981-7D3A2E27D491}"/>
    <dgm:cxn modelId="{F59175BB-F261-4B06-8F6C-A4E1153313F1}" type="presOf" srcId="{471446CF-827E-4212-BBF1-DB0F9EC9D509}" destId="{21A262B3-0750-4E44-9721-A20BC2C644E0}" srcOrd="0" destOrd="0" presId="urn:microsoft.com/office/officeart/2005/8/layout/process1"/>
    <dgm:cxn modelId="{AB640444-F4F2-4423-BFEE-F6997D4A68C7}" type="presOf" srcId="{B29F9F94-2A7D-4939-ACB9-C118217FBE72}" destId="{6E4AC51B-C025-416F-8707-1147A9AFCB7A}" srcOrd="0" destOrd="0" presId="urn:microsoft.com/office/officeart/2005/8/layout/process1"/>
    <dgm:cxn modelId="{0F322A00-BDB0-4E51-B347-56E4D436AF14}" type="presOf" srcId="{D7EF0C98-18BE-4415-9C2C-3C055C7B1018}" destId="{9227A4CE-2B95-40B7-A5FC-8E992BF551F9}" srcOrd="1" destOrd="0" presId="urn:microsoft.com/office/officeart/2005/8/layout/process1"/>
    <dgm:cxn modelId="{17BC3BF7-B65F-461D-BDD4-2DC0549A2971}" type="presParOf" srcId="{6815B4FD-557D-45CB-9134-8B26D6C39B71}" destId="{7E736629-BFF0-46B0-B3D6-452CC544848F}" srcOrd="0" destOrd="0" presId="urn:microsoft.com/office/officeart/2005/8/layout/process1"/>
    <dgm:cxn modelId="{863CC6EC-0D31-4A43-B522-D139AFC004BA}" type="presParOf" srcId="{6815B4FD-557D-45CB-9134-8B26D6C39B71}" destId="{09696ABE-16BE-4C76-9C35-C1296B80DC23}" srcOrd="1" destOrd="0" presId="urn:microsoft.com/office/officeart/2005/8/layout/process1"/>
    <dgm:cxn modelId="{C283779C-B504-49E4-B887-632A77483BCC}" type="presParOf" srcId="{09696ABE-16BE-4C76-9C35-C1296B80DC23}" destId="{63911F7C-B2ED-4D18-B60E-D4470DB1AE55}" srcOrd="0" destOrd="0" presId="urn:microsoft.com/office/officeart/2005/8/layout/process1"/>
    <dgm:cxn modelId="{977C92EE-407F-430B-A93F-CD6EA38F313D}" type="presParOf" srcId="{6815B4FD-557D-45CB-9134-8B26D6C39B71}" destId="{EAC0BC71-39BD-4843-B520-18582226CA09}" srcOrd="2" destOrd="0" presId="urn:microsoft.com/office/officeart/2005/8/layout/process1"/>
    <dgm:cxn modelId="{7A1B1273-D9FB-4A25-908F-442484D50809}" type="presParOf" srcId="{6815B4FD-557D-45CB-9134-8B26D6C39B71}" destId="{9F7E27D3-B8C5-44B2-A552-7E3FD8D4AAD1}" srcOrd="3" destOrd="0" presId="urn:microsoft.com/office/officeart/2005/8/layout/process1"/>
    <dgm:cxn modelId="{D6D950D4-36A0-47E4-8A8F-34610C9869A8}" type="presParOf" srcId="{9F7E27D3-B8C5-44B2-A552-7E3FD8D4AAD1}" destId="{9227A4CE-2B95-40B7-A5FC-8E992BF551F9}" srcOrd="0" destOrd="0" presId="urn:microsoft.com/office/officeart/2005/8/layout/process1"/>
    <dgm:cxn modelId="{3E38625C-D0C6-42A1-B3A3-D53B0CB067F3}" type="presParOf" srcId="{6815B4FD-557D-45CB-9134-8B26D6C39B71}" destId="{21A262B3-0750-4E44-9721-A20BC2C644E0}" srcOrd="4" destOrd="0" presId="urn:microsoft.com/office/officeart/2005/8/layout/process1"/>
    <dgm:cxn modelId="{DA19BF9C-BEE3-4DD9-9FB6-FE65FC51ECD9}" type="presParOf" srcId="{6815B4FD-557D-45CB-9134-8B26D6C39B71}" destId="{6E4AC51B-C025-416F-8707-1147A9AFCB7A}" srcOrd="5" destOrd="0" presId="urn:microsoft.com/office/officeart/2005/8/layout/process1"/>
    <dgm:cxn modelId="{8C335E0A-6359-4357-B3D0-F0C48EE24683}" type="presParOf" srcId="{6E4AC51B-C025-416F-8707-1147A9AFCB7A}" destId="{F80C2886-E8F1-47E1-AF50-3849390F2505}" srcOrd="0" destOrd="0" presId="urn:microsoft.com/office/officeart/2005/8/layout/process1"/>
    <dgm:cxn modelId="{30A8646C-BA1D-468C-AC0D-2E25655E1722}" type="presParOf" srcId="{6815B4FD-557D-45CB-9134-8B26D6C39B71}" destId="{19343296-3538-4B1D-BE36-38DEED117E0B}" srcOrd="6"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037E0B6-2785-47B5-AEAA-11DB1188721B}" type="doc">
      <dgm:prSet loTypeId="urn:microsoft.com/office/officeart/2005/8/layout/pyramid1" loCatId="pyramid" qsTypeId="urn:microsoft.com/office/officeart/2005/8/quickstyle/3d1" qsCatId="3D" csTypeId="urn:microsoft.com/office/officeart/2005/8/colors/colorful4" csCatId="colorful" phldr="1"/>
      <dgm:spPr/>
    </dgm:pt>
    <dgm:pt modelId="{38B6BA3A-3DED-4E36-8BDF-2C49C1D6D662}">
      <dgm:prSet phldrT="[Text]" custT="1"/>
      <dgm:spPr/>
      <dgm:t>
        <a:bodyPr/>
        <a:lstStyle/>
        <a:p>
          <a:r>
            <a:rPr lang="en-US" sz="4800" dirty="0"/>
            <a:t>Planning Team</a:t>
          </a:r>
        </a:p>
      </dgm:t>
    </dgm:pt>
    <dgm:pt modelId="{6E82B19D-0AE6-41F7-929B-4E4623CC9753}" type="parTrans" cxnId="{B3E03C0C-22AF-4C6D-975D-BACBD3E9BBC3}">
      <dgm:prSet/>
      <dgm:spPr/>
      <dgm:t>
        <a:bodyPr/>
        <a:lstStyle/>
        <a:p>
          <a:endParaRPr lang="en-US"/>
        </a:p>
      </dgm:t>
    </dgm:pt>
    <dgm:pt modelId="{297431E9-2333-42E7-978F-43CB344338D7}" type="sibTrans" cxnId="{B3E03C0C-22AF-4C6D-975D-BACBD3E9BBC3}">
      <dgm:prSet/>
      <dgm:spPr/>
      <dgm:t>
        <a:bodyPr/>
        <a:lstStyle/>
        <a:p>
          <a:endParaRPr lang="en-US"/>
        </a:p>
      </dgm:t>
    </dgm:pt>
    <dgm:pt modelId="{FA46CE11-A131-4821-A254-637704035C5A}">
      <dgm:prSet phldrT="[Text]" custT="1"/>
      <dgm:spPr/>
      <dgm:t>
        <a:bodyPr/>
        <a:lstStyle/>
        <a:p>
          <a:r>
            <a:rPr lang="en-US" sz="4800" dirty="0"/>
            <a:t>Community Stakeholders</a:t>
          </a:r>
        </a:p>
      </dgm:t>
    </dgm:pt>
    <dgm:pt modelId="{D4170B25-5486-481E-87EF-38CE5B7EEB60}" type="parTrans" cxnId="{BB0C499B-FF63-4551-B57B-E0E3F85D915B}">
      <dgm:prSet/>
      <dgm:spPr/>
      <dgm:t>
        <a:bodyPr/>
        <a:lstStyle/>
        <a:p>
          <a:endParaRPr lang="en-US"/>
        </a:p>
      </dgm:t>
    </dgm:pt>
    <dgm:pt modelId="{AFE07008-4671-4F23-BF12-6115F92F4E98}" type="sibTrans" cxnId="{BB0C499B-FF63-4551-B57B-E0E3F85D915B}">
      <dgm:prSet/>
      <dgm:spPr/>
      <dgm:t>
        <a:bodyPr/>
        <a:lstStyle/>
        <a:p>
          <a:endParaRPr lang="en-US"/>
        </a:p>
      </dgm:t>
    </dgm:pt>
    <dgm:pt modelId="{AF413201-8801-489A-A7FA-68FC050143AB}">
      <dgm:prSet phldrT="[Text]" custT="1"/>
      <dgm:spPr>
        <a:effectLst>
          <a:reflection blurRad="6350" stA="50000" endA="300" endPos="55000" dir="5400000" sy="-100000" algn="bl" rotWithShape="0"/>
        </a:effectLst>
      </dgm:spPr>
      <dgm:t>
        <a:bodyPr/>
        <a:lstStyle/>
        <a:p>
          <a:r>
            <a:rPr lang="en-US" sz="4800" dirty="0"/>
            <a:t>General Public</a:t>
          </a:r>
        </a:p>
      </dgm:t>
    </dgm:pt>
    <dgm:pt modelId="{D92B68FE-800C-4253-BC36-55630D1506BC}" type="parTrans" cxnId="{673863EB-BAF5-4D1D-803F-8654B3E9BE6B}">
      <dgm:prSet/>
      <dgm:spPr/>
      <dgm:t>
        <a:bodyPr/>
        <a:lstStyle/>
        <a:p>
          <a:endParaRPr lang="en-US"/>
        </a:p>
      </dgm:t>
    </dgm:pt>
    <dgm:pt modelId="{4FDD0D06-9C61-4216-8BAF-0F3114A43401}" type="sibTrans" cxnId="{673863EB-BAF5-4D1D-803F-8654B3E9BE6B}">
      <dgm:prSet/>
      <dgm:spPr/>
      <dgm:t>
        <a:bodyPr/>
        <a:lstStyle/>
        <a:p>
          <a:endParaRPr lang="en-US"/>
        </a:p>
      </dgm:t>
    </dgm:pt>
    <dgm:pt modelId="{5DB11E27-6EAB-4A45-9F88-CA7B233F5961}" type="pres">
      <dgm:prSet presAssocID="{3037E0B6-2785-47B5-AEAA-11DB1188721B}" presName="Name0" presStyleCnt="0">
        <dgm:presLayoutVars>
          <dgm:dir/>
          <dgm:animLvl val="lvl"/>
          <dgm:resizeHandles val="exact"/>
        </dgm:presLayoutVars>
      </dgm:prSet>
      <dgm:spPr/>
    </dgm:pt>
    <dgm:pt modelId="{098599BF-5B94-40E0-8ABC-D0A3A2F8DE2C}" type="pres">
      <dgm:prSet presAssocID="{38B6BA3A-3DED-4E36-8BDF-2C49C1D6D662}" presName="Name8" presStyleCnt="0"/>
      <dgm:spPr/>
    </dgm:pt>
    <dgm:pt modelId="{0EBBA914-104E-4C40-816B-BA291645DFE2}" type="pres">
      <dgm:prSet presAssocID="{38B6BA3A-3DED-4E36-8BDF-2C49C1D6D662}" presName="level" presStyleLbl="node1" presStyleIdx="0" presStyleCnt="3">
        <dgm:presLayoutVars>
          <dgm:chMax val="1"/>
          <dgm:bulletEnabled val="1"/>
        </dgm:presLayoutVars>
      </dgm:prSet>
      <dgm:spPr/>
      <dgm:t>
        <a:bodyPr/>
        <a:lstStyle/>
        <a:p>
          <a:endParaRPr lang="en-US"/>
        </a:p>
      </dgm:t>
    </dgm:pt>
    <dgm:pt modelId="{0A2000C0-8B5A-4AFB-8F65-CFBEB250E26E}" type="pres">
      <dgm:prSet presAssocID="{38B6BA3A-3DED-4E36-8BDF-2C49C1D6D662}" presName="levelTx" presStyleLbl="revTx" presStyleIdx="0" presStyleCnt="0">
        <dgm:presLayoutVars>
          <dgm:chMax val="1"/>
          <dgm:bulletEnabled val="1"/>
        </dgm:presLayoutVars>
      </dgm:prSet>
      <dgm:spPr/>
      <dgm:t>
        <a:bodyPr/>
        <a:lstStyle/>
        <a:p>
          <a:endParaRPr lang="en-US"/>
        </a:p>
      </dgm:t>
    </dgm:pt>
    <dgm:pt modelId="{CB410AFA-E954-471C-BE3F-E4337356B4E7}" type="pres">
      <dgm:prSet presAssocID="{FA46CE11-A131-4821-A254-637704035C5A}" presName="Name8" presStyleCnt="0"/>
      <dgm:spPr/>
    </dgm:pt>
    <dgm:pt modelId="{1FFA66A2-B9CF-4AD6-B999-C43F4735106B}" type="pres">
      <dgm:prSet presAssocID="{FA46CE11-A131-4821-A254-637704035C5A}" presName="level" presStyleLbl="node1" presStyleIdx="1" presStyleCnt="3">
        <dgm:presLayoutVars>
          <dgm:chMax val="1"/>
          <dgm:bulletEnabled val="1"/>
        </dgm:presLayoutVars>
      </dgm:prSet>
      <dgm:spPr/>
      <dgm:t>
        <a:bodyPr/>
        <a:lstStyle/>
        <a:p>
          <a:endParaRPr lang="en-US"/>
        </a:p>
      </dgm:t>
    </dgm:pt>
    <dgm:pt modelId="{D2D62276-5AB6-43BB-A1D2-9899DBF5F9E1}" type="pres">
      <dgm:prSet presAssocID="{FA46CE11-A131-4821-A254-637704035C5A}" presName="levelTx" presStyleLbl="revTx" presStyleIdx="0" presStyleCnt="0">
        <dgm:presLayoutVars>
          <dgm:chMax val="1"/>
          <dgm:bulletEnabled val="1"/>
        </dgm:presLayoutVars>
      </dgm:prSet>
      <dgm:spPr/>
      <dgm:t>
        <a:bodyPr/>
        <a:lstStyle/>
        <a:p>
          <a:endParaRPr lang="en-US"/>
        </a:p>
      </dgm:t>
    </dgm:pt>
    <dgm:pt modelId="{3D52F973-F40B-4BC0-AFD8-A5F8D71FF298}" type="pres">
      <dgm:prSet presAssocID="{AF413201-8801-489A-A7FA-68FC050143AB}" presName="Name8" presStyleCnt="0"/>
      <dgm:spPr/>
    </dgm:pt>
    <dgm:pt modelId="{098F4938-EAB7-4EAC-B022-F8EE7F26B0A2}" type="pres">
      <dgm:prSet presAssocID="{AF413201-8801-489A-A7FA-68FC050143AB}" presName="level" presStyleLbl="node1" presStyleIdx="2" presStyleCnt="3">
        <dgm:presLayoutVars>
          <dgm:chMax val="1"/>
          <dgm:bulletEnabled val="1"/>
        </dgm:presLayoutVars>
      </dgm:prSet>
      <dgm:spPr/>
      <dgm:t>
        <a:bodyPr/>
        <a:lstStyle/>
        <a:p>
          <a:endParaRPr lang="en-US"/>
        </a:p>
      </dgm:t>
    </dgm:pt>
    <dgm:pt modelId="{E2D37E0F-DB5F-4560-9F48-B8EC17963DA6}" type="pres">
      <dgm:prSet presAssocID="{AF413201-8801-489A-A7FA-68FC050143AB}" presName="levelTx" presStyleLbl="revTx" presStyleIdx="0" presStyleCnt="0">
        <dgm:presLayoutVars>
          <dgm:chMax val="1"/>
          <dgm:bulletEnabled val="1"/>
        </dgm:presLayoutVars>
      </dgm:prSet>
      <dgm:spPr/>
      <dgm:t>
        <a:bodyPr/>
        <a:lstStyle/>
        <a:p>
          <a:endParaRPr lang="en-US"/>
        </a:p>
      </dgm:t>
    </dgm:pt>
  </dgm:ptLst>
  <dgm:cxnLst>
    <dgm:cxn modelId="{B3E03C0C-22AF-4C6D-975D-BACBD3E9BBC3}" srcId="{3037E0B6-2785-47B5-AEAA-11DB1188721B}" destId="{38B6BA3A-3DED-4E36-8BDF-2C49C1D6D662}" srcOrd="0" destOrd="0" parTransId="{6E82B19D-0AE6-41F7-929B-4E4623CC9753}" sibTransId="{297431E9-2333-42E7-978F-43CB344338D7}"/>
    <dgm:cxn modelId="{F81AC451-0E4C-4483-8819-664DB9CE201D}" type="presOf" srcId="{38B6BA3A-3DED-4E36-8BDF-2C49C1D6D662}" destId="{0A2000C0-8B5A-4AFB-8F65-CFBEB250E26E}" srcOrd="1" destOrd="0" presId="urn:microsoft.com/office/officeart/2005/8/layout/pyramid1"/>
    <dgm:cxn modelId="{062B35CD-8BC3-4477-A4E1-635476D48F6B}" type="presOf" srcId="{AF413201-8801-489A-A7FA-68FC050143AB}" destId="{098F4938-EAB7-4EAC-B022-F8EE7F26B0A2}" srcOrd="0" destOrd="0" presId="urn:microsoft.com/office/officeart/2005/8/layout/pyramid1"/>
    <dgm:cxn modelId="{B6FF80B9-A197-41C8-9EE9-11BE37DF0995}" type="presOf" srcId="{FA46CE11-A131-4821-A254-637704035C5A}" destId="{D2D62276-5AB6-43BB-A1D2-9899DBF5F9E1}" srcOrd="1" destOrd="0" presId="urn:microsoft.com/office/officeart/2005/8/layout/pyramid1"/>
    <dgm:cxn modelId="{8222FFDD-9C41-4C05-A7FE-C7E8DDC0EC2D}" type="presOf" srcId="{FA46CE11-A131-4821-A254-637704035C5A}" destId="{1FFA66A2-B9CF-4AD6-B999-C43F4735106B}" srcOrd="0" destOrd="0" presId="urn:microsoft.com/office/officeart/2005/8/layout/pyramid1"/>
    <dgm:cxn modelId="{BB0C499B-FF63-4551-B57B-E0E3F85D915B}" srcId="{3037E0B6-2785-47B5-AEAA-11DB1188721B}" destId="{FA46CE11-A131-4821-A254-637704035C5A}" srcOrd="1" destOrd="0" parTransId="{D4170B25-5486-481E-87EF-38CE5B7EEB60}" sibTransId="{AFE07008-4671-4F23-BF12-6115F92F4E98}"/>
    <dgm:cxn modelId="{F7032F6D-47BE-4118-9200-5092B09A38E3}" type="presOf" srcId="{AF413201-8801-489A-A7FA-68FC050143AB}" destId="{E2D37E0F-DB5F-4560-9F48-B8EC17963DA6}" srcOrd="1" destOrd="0" presId="urn:microsoft.com/office/officeart/2005/8/layout/pyramid1"/>
    <dgm:cxn modelId="{349F0681-2E8A-44F7-9B1F-51DC4AB408FE}" type="presOf" srcId="{3037E0B6-2785-47B5-AEAA-11DB1188721B}" destId="{5DB11E27-6EAB-4A45-9F88-CA7B233F5961}" srcOrd="0" destOrd="0" presId="urn:microsoft.com/office/officeart/2005/8/layout/pyramid1"/>
    <dgm:cxn modelId="{673863EB-BAF5-4D1D-803F-8654B3E9BE6B}" srcId="{3037E0B6-2785-47B5-AEAA-11DB1188721B}" destId="{AF413201-8801-489A-A7FA-68FC050143AB}" srcOrd="2" destOrd="0" parTransId="{D92B68FE-800C-4253-BC36-55630D1506BC}" sibTransId="{4FDD0D06-9C61-4216-8BAF-0F3114A43401}"/>
    <dgm:cxn modelId="{35A15F8D-4869-4125-AE69-22A4C5372DD6}" type="presOf" srcId="{38B6BA3A-3DED-4E36-8BDF-2C49C1D6D662}" destId="{0EBBA914-104E-4C40-816B-BA291645DFE2}" srcOrd="0" destOrd="0" presId="urn:microsoft.com/office/officeart/2005/8/layout/pyramid1"/>
    <dgm:cxn modelId="{274EA249-E9AC-48F3-A583-F3F64A520084}" type="presParOf" srcId="{5DB11E27-6EAB-4A45-9F88-CA7B233F5961}" destId="{098599BF-5B94-40E0-8ABC-D0A3A2F8DE2C}" srcOrd="0" destOrd="0" presId="urn:microsoft.com/office/officeart/2005/8/layout/pyramid1"/>
    <dgm:cxn modelId="{A352A93B-99D5-4E4E-9994-6D7DB5F0882F}" type="presParOf" srcId="{098599BF-5B94-40E0-8ABC-D0A3A2F8DE2C}" destId="{0EBBA914-104E-4C40-816B-BA291645DFE2}" srcOrd="0" destOrd="0" presId="urn:microsoft.com/office/officeart/2005/8/layout/pyramid1"/>
    <dgm:cxn modelId="{F2C81915-52B7-40D7-BA3A-4D91F2738D5E}" type="presParOf" srcId="{098599BF-5B94-40E0-8ABC-D0A3A2F8DE2C}" destId="{0A2000C0-8B5A-4AFB-8F65-CFBEB250E26E}" srcOrd="1" destOrd="0" presId="urn:microsoft.com/office/officeart/2005/8/layout/pyramid1"/>
    <dgm:cxn modelId="{BA0FC35A-8768-4D26-94D0-F4C2502B5C3C}" type="presParOf" srcId="{5DB11E27-6EAB-4A45-9F88-CA7B233F5961}" destId="{CB410AFA-E954-471C-BE3F-E4337356B4E7}" srcOrd="1" destOrd="0" presId="urn:microsoft.com/office/officeart/2005/8/layout/pyramid1"/>
    <dgm:cxn modelId="{DF386CCF-2CD0-4A38-B888-7EC5378D5BE3}" type="presParOf" srcId="{CB410AFA-E954-471C-BE3F-E4337356B4E7}" destId="{1FFA66A2-B9CF-4AD6-B999-C43F4735106B}" srcOrd="0" destOrd="0" presId="urn:microsoft.com/office/officeart/2005/8/layout/pyramid1"/>
    <dgm:cxn modelId="{618EEDE0-F1A8-41D6-B560-2C849C8F4BA3}" type="presParOf" srcId="{CB410AFA-E954-471C-BE3F-E4337356B4E7}" destId="{D2D62276-5AB6-43BB-A1D2-9899DBF5F9E1}" srcOrd="1" destOrd="0" presId="urn:microsoft.com/office/officeart/2005/8/layout/pyramid1"/>
    <dgm:cxn modelId="{6E00E2A7-1DA4-476E-8645-C5D2EBDFBC41}" type="presParOf" srcId="{5DB11E27-6EAB-4A45-9F88-CA7B233F5961}" destId="{3D52F973-F40B-4BC0-AFD8-A5F8D71FF298}" srcOrd="2" destOrd="0" presId="urn:microsoft.com/office/officeart/2005/8/layout/pyramid1"/>
    <dgm:cxn modelId="{0CDC92A9-58C5-4A19-B590-4A09AAA1BC32}" type="presParOf" srcId="{3D52F973-F40B-4BC0-AFD8-A5F8D71FF298}" destId="{098F4938-EAB7-4EAC-B022-F8EE7F26B0A2}" srcOrd="0" destOrd="0" presId="urn:microsoft.com/office/officeart/2005/8/layout/pyramid1"/>
    <dgm:cxn modelId="{F33E4F43-8A4C-4755-945C-77757712FA3D}" type="presParOf" srcId="{3D52F973-F40B-4BC0-AFD8-A5F8D71FF298}" destId="{E2D37E0F-DB5F-4560-9F48-B8EC17963DA6}"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1D4734-A55D-4B6A-A9B1-EDE8A04DD540}">
      <dsp:nvSpPr>
        <dsp:cNvPr id="0" name=""/>
        <dsp:cNvSpPr/>
      </dsp:nvSpPr>
      <dsp:spPr>
        <a:xfrm>
          <a:off x="1212007" y="1026748"/>
          <a:ext cx="810000" cy="810000"/>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7A9725-3011-40ED-8691-9BE0C3715ED0}">
      <dsp:nvSpPr>
        <dsp:cNvPr id="0" name=""/>
        <dsp:cNvSpPr/>
      </dsp:nvSpPr>
      <dsp:spPr>
        <a:xfrm>
          <a:off x="717007" y="2106798"/>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844550">
            <a:lnSpc>
              <a:spcPct val="100000"/>
            </a:lnSpc>
            <a:spcBef>
              <a:spcPct val="0"/>
            </a:spcBef>
            <a:spcAft>
              <a:spcPct val="35000"/>
            </a:spcAft>
          </a:pPr>
          <a:r>
            <a:rPr lang="en-US" sz="1900" b="1" kern="1200"/>
            <a:t>Introductions</a:t>
          </a:r>
          <a:r>
            <a:rPr lang="en-US" sz="1900" kern="1200"/>
            <a:t> </a:t>
          </a:r>
        </a:p>
      </dsp:txBody>
      <dsp:txXfrm>
        <a:off x="717007" y="2106798"/>
        <a:ext cx="1800000" cy="720000"/>
      </dsp:txXfrm>
    </dsp:sp>
    <dsp:sp modelId="{29F51F31-825C-412F-8D16-13394982A162}">
      <dsp:nvSpPr>
        <dsp:cNvPr id="0" name=""/>
        <dsp:cNvSpPr/>
      </dsp:nvSpPr>
      <dsp:spPr>
        <a:xfrm>
          <a:off x="3327007" y="1026748"/>
          <a:ext cx="810000" cy="810000"/>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CE5B1F-FE65-4FCF-AB6C-EE1A2FC0A364}">
      <dsp:nvSpPr>
        <dsp:cNvPr id="0" name=""/>
        <dsp:cNvSpPr/>
      </dsp:nvSpPr>
      <dsp:spPr>
        <a:xfrm>
          <a:off x="2832007" y="2106798"/>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844550">
            <a:lnSpc>
              <a:spcPct val="100000"/>
            </a:lnSpc>
            <a:spcBef>
              <a:spcPct val="0"/>
            </a:spcBef>
            <a:spcAft>
              <a:spcPct val="35000"/>
            </a:spcAft>
          </a:pPr>
          <a:r>
            <a:rPr lang="en-US" sz="1900" b="1" kern="1200" dirty="0"/>
            <a:t>Hazard Mitigation Overview</a:t>
          </a:r>
          <a:r>
            <a:rPr lang="en-US" sz="1900" kern="1200" dirty="0"/>
            <a:t> </a:t>
          </a:r>
        </a:p>
      </dsp:txBody>
      <dsp:txXfrm>
        <a:off x="2832007" y="2106798"/>
        <a:ext cx="1800000" cy="720000"/>
      </dsp:txXfrm>
    </dsp:sp>
    <dsp:sp modelId="{145249BA-77DD-4D57-B4A1-24494F7F15F1}">
      <dsp:nvSpPr>
        <dsp:cNvPr id="0" name=""/>
        <dsp:cNvSpPr/>
      </dsp:nvSpPr>
      <dsp:spPr>
        <a:xfrm>
          <a:off x="5442007" y="1026748"/>
          <a:ext cx="810000" cy="810000"/>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622C80-AC1B-43E4-ABE9-B339C7DB48F2}">
      <dsp:nvSpPr>
        <dsp:cNvPr id="0" name=""/>
        <dsp:cNvSpPr/>
      </dsp:nvSpPr>
      <dsp:spPr>
        <a:xfrm>
          <a:off x="4947007" y="2106798"/>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844550">
            <a:lnSpc>
              <a:spcPct val="100000"/>
            </a:lnSpc>
            <a:spcBef>
              <a:spcPct val="0"/>
            </a:spcBef>
            <a:spcAft>
              <a:spcPct val="35000"/>
            </a:spcAft>
          </a:pPr>
          <a:r>
            <a:rPr lang="en-US" sz="1900" b="1" kern="1200" dirty="0"/>
            <a:t>Planning Process </a:t>
          </a:r>
          <a:endParaRPr lang="en-US" sz="1900" kern="1200" dirty="0"/>
        </a:p>
      </dsp:txBody>
      <dsp:txXfrm>
        <a:off x="4947007" y="2106798"/>
        <a:ext cx="1800000" cy="720000"/>
      </dsp:txXfrm>
    </dsp:sp>
    <dsp:sp modelId="{784D6351-EE27-480E-A2C0-A38BA587B1AB}">
      <dsp:nvSpPr>
        <dsp:cNvPr id="0" name=""/>
        <dsp:cNvSpPr/>
      </dsp:nvSpPr>
      <dsp:spPr>
        <a:xfrm>
          <a:off x="7557007" y="1026748"/>
          <a:ext cx="810000" cy="810000"/>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D6CEEE-C723-4CF1-8294-172C2D6E02F7}">
      <dsp:nvSpPr>
        <dsp:cNvPr id="0" name=""/>
        <dsp:cNvSpPr/>
      </dsp:nvSpPr>
      <dsp:spPr>
        <a:xfrm>
          <a:off x="7062007" y="2106798"/>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844550">
            <a:lnSpc>
              <a:spcPct val="100000"/>
            </a:lnSpc>
            <a:spcBef>
              <a:spcPct val="0"/>
            </a:spcBef>
            <a:spcAft>
              <a:spcPct val="35000"/>
            </a:spcAft>
          </a:pPr>
          <a:r>
            <a:rPr lang="en-US" sz="1900" b="1" kern="1200" dirty="0"/>
            <a:t>Risk Assessment</a:t>
          </a:r>
        </a:p>
        <a:p>
          <a:pPr lvl="0" algn="ctr" defTabSz="844550">
            <a:lnSpc>
              <a:spcPct val="100000"/>
            </a:lnSpc>
            <a:spcBef>
              <a:spcPct val="0"/>
            </a:spcBef>
            <a:spcAft>
              <a:spcPct val="35000"/>
            </a:spcAft>
          </a:pPr>
          <a:r>
            <a:rPr lang="en-US" sz="1900" b="1" kern="1200" dirty="0"/>
            <a:t>Maps </a:t>
          </a:r>
          <a:endParaRPr lang="en-US" sz="1900" kern="1200" dirty="0"/>
        </a:p>
      </dsp:txBody>
      <dsp:txXfrm>
        <a:off x="7062007" y="2106798"/>
        <a:ext cx="1800000" cy="720000"/>
      </dsp:txXfrm>
    </dsp:sp>
    <dsp:sp modelId="{B5F6E020-688C-4EFB-A20D-5BC3C59E18C1}">
      <dsp:nvSpPr>
        <dsp:cNvPr id="0" name=""/>
        <dsp:cNvSpPr/>
      </dsp:nvSpPr>
      <dsp:spPr>
        <a:xfrm>
          <a:off x="9672007" y="1026748"/>
          <a:ext cx="810000" cy="810000"/>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C449D5-0084-4DFD-AA0D-A7923ACAF2CD}">
      <dsp:nvSpPr>
        <dsp:cNvPr id="0" name=""/>
        <dsp:cNvSpPr/>
      </dsp:nvSpPr>
      <dsp:spPr>
        <a:xfrm>
          <a:off x="9177007" y="2106798"/>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844550">
            <a:lnSpc>
              <a:spcPct val="100000"/>
            </a:lnSpc>
            <a:spcBef>
              <a:spcPct val="0"/>
            </a:spcBef>
            <a:spcAft>
              <a:spcPct val="35000"/>
            </a:spcAft>
          </a:pPr>
          <a:r>
            <a:rPr lang="en-US" sz="1900" b="1" kern="1200" dirty="0"/>
            <a:t>Public Outreach Activities</a:t>
          </a:r>
          <a:endParaRPr lang="en-US" sz="1900" kern="1200" dirty="0"/>
        </a:p>
      </dsp:txBody>
      <dsp:txXfrm>
        <a:off x="9177007" y="2106798"/>
        <a:ext cx="1800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2E4181-75EF-4C62-B9E9-B2F36C476768}">
      <dsp:nvSpPr>
        <dsp:cNvPr id="0" name=""/>
        <dsp:cNvSpPr/>
      </dsp:nvSpPr>
      <dsp:spPr>
        <a:xfrm>
          <a:off x="0" y="0"/>
          <a:ext cx="1118510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B2C8A1-AF19-4E52-BBCD-A0FAB6285D2E}">
      <dsp:nvSpPr>
        <dsp:cNvPr id="0" name=""/>
        <dsp:cNvSpPr/>
      </dsp:nvSpPr>
      <dsp:spPr>
        <a:xfrm>
          <a:off x="0" y="0"/>
          <a:ext cx="11185102" cy="1159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en-US" sz="3200" kern="1200" dirty="0"/>
            <a:t>Any action taken to reduce long term risk to life and property;</a:t>
          </a:r>
        </a:p>
      </dsp:txBody>
      <dsp:txXfrm>
        <a:off x="0" y="0"/>
        <a:ext cx="11185102" cy="1159933"/>
      </dsp:txXfrm>
    </dsp:sp>
    <dsp:sp modelId="{747AC216-3480-4792-B954-65842C537D93}">
      <dsp:nvSpPr>
        <dsp:cNvPr id="0" name=""/>
        <dsp:cNvSpPr/>
      </dsp:nvSpPr>
      <dsp:spPr>
        <a:xfrm>
          <a:off x="0" y="1159933"/>
          <a:ext cx="1118510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235870-77D7-4C42-ADFE-1CE444B2404C}">
      <dsp:nvSpPr>
        <dsp:cNvPr id="0" name=""/>
        <dsp:cNvSpPr/>
      </dsp:nvSpPr>
      <dsp:spPr>
        <a:xfrm>
          <a:off x="0" y="1159933"/>
          <a:ext cx="11185102" cy="1159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en-US" sz="3200" kern="1200"/>
            <a:t>On-going process that occurs before, during, and after disasters;</a:t>
          </a:r>
        </a:p>
      </dsp:txBody>
      <dsp:txXfrm>
        <a:off x="0" y="1159933"/>
        <a:ext cx="11185102" cy="1159933"/>
      </dsp:txXfrm>
    </dsp:sp>
    <dsp:sp modelId="{720252FF-BBE5-4D97-BE43-B10534705174}">
      <dsp:nvSpPr>
        <dsp:cNvPr id="0" name=""/>
        <dsp:cNvSpPr/>
      </dsp:nvSpPr>
      <dsp:spPr>
        <a:xfrm>
          <a:off x="0" y="2319867"/>
          <a:ext cx="1118510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256E58-5189-4F76-A440-3D735286AFD6}">
      <dsp:nvSpPr>
        <dsp:cNvPr id="0" name=""/>
        <dsp:cNvSpPr/>
      </dsp:nvSpPr>
      <dsp:spPr>
        <a:xfrm>
          <a:off x="0" y="2319867"/>
          <a:ext cx="11185102" cy="1159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en-US" sz="3200" kern="1200"/>
            <a:t>Mitigation actions help prevent damage to a </a:t>
          </a:r>
          <a:r>
            <a:rPr lang="en-US" sz="3200" i="1" kern="1200"/>
            <a:t>community’s infrastructure</a:t>
          </a:r>
          <a:r>
            <a:rPr lang="en-US" sz="3200" kern="1200"/>
            <a:t>, </a:t>
          </a:r>
          <a:r>
            <a:rPr lang="en-US" sz="3200" i="1" kern="1200"/>
            <a:t>economic, cultural </a:t>
          </a:r>
          <a:r>
            <a:rPr lang="en-US" sz="3200" kern="1200"/>
            <a:t>and </a:t>
          </a:r>
          <a:r>
            <a:rPr lang="en-US" sz="3200" i="1" kern="1200"/>
            <a:t>environmental assets</a:t>
          </a:r>
          <a:r>
            <a:rPr lang="en-US" sz="3200" kern="1200"/>
            <a:t>;</a:t>
          </a:r>
        </a:p>
      </dsp:txBody>
      <dsp:txXfrm>
        <a:off x="0" y="2319867"/>
        <a:ext cx="11185102" cy="1159933"/>
      </dsp:txXfrm>
    </dsp:sp>
    <dsp:sp modelId="{1107B42A-779A-4D9F-AC13-E421A75014DF}">
      <dsp:nvSpPr>
        <dsp:cNvPr id="0" name=""/>
        <dsp:cNvSpPr/>
      </dsp:nvSpPr>
      <dsp:spPr>
        <a:xfrm>
          <a:off x="0" y="3479800"/>
          <a:ext cx="1118510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519EF9-9B2D-4317-A183-BE6264600916}">
      <dsp:nvSpPr>
        <dsp:cNvPr id="0" name=""/>
        <dsp:cNvSpPr/>
      </dsp:nvSpPr>
      <dsp:spPr>
        <a:xfrm>
          <a:off x="0" y="3479800"/>
          <a:ext cx="11185102" cy="1159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en-US" sz="3200" kern="1200" dirty="0"/>
            <a:t>Implementation of mitigation actions leads to building stronger, safer and smarter!</a:t>
          </a:r>
        </a:p>
      </dsp:txBody>
      <dsp:txXfrm>
        <a:off x="0" y="3479800"/>
        <a:ext cx="11185102" cy="11599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736629-BFF0-46B0-B3D6-452CC544848F}">
      <dsp:nvSpPr>
        <dsp:cNvPr id="0" name=""/>
        <dsp:cNvSpPr/>
      </dsp:nvSpPr>
      <dsp:spPr>
        <a:xfrm>
          <a:off x="5205" y="1492825"/>
          <a:ext cx="2276145" cy="1365687"/>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t>Initial Planning Meeting with OHSEP</a:t>
          </a:r>
        </a:p>
      </dsp:txBody>
      <dsp:txXfrm>
        <a:off x="45205" y="1532825"/>
        <a:ext cx="2196145" cy="1285687"/>
      </dsp:txXfrm>
    </dsp:sp>
    <dsp:sp modelId="{09696ABE-16BE-4C76-9C35-C1296B80DC23}">
      <dsp:nvSpPr>
        <dsp:cNvPr id="0" name=""/>
        <dsp:cNvSpPr/>
      </dsp:nvSpPr>
      <dsp:spPr>
        <a:xfrm>
          <a:off x="2508966" y="1893426"/>
          <a:ext cx="482542" cy="564484"/>
        </a:xfrm>
        <a:prstGeom prst="rightArrow">
          <a:avLst>
            <a:gd name="adj1" fmla="val 60000"/>
            <a:gd name="adj2" fmla="val 50000"/>
          </a:avLst>
        </a:prstGeom>
        <a:solidFill>
          <a:schemeClr val="dk2">
            <a:tint val="60000"/>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dirty="0"/>
        </a:p>
      </dsp:txBody>
      <dsp:txXfrm>
        <a:off x="2508966" y="2006323"/>
        <a:ext cx="337779" cy="338690"/>
      </dsp:txXfrm>
    </dsp:sp>
    <dsp:sp modelId="{EAC0BC71-39BD-4843-B520-18582226CA09}">
      <dsp:nvSpPr>
        <dsp:cNvPr id="0" name=""/>
        <dsp:cNvSpPr/>
      </dsp:nvSpPr>
      <dsp:spPr>
        <a:xfrm>
          <a:off x="3191810" y="1492825"/>
          <a:ext cx="2276145" cy="1365687"/>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t>Full Steering Committee Meeting </a:t>
          </a:r>
        </a:p>
      </dsp:txBody>
      <dsp:txXfrm>
        <a:off x="3231810" y="1532825"/>
        <a:ext cx="2196145" cy="1285687"/>
      </dsp:txXfrm>
    </dsp:sp>
    <dsp:sp modelId="{9F7E27D3-B8C5-44B2-A552-7E3FD8D4AAD1}">
      <dsp:nvSpPr>
        <dsp:cNvPr id="0" name=""/>
        <dsp:cNvSpPr/>
      </dsp:nvSpPr>
      <dsp:spPr>
        <a:xfrm>
          <a:off x="5695570" y="1893426"/>
          <a:ext cx="482542" cy="564484"/>
        </a:xfrm>
        <a:prstGeom prst="rightArrow">
          <a:avLst>
            <a:gd name="adj1" fmla="val 60000"/>
            <a:gd name="adj2" fmla="val 50000"/>
          </a:avLst>
        </a:prstGeom>
        <a:solidFill>
          <a:schemeClr val="dk2">
            <a:tint val="60000"/>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a:p>
      </dsp:txBody>
      <dsp:txXfrm>
        <a:off x="5695570" y="2006323"/>
        <a:ext cx="337779" cy="338690"/>
      </dsp:txXfrm>
    </dsp:sp>
    <dsp:sp modelId="{21A262B3-0750-4E44-9721-A20BC2C644E0}">
      <dsp:nvSpPr>
        <dsp:cNvPr id="0" name=""/>
        <dsp:cNvSpPr/>
      </dsp:nvSpPr>
      <dsp:spPr>
        <a:xfrm>
          <a:off x="6378414" y="1492825"/>
          <a:ext cx="2276145" cy="1365687"/>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t>Mitigation Action Meeting</a:t>
          </a:r>
        </a:p>
      </dsp:txBody>
      <dsp:txXfrm>
        <a:off x="6418414" y="1532825"/>
        <a:ext cx="2196145" cy="1285687"/>
      </dsp:txXfrm>
    </dsp:sp>
    <dsp:sp modelId="{6E4AC51B-C025-416F-8707-1147A9AFCB7A}">
      <dsp:nvSpPr>
        <dsp:cNvPr id="0" name=""/>
        <dsp:cNvSpPr/>
      </dsp:nvSpPr>
      <dsp:spPr>
        <a:xfrm>
          <a:off x="8882175" y="1893426"/>
          <a:ext cx="482542" cy="564484"/>
        </a:xfrm>
        <a:prstGeom prst="rightArrow">
          <a:avLst>
            <a:gd name="adj1" fmla="val 60000"/>
            <a:gd name="adj2" fmla="val 50000"/>
          </a:avLst>
        </a:prstGeom>
        <a:solidFill>
          <a:schemeClr val="dk2">
            <a:tint val="60000"/>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a:p>
      </dsp:txBody>
      <dsp:txXfrm>
        <a:off x="8882175" y="2006323"/>
        <a:ext cx="337779" cy="338690"/>
      </dsp:txXfrm>
    </dsp:sp>
    <dsp:sp modelId="{19343296-3538-4B1D-BE36-38DEED117E0B}">
      <dsp:nvSpPr>
        <dsp:cNvPr id="0" name=""/>
        <dsp:cNvSpPr/>
      </dsp:nvSpPr>
      <dsp:spPr>
        <a:xfrm>
          <a:off x="9565019" y="1492825"/>
          <a:ext cx="2276145" cy="1365687"/>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a:t>Risk Assessment Review with Steering Committee </a:t>
          </a:r>
          <a:endParaRPr lang="en-US" sz="2000" kern="1200" dirty="0"/>
        </a:p>
      </dsp:txBody>
      <dsp:txXfrm>
        <a:off x="9605019" y="1532825"/>
        <a:ext cx="2196145" cy="128568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BBA914-104E-4C40-816B-BA291645DFE2}">
      <dsp:nvSpPr>
        <dsp:cNvPr id="0" name=""/>
        <dsp:cNvSpPr/>
      </dsp:nvSpPr>
      <dsp:spPr>
        <a:xfrm>
          <a:off x="3505200" y="0"/>
          <a:ext cx="3505200" cy="1584854"/>
        </a:xfrm>
        <a:prstGeom prst="trapezoid">
          <a:avLst>
            <a:gd name="adj" fmla="val 110584"/>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2133600">
            <a:lnSpc>
              <a:spcPct val="90000"/>
            </a:lnSpc>
            <a:spcBef>
              <a:spcPct val="0"/>
            </a:spcBef>
            <a:spcAft>
              <a:spcPct val="35000"/>
            </a:spcAft>
          </a:pPr>
          <a:r>
            <a:rPr lang="en-US" sz="4800" kern="1200" dirty="0"/>
            <a:t>Planning Team</a:t>
          </a:r>
        </a:p>
      </dsp:txBody>
      <dsp:txXfrm>
        <a:off x="3505200" y="0"/>
        <a:ext cx="3505200" cy="1584854"/>
      </dsp:txXfrm>
    </dsp:sp>
    <dsp:sp modelId="{1FFA66A2-B9CF-4AD6-B999-C43F4735106B}">
      <dsp:nvSpPr>
        <dsp:cNvPr id="0" name=""/>
        <dsp:cNvSpPr/>
      </dsp:nvSpPr>
      <dsp:spPr>
        <a:xfrm>
          <a:off x="1752600" y="1584854"/>
          <a:ext cx="7010400" cy="1584854"/>
        </a:xfrm>
        <a:prstGeom prst="trapezoid">
          <a:avLst>
            <a:gd name="adj" fmla="val 110584"/>
          </a:avLst>
        </a:prstGeom>
        <a:gradFill rotWithShape="0">
          <a:gsLst>
            <a:gs pos="0">
              <a:schemeClr val="accent4">
                <a:hueOff val="5197846"/>
                <a:satOff val="-23984"/>
                <a:lumOff val="883"/>
                <a:alphaOff val="0"/>
                <a:satMod val="103000"/>
                <a:lumMod val="102000"/>
                <a:tint val="94000"/>
              </a:schemeClr>
            </a:gs>
            <a:gs pos="50000">
              <a:schemeClr val="accent4">
                <a:hueOff val="5197846"/>
                <a:satOff val="-23984"/>
                <a:lumOff val="883"/>
                <a:alphaOff val="0"/>
                <a:satMod val="110000"/>
                <a:lumMod val="100000"/>
                <a:shade val="100000"/>
              </a:schemeClr>
            </a:gs>
            <a:gs pos="100000">
              <a:schemeClr val="accent4">
                <a:hueOff val="5197846"/>
                <a:satOff val="-23984"/>
                <a:lumOff val="88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2133600">
            <a:lnSpc>
              <a:spcPct val="90000"/>
            </a:lnSpc>
            <a:spcBef>
              <a:spcPct val="0"/>
            </a:spcBef>
            <a:spcAft>
              <a:spcPct val="35000"/>
            </a:spcAft>
          </a:pPr>
          <a:r>
            <a:rPr lang="en-US" sz="4800" kern="1200" dirty="0"/>
            <a:t>Community Stakeholders</a:t>
          </a:r>
        </a:p>
      </dsp:txBody>
      <dsp:txXfrm>
        <a:off x="2979419" y="1584854"/>
        <a:ext cx="4556760" cy="1584854"/>
      </dsp:txXfrm>
    </dsp:sp>
    <dsp:sp modelId="{098F4938-EAB7-4EAC-B022-F8EE7F26B0A2}">
      <dsp:nvSpPr>
        <dsp:cNvPr id="0" name=""/>
        <dsp:cNvSpPr/>
      </dsp:nvSpPr>
      <dsp:spPr>
        <a:xfrm>
          <a:off x="0" y="3169708"/>
          <a:ext cx="10515600" cy="1584854"/>
        </a:xfrm>
        <a:prstGeom prst="trapezoid">
          <a:avLst>
            <a:gd name="adj" fmla="val 110584"/>
          </a:avLst>
        </a:prstGeom>
        <a:gradFill rotWithShape="0">
          <a:gsLst>
            <a:gs pos="0">
              <a:schemeClr val="accent4">
                <a:hueOff val="10395692"/>
                <a:satOff val="-47968"/>
                <a:lumOff val="1765"/>
                <a:alphaOff val="0"/>
                <a:satMod val="103000"/>
                <a:lumMod val="102000"/>
                <a:tint val="94000"/>
              </a:schemeClr>
            </a:gs>
            <a:gs pos="50000">
              <a:schemeClr val="accent4">
                <a:hueOff val="10395692"/>
                <a:satOff val="-47968"/>
                <a:lumOff val="1765"/>
                <a:alphaOff val="0"/>
                <a:satMod val="110000"/>
                <a:lumMod val="100000"/>
                <a:shade val="100000"/>
              </a:schemeClr>
            </a:gs>
            <a:gs pos="100000">
              <a:schemeClr val="accent4">
                <a:hueOff val="10395692"/>
                <a:satOff val="-47968"/>
                <a:lumOff val="1765"/>
                <a:alphaOff val="0"/>
                <a:lumMod val="99000"/>
                <a:satMod val="120000"/>
                <a:shade val="78000"/>
              </a:schemeClr>
            </a:gs>
          </a:gsLst>
          <a:lin ang="5400000" scaled="0"/>
        </a:gradFill>
        <a:ln>
          <a:noFill/>
        </a:ln>
        <a:effectLst>
          <a:reflection blurRad="6350" stA="50000" endA="300" endPos="55000" dir="5400000" sy="-100000" algn="bl" rotWithShape="0"/>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2133600">
            <a:lnSpc>
              <a:spcPct val="90000"/>
            </a:lnSpc>
            <a:spcBef>
              <a:spcPct val="0"/>
            </a:spcBef>
            <a:spcAft>
              <a:spcPct val="35000"/>
            </a:spcAft>
          </a:pPr>
          <a:r>
            <a:rPr lang="en-US" sz="4800" kern="1200" dirty="0"/>
            <a:t>General Public</a:t>
          </a:r>
        </a:p>
      </dsp:txBody>
      <dsp:txXfrm>
        <a:off x="1840229" y="3169708"/>
        <a:ext cx="6835140" cy="1584854"/>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27" tIns="45714" rIns="91427" bIns="45714" rtlCol="0"/>
          <a:lstStyle>
            <a:lvl1pPr algn="l">
              <a:defRPr sz="1200"/>
            </a:lvl1pPr>
          </a:lstStyle>
          <a:p>
            <a:endParaRPr lang="en-US" dirty="0"/>
          </a:p>
        </p:txBody>
      </p:sp>
      <p:sp>
        <p:nvSpPr>
          <p:cNvPr id="3" name="Date Placeholder 2"/>
          <p:cNvSpPr>
            <a:spLocks noGrp="1"/>
          </p:cNvSpPr>
          <p:nvPr>
            <p:ph type="dt" sz="quarter" idx="1"/>
          </p:nvPr>
        </p:nvSpPr>
        <p:spPr>
          <a:xfrm>
            <a:off x="3884615" y="0"/>
            <a:ext cx="2971800" cy="457200"/>
          </a:xfrm>
          <a:prstGeom prst="rect">
            <a:avLst/>
          </a:prstGeom>
        </p:spPr>
        <p:txBody>
          <a:bodyPr vert="horz" lIns="91427" tIns="45714" rIns="91427" bIns="45714" rtlCol="0"/>
          <a:lstStyle>
            <a:lvl1pPr algn="r">
              <a:defRPr sz="1200"/>
            </a:lvl1pPr>
          </a:lstStyle>
          <a:p>
            <a:fld id="{7F2AEA68-C426-4C70-AB5C-BB300A9A625A}" type="datetimeFigureOut">
              <a:rPr lang="en-US" smtClean="0"/>
              <a:t>6/29/2021</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27" tIns="45714" rIns="91427" bIns="45714"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5" y="8685213"/>
            <a:ext cx="2971800" cy="457200"/>
          </a:xfrm>
          <a:prstGeom prst="rect">
            <a:avLst/>
          </a:prstGeom>
        </p:spPr>
        <p:txBody>
          <a:bodyPr vert="horz" lIns="91427" tIns="45714" rIns="91427" bIns="45714" rtlCol="0" anchor="b"/>
          <a:lstStyle>
            <a:lvl1pPr algn="r">
              <a:defRPr sz="1200"/>
            </a:lvl1pPr>
          </a:lstStyle>
          <a:p>
            <a:fld id="{74A69A2C-6941-47E1-8A0F-D34E1EE2C26B}" type="slidenum">
              <a:rPr lang="en-US" smtClean="0"/>
              <a:t>‹#›</a:t>
            </a:fld>
            <a:endParaRPr lang="en-US" dirty="0"/>
          </a:p>
        </p:txBody>
      </p:sp>
    </p:spTree>
    <p:extLst>
      <p:ext uri="{BB962C8B-B14F-4D97-AF65-F5344CB8AC3E}">
        <p14:creationId xmlns:p14="http://schemas.microsoft.com/office/powerpoint/2010/main" val="19912552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58788"/>
          </a:xfrm>
          <a:prstGeom prst="rect">
            <a:avLst/>
          </a:prstGeom>
        </p:spPr>
        <p:txBody>
          <a:bodyPr vert="horz" lIns="91427" tIns="45714" rIns="91427" bIns="45714" rtlCol="0"/>
          <a:lstStyle>
            <a:lvl1pPr algn="l">
              <a:defRPr sz="1200"/>
            </a:lvl1pPr>
          </a:lstStyle>
          <a:p>
            <a:endParaRPr lang="en-US" dirty="0"/>
          </a:p>
        </p:txBody>
      </p:sp>
      <p:sp>
        <p:nvSpPr>
          <p:cNvPr id="3" name="Date Placeholder 2"/>
          <p:cNvSpPr>
            <a:spLocks noGrp="1"/>
          </p:cNvSpPr>
          <p:nvPr>
            <p:ph type="dt" idx="1"/>
          </p:nvPr>
        </p:nvSpPr>
        <p:spPr>
          <a:xfrm>
            <a:off x="3884615" y="1"/>
            <a:ext cx="2971800" cy="458788"/>
          </a:xfrm>
          <a:prstGeom prst="rect">
            <a:avLst/>
          </a:prstGeom>
        </p:spPr>
        <p:txBody>
          <a:bodyPr vert="horz" lIns="91427" tIns="45714" rIns="91427" bIns="45714" rtlCol="0"/>
          <a:lstStyle>
            <a:lvl1pPr algn="r">
              <a:defRPr sz="1200"/>
            </a:lvl1pPr>
          </a:lstStyle>
          <a:p>
            <a:fld id="{F5F7D0A2-8A34-46B3-A45B-E5B596132499}" type="datetimeFigureOut">
              <a:rPr lang="en-US" smtClean="0"/>
              <a:t>6/29/2021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27" tIns="45714" rIns="91427" bIns="45714" rtlCol="0" anchor="ctr"/>
          <a:lstStyle/>
          <a:p>
            <a:endParaRPr lang="en-US" dirty="0"/>
          </a:p>
        </p:txBody>
      </p:sp>
      <p:sp>
        <p:nvSpPr>
          <p:cNvPr id="5" name="Notes Placeholder 4"/>
          <p:cNvSpPr>
            <a:spLocks noGrp="1"/>
          </p:cNvSpPr>
          <p:nvPr>
            <p:ph type="body" sz="quarter" idx="3"/>
          </p:nvPr>
        </p:nvSpPr>
        <p:spPr>
          <a:xfrm>
            <a:off x="685800" y="4400550"/>
            <a:ext cx="5486400" cy="3600451"/>
          </a:xfrm>
          <a:prstGeom prst="rect">
            <a:avLst/>
          </a:prstGeom>
        </p:spPr>
        <p:txBody>
          <a:bodyPr vert="horz" lIns="91427" tIns="45714" rIns="91427" bIns="4571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5"/>
            <a:ext cx="2971800" cy="458787"/>
          </a:xfrm>
          <a:prstGeom prst="rect">
            <a:avLst/>
          </a:prstGeom>
        </p:spPr>
        <p:txBody>
          <a:bodyPr vert="horz" lIns="91427" tIns="45714" rIns="91427" bIns="45714"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5" y="8685215"/>
            <a:ext cx="2971800" cy="458787"/>
          </a:xfrm>
          <a:prstGeom prst="rect">
            <a:avLst/>
          </a:prstGeom>
        </p:spPr>
        <p:txBody>
          <a:bodyPr vert="horz" lIns="91427" tIns="45714" rIns="91427" bIns="45714" rtlCol="0" anchor="b"/>
          <a:lstStyle>
            <a:lvl1pPr algn="r">
              <a:defRPr sz="1200"/>
            </a:lvl1pPr>
          </a:lstStyle>
          <a:p>
            <a:fld id="{10A79AB8-7145-4B7E-9447-F7B93084ED7C}" type="slidenum">
              <a:rPr lang="en-US" smtClean="0"/>
              <a:t>‹#›</a:t>
            </a:fld>
            <a:endParaRPr lang="en-US" dirty="0"/>
          </a:p>
        </p:txBody>
      </p:sp>
    </p:spTree>
    <p:extLst>
      <p:ext uri="{BB962C8B-B14F-4D97-AF65-F5344CB8AC3E}">
        <p14:creationId xmlns:p14="http://schemas.microsoft.com/office/powerpoint/2010/main" val="16834339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defTabSz="895810">
              <a:defRPr/>
            </a:pPr>
            <a:fld id="{28C357A8-100C-4BB7-8F8B-ABE0D84C5B89}" type="slidenum">
              <a:rPr lang="en-US">
                <a:solidFill>
                  <a:prstClr val="black"/>
                </a:solidFill>
                <a:latin typeface="Calibri"/>
              </a:rPr>
              <a:pPr defTabSz="895810">
                <a:defRPr/>
              </a:pPr>
              <a:t>1</a:t>
            </a:fld>
            <a:endParaRPr lang="en-US" dirty="0">
              <a:solidFill>
                <a:prstClr val="black"/>
              </a:solidFill>
              <a:latin typeface="Calibri"/>
            </a:endParaRPr>
          </a:p>
        </p:txBody>
      </p:sp>
    </p:spTree>
    <p:extLst>
      <p:ext uri="{BB962C8B-B14F-4D97-AF65-F5344CB8AC3E}">
        <p14:creationId xmlns:p14="http://schemas.microsoft.com/office/powerpoint/2010/main" val="20814403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0A79AB8-7145-4B7E-9447-F7B93084ED7C}" type="slidenum">
              <a:rPr lang="en-US" smtClean="0"/>
              <a:t>2</a:t>
            </a:fld>
            <a:endParaRPr lang="en-US" dirty="0"/>
          </a:p>
        </p:txBody>
      </p:sp>
    </p:spTree>
    <p:extLst>
      <p:ext uri="{BB962C8B-B14F-4D97-AF65-F5344CB8AC3E}">
        <p14:creationId xmlns:p14="http://schemas.microsoft.com/office/powerpoint/2010/main" val="20077414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pPr defTabSz="895810">
              <a:defRPr/>
            </a:pPr>
            <a:fld id="{10A79AB8-7145-4B7E-9447-F7B93084ED7C}" type="slidenum">
              <a:rPr lang="en-US">
                <a:solidFill>
                  <a:prstClr val="black"/>
                </a:solidFill>
                <a:latin typeface="Calibri"/>
              </a:rPr>
              <a:pPr defTabSz="895810">
                <a:defRPr/>
              </a:pPr>
              <a:t>3</a:t>
            </a:fld>
            <a:endParaRPr lang="en-US" dirty="0">
              <a:solidFill>
                <a:prstClr val="black"/>
              </a:solidFill>
              <a:latin typeface="Calibri"/>
            </a:endParaRPr>
          </a:p>
        </p:txBody>
      </p:sp>
    </p:spTree>
    <p:extLst>
      <p:ext uri="{BB962C8B-B14F-4D97-AF65-F5344CB8AC3E}">
        <p14:creationId xmlns:p14="http://schemas.microsoft.com/office/powerpoint/2010/main" val="8862831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Four phases of emergency management,</a:t>
            </a:r>
            <a:r>
              <a:rPr lang="en-US" baseline="0" dirty="0"/>
              <a:t> continuous cycle, all dependent on each other. This plan and process are part of the Mitigation phase. </a:t>
            </a:r>
          </a:p>
          <a:p>
            <a:r>
              <a:rPr lang="en-US" baseline="0" dirty="0"/>
              <a:t>Plan includes : outreach efforts, risk assessment – will talk about this later, and strategies to improve parish infrastructure</a:t>
            </a:r>
          </a:p>
          <a:p>
            <a:endParaRPr lang="en-US" baseline="0" dirty="0"/>
          </a:p>
          <a:p>
            <a:r>
              <a:rPr lang="en-US" baseline="0" dirty="0"/>
              <a:t>State Hazard Mitigation Plan – Statewide comprehensive mitigation strategy. GOHSEP decided to streamline the parish process to better feed into the statewide strategy, brought LSU-SDMI on board to do this. Now each plan is similar and can better be utilized to populate the state plan with data every 5 years. </a:t>
            </a:r>
          </a:p>
          <a:p>
            <a:endParaRPr lang="en-US" baseline="0" dirty="0"/>
          </a:p>
          <a:p>
            <a:r>
              <a:rPr lang="en-US" baseline="0" dirty="0"/>
              <a:t>This is the 2</a:t>
            </a:r>
            <a:r>
              <a:rPr lang="en-US" baseline="30000" dirty="0"/>
              <a:t>nd</a:t>
            </a:r>
            <a:r>
              <a:rPr lang="en-US" baseline="0" dirty="0"/>
              <a:t> update with LSU. </a:t>
            </a:r>
          </a:p>
        </p:txBody>
      </p:sp>
      <p:sp>
        <p:nvSpPr>
          <p:cNvPr id="4" name="Slide Number Placeholder 3"/>
          <p:cNvSpPr>
            <a:spLocks noGrp="1"/>
          </p:cNvSpPr>
          <p:nvPr>
            <p:ph type="sldNum" sz="quarter" idx="10"/>
          </p:nvPr>
        </p:nvSpPr>
        <p:spPr/>
        <p:txBody>
          <a:bodyPr/>
          <a:lstStyle/>
          <a:p>
            <a:fld id="{10A79AB8-7145-4B7E-9447-F7B93084ED7C}" type="slidenum">
              <a:rPr lang="en-US" smtClean="0"/>
              <a:t>4</a:t>
            </a:fld>
            <a:endParaRPr lang="en-US" dirty="0"/>
          </a:p>
        </p:txBody>
      </p:sp>
    </p:spTree>
    <p:extLst>
      <p:ext uri="{BB962C8B-B14F-4D97-AF65-F5344CB8AC3E}">
        <p14:creationId xmlns:p14="http://schemas.microsoft.com/office/powerpoint/2010/main" val="43041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 is estimated that for every $1 invested,</a:t>
            </a:r>
            <a:r>
              <a:rPr lang="en-US" baseline="0" dirty="0"/>
              <a:t> an average of $6 is saved long term</a:t>
            </a:r>
          </a:p>
          <a:p>
            <a:r>
              <a:rPr lang="en-US" baseline="0" dirty="0"/>
              <a:t>Mitigation is actually the first step in the disaster cycle – followed by preparedness, response and recovery. It is often overlooked and should not be. </a:t>
            </a:r>
            <a:r>
              <a:rPr lang="en-US" b="1" baseline="0" dirty="0"/>
              <a:t>Mitigation is a critical step that can break the cycle and reduce losses after a disaster. </a:t>
            </a:r>
          </a:p>
          <a:p>
            <a:endParaRPr lang="en-US" b="1" baseline="0" dirty="0"/>
          </a:p>
          <a:p>
            <a:r>
              <a:rPr lang="en-US" b="1" baseline="0" dirty="0"/>
              <a:t>Example: Lightning Rod on the top of the police department, back up generators, etc. These activities prevent damage and downtime to infrastructure!</a:t>
            </a:r>
            <a:endParaRPr lang="en-US" b="1" dirty="0"/>
          </a:p>
        </p:txBody>
      </p:sp>
      <p:sp>
        <p:nvSpPr>
          <p:cNvPr id="4" name="Slide Number Placeholder 3"/>
          <p:cNvSpPr>
            <a:spLocks noGrp="1"/>
          </p:cNvSpPr>
          <p:nvPr>
            <p:ph type="sldNum" sz="quarter" idx="10"/>
          </p:nvPr>
        </p:nvSpPr>
        <p:spPr/>
        <p:txBody>
          <a:bodyPr/>
          <a:lstStyle/>
          <a:p>
            <a:fld id="{10A79AB8-7145-4B7E-9447-F7B93084ED7C}" type="slidenum">
              <a:rPr lang="en-US" smtClean="0"/>
              <a:t>5</a:t>
            </a:fld>
            <a:endParaRPr lang="en-US" dirty="0"/>
          </a:p>
        </p:txBody>
      </p:sp>
    </p:spTree>
    <p:extLst>
      <p:ext uri="{BB962C8B-B14F-4D97-AF65-F5344CB8AC3E}">
        <p14:creationId xmlns:p14="http://schemas.microsoft.com/office/powerpoint/2010/main" val="16443087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 Plan = No money</a:t>
            </a:r>
          </a:p>
        </p:txBody>
      </p:sp>
      <p:sp>
        <p:nvSpPr>
          <p:cNvPr id="4" name="Slide Number Placeholder 3"/>
          <p:cNvSpPr>
            <a:spLocks noGrp="1"/>
          </p:cNvSpPr>
          <p:nvPr>
            <p:ph type="sldNum" sz="quarter" idx="10"/>
          </p:nvPr>
        </p:nvSpPr>
        <p:spPr/>
        <p:txBody>
          <a:bodyPr/>
          <a:lstStyle/>
          <a:p>
            <a:fld id="{10A79AB8-7145-4B7E-9447-F7B93084ED7C}" type="slidenum">
              <a:rPr lang="en-US" smtClean="0"/>
              <a:t>6</a:t>
            </a:fld>
            <a:endParaRPr lang="en-US" dirty="0"/>
          </a:p>
        </p:txBody>
      </p:sp>
    </p:spTree>
    <p:extLst>
      <p:ext uri="{BB962C8B-B14F-4D97-AF65-F5344CB8AC3E}">
        <p14:creationId xmlns:p14="http://schemas.microsoft.com/office/powerpoint/2010/main" val="18141081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This public meeting will be the last “meeting”, we will continue to work with the steering committee leading up to final plan submission. </a:t>
            </a:r>
            <a:endParaRPr lang="en-US" dirty="0"/>
          </a:p>
        </p:txBody>
      </p:sp>
      <p:sp>
        <p:nvSpPr>
          <p:cNvPr id="4" name="Slide Number Placeholder 3"/>
          <p:cNvSpPr>
            <a:spLocks noGrp="1"/>
          </p:cNvSpPr>
          <p:nvPr>
            <p:ph type="sldNum" sz="quarter" idx="10"/>
          </p:nvPr>
        </p:nvSpPr>
        <p:spPr/>
        <p:txBody>
          <a:bodyPr/>
          <a:lstStyle/>
          <a:p>
            <a:fld id="{10A79AB8-7145-4B7E-9447-F7B93084ED7C}" type="slidenum">
              <a:rPr lang="en-US" smtClean="0"/>
              <a:t>7</a:t>
            </a:fld>
            <a:endParaRPr lang="en-US" dirty="0"/>
          </a:p>
        </p:txBody>
      </p:sp>
    </p:spTree>
    <p:extLst>
      <p:ext uri="{BB962C8B-B14F-4D97-AF65-F5344CB8AC3E}">
        <p14:creationId xmlns:p14="http://schemas.microsoft.com/office/powerpoint/2010/main" val="13972932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the point in the process</a:t>
            </a:r>
            <a:r>
              <a:rPr lang="en-US" baseline="0" dirty="0"/>
              <a:t> where it is time to show the community what the parish has done, how the process has gone, and how the public may have an opportunity to participate. </a:t>
            </a:r>
          </a:p>
          <a:p>
            <a:pPr marL="228593" indent="-228593">
              <a:buAutoNum type="arabicParenR"/>
            </a:pPr>
            <a:r>
              <a:rPr lang="en-US" baseline="0" dirty="0"/>
              <a:t>Via chat questions</a:t>
            </a:r>
          </a:p>
          <a:p>
            <a:pPr marL="228593" indent="-228593">
              <a:buAutoNum type="arabicParenR"/>
            </a:pPr>
            <a:r>
              <a:rPr lang="en-US" baseline="0" dirty="0"/>
              <a:t>Public Survey</a:t>
            </a:r>
          </a:p>
          <a:p>
            <a:pPr marL="228593" indent="-228593">
              <a:buAutoNum type="arabicParenR"/>
            </a:pPr>
            <a:r>
              <a:rPr lang="en-US" baseline="0" dirty="0"/>
              <a:t>Will be able to read the plan in its entirety when published – this is not an FOUO or Classified document, the plan is completely open to the public. Posted on State and Parish website. </a:t>
            </a:r>
            <a:endParaRPr lang="en-US" dirty="0"/>
          </a:p>
        </p:txBody>
      </p:sp>
      <p:sp>
        <p:nvSpPr>
          <p:cNvPr id="4" name="Slide Number Placeholder 3"/>
          <p:cNvSpPr>
            <a:spLocks noGrp="1"/>
          </p:cNvSpPr>
          <p:nvPr>
            <p:ph type="sldNum" sz="quarter" idx="10"/>
          </p:nvPr>
        </p:nvSpPr>
        <p:spPr/>
        <p:txBody>
          <a:bodyPr/>
          <a:lstStyle/>
          <a:p>
            <a:pPr defTabSz="895810">
              <a:defRPr/>
            </a:pPr>
            <a:fld id="{10A79AB8-7145-4B7E-9447-F7B93084ED7C}" type="slidenum">
              <a:rPr lang="en-US">
                <a:solidFill>
                  <a:prstClr val="black"/>
                </a:solidFill>
                <a:latin typeface="Calibri"/>
              </a:rPr>
              <a:pPr defTabSz="895810">
                <a:defRPr/>
              </a:pPr>
              <a:t>8</a:t>
            </a:fld>
            <a:endParaRPr lang="en-US" dirty="0">
              <a:solidFill>
                <a:prstClr val="black"/>
              </a:solidFill>
              <a:latin typeface="Calibri"/>
            </a:endParaRPr>
          </a:p>
        </p:txBody>
      </p:sp>
    </p:spTree>
    <p:extLst>
      <p:ext uri="{BB962C8B-B14F-4D97-AF65-F5344CB8AC3E}">
        <p14:creationId xmlns:p14="http://schemas.microsoft.com/office/powerpoint/2010/main" val="5920233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defTabSz="895810">
              <a:defRPr/>
            </a:pPr>
            <a:fld id="{10A79AB8-7145-4B7E-9447-F7B93084ED7C}" type="slidenum">
              <a:rPr lang="en-US">
                <a:solidFill>
                  <a:prstClr val="black"/>
                </a:solidFill>
                <a:latin typeface="Calibri"/>
              </a:rPr>
              <a:pPr defTabSz="895810">
                <a:defRPr/>
              </a:pPr>
              <a:t>9</a:t>
            </a:fld>
            <a:endParaRPr lang="en-US" dirty="0">
              <a:solidFill>
                <a:prstClr val="black"/>
              </a:solidFill>
              <a:latin typeface="Calibri"/>
            </a:endParaRPr>
          </a:p>
        </p:txBody>
      </p:sp>
    </p:spTree>
    <p:extLst>
      <p:ext uri="{BB962C8B-B14F-4D97-AF65-F5344CB8AC3E}">
        <p14:creationId xmlns:p14="http://schemas.microsoft.com/office/powerpoint/2010/main" val="38471890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0A79AB8-7145-4B7E-9447-F7B93084ED7C}" type="slidenum">
              <a:rPr lang="en-US" smtClean="0"/>
              <a:t>10</a:t>
            </a:fld>
            <a:endParaRPr lang="en-US" dirty="0"/>
          </a:p>
        </p:txBody>
      </p:sp>
    </p:spTree>
    <p:extLst>
      <p:ext uri="{BB962C8B-B14F-4D97-AF65-F5344CB8AC3E}">
        <p14:creationId xmlns:p14="http://schemas.microsoft.com/office/powerpoint/2010/main" val="29277736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 here about where</a:t>
            </a:r>
            <a:r>
              <a:rPr lang="en-US" baseline="0" dirty="0"/>
              <a:t> we pull this data from – sources. Discuss each hazard/map may pull different datasets from different locations. </a:t>
            </a:r>
          </a:p>
          <a:p>
            <a:endParaRPr lang="en-US" baseline="0" dirty="0"/>
          </a:p>
          <a:p>
            <a:r>
              <a:rPr lang="en-US" dirty="0"/>
              <a:t>The primary source for historical data used throughout the plan is the National Oceanic and Atmospheric Administration’s (NOAA) </a:t>
            </a:r>
          </a:p>
          <a:p>
            <a:r>
              <a:rPr lang="en-US" dirty="0"/>
              <a:t>National Centers for Environmental Information’s (NCEI) Storm Events Database, which provides historical hazard data from 1950 to 2020. </a:t>
            </a:r>
          </a:p>
          <a:p>
            <a:endParaRPr lang="en-US" dirty="0"/>
          </a:p>
          <a:p>
            <a:r>
              <a:rPr lang="en-US" dirty="0"/>
              <a:t>Our evaluation is based on the last 30 years, with a special focus on the last 5 years (data analyzed ends in November 2020</a:t>
            </a:r>
          </a:p>
          <a:p>
            <a:endParaRPr lang="en-US" dirty="0"/>
          </a:p>
          <a:p>
            <a:r>
              <a:rPr lang="en-US" dirty="0"/>
              <a:t>This data will be shown in tables included in the plan.</a:t>
            </a:r>
          </a:p>
          <a:p>
            <a:endParaRPr lang="en-US" dirty="0"/>
          </a:p>
          <a:p>
            <a:r>
              <a:rPr lang="en-US" dirty="0" err="1"/>
              <a:t>Hazuss</a:t>
            </a:r>
            <a:r>
              <a:rPr lang="en-US" dirty="0"/>
              <a:t> is used in determining loss estimates associated with the various hazards</a:t>
            </a:r>
          </a:p>
        </p:txBody>
      </p:sp>
      <p:sp>
        <p:nvSpPr>
          <p:cNvPr id="4" name="Slide Number Placeholder 3"/>
          <p:cNvSpPr>
            <a:spLocks noGrp="1"/>
          </p:cNvSpPr>
          <p:nvPr>
            <p:ph type="sldNum" sz="quarter" idx="10"/>
          </p:nvPr>
        </p:nvSpPr>
        <p:spPr/>
        <p:txBody>
          <a:bodyPr/>
          <a:lstStyle/>
          <a:p>
            <a:fld id="{10A79AB8-7145-4B7E-9447-F7B93084ED7C}" type="slidenum">
              <a:rPr lang="en-US" smtClean="0"/>
              <a:t>12</a:t>
            </a:fld>
            <a:endParaRPr lang="en-US" dirty="0"/>
          </a:p>
        </p:txBody>
      </p:sp>
    </p:spTree>
    <p:extLst>
      <p:ext uri="{BB962C8B-B14F-4D97-AF65-F5344CB8AC3E}">
        <p14:creationId xmlns:p14="http://schemas.microsoft.com/office/powerpoint/2010/main" val="41173644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pPr defTabSz="895810">
              <a:defRPr/>
            </a:pPr>
            <a:fld id="{10A79AB8-7145-4B7E-9447-F7B93084ED7C}" type="slidenum">
              <a:rPr lang="en-US">
                <a:solidFill>
                  <a:prstClr val="black"/>
                </a:solidFill>
                <a:latin typeface="Calibri"/>
              </a:rPr>
              <a:pPr defTabSz="895810">
                <a:defRPr/>
              </a:pPr>
              <a:t>13</a:t>
            </a:fld>
            <a:endParaRPr lang="en-US" dirty="0">
              <a:solidFill>
                <a:prstClr val="black"/>
              </a:solidFill>
              <a:latin typeface="Calibri"/>
            </a:endParaRPr>
          </a:p>
        </p:txBody>
      </p:sp>
    </p:spTree>
    <p:extLst>
      <p:ext uri="{BB962C8B-B14F-4D97-AF65-F5344CB8AC3E}">
        <p14:creationId xmlns:p14="http://schemas.microsoft.com/office/powerpoint/2010/main" val="29762129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Most of these hazards were profiled in your previous plan, and it was determined that these are still the most prevalent hazards in West Carroll Parish.  </a:t>
            </a:r>
          </a:p>
        </p:txBody>
      </p:sp>
      <p:sp>
        <p:nvSpPr>
          <p:cNvPr id="4" name="Slide Number Placeholder 3"/>
          <p:cNvSpPr>
            <a:spLocks noGrp="1"/>
          </p:cNvSpPr>
          <p:nvPr>
            <p:ph type="sldNum" sz="quarter" idx="10"/>
          </p:nvPr>
        </p:nvSpPr>
        <p:spPr/>
        <p:txBody>
          <a:bodyPr/>
          <a:lstStyle/>
          <a:p>
            <a:pPr defTabSz="895810">
              <a:defRPr/>
            </a:pPr>
            <a:fld id="{10A79AB8-7145-4B7E-9447-F7B93084ED7C}" type="slidenum">
              <a:rPr lang="en-US">
                <a:solidFill>
                  <a:prstClr val="black"/>
                </a:solidFill>
                <a:latin typeface="Calibri"/>
              </a:rPr>
              <a:pPr defTabSz="895810">
                <a:defRPr/>
              </a:pPr>
              <a:t>14</a:t>
            </a:fld>
            <a:endParaRPr lang="en-US" dirty="0">
              <a:solidFill>
                <a:prstClr val="black"/>
              </a:solidFill>
              <a:latin typeface="Calibri"/>
            </a:endParaRPr>
          </a:p>
        </p:txBody>
      </p:sp>
    </p:spTree>
    <p:extLst>
      <p:ext uri="{BB962C8B-B14F-4D97-AF65-F5344CB8AC3E}">
        <p14:creationId xmlns:p14="http://schemas.microsoft.com/office/powerpoint/2010/main" val="14250067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matrix is takes into consideration degrees of risk associated with different variables such as probability</a:t>
            </a:r>
            <a:r>
              <a:rPr lang="en-US" baseline="0" dirty="0"/>
              <a:t> of occurrence, scale of impact, spatial extent, warning time, and duration</a:t>
            </a:r>
          </a:p>
          <a:p>
            <a:endParaRPr lang="en-US" baseline="0" dirty="0"/>
          </a:p>
          <a:p>
            <a:r>
              <a:rPr lang="en-US" baseline="0" dirty="0"/>
              <a:t>High Risk: 2.5 – 4.0</a:t>
            </a:r>
          </a:p>
          <a:p>
            <a:r>
              <a:rPr lang="en-US" baseline="0" dirty="0"/>
              <a:t>Med Risk: 2.0 – 2.4</a:t>
            </a:r>
          </a:p>
          <a:p>
            <a:r>
              <a:rPr lang="en-US" baseline="0" dirty="0"/>
              <a:t>Low Risk: 0 – 1.9</a:t>
            </a:r>
          </a:p>
          <a:p>
            <a:endParaRPr lang="en-US" baseline="0" dirty="0"/>
          </a:p>
          <a:p>
            <a:endParaRPr lang="en-US" dirty="0"/>
          </a:p>
        </p:txBody>
      </p:sp>
      <p:sp>
        <p:nvSpPr>
          <p:cNvPr id="4" name="Slide Number Placeholder 3"/>
          <p:cNvSpPr>
            <a:spLocks noGrp="1"/>
          </p:cNvSpPr>
          <p:nvPr>
            <p:ph type="sldNum" sz="quarter" idx="10"/>
          </p:nvPr>
        </p:nvSpPr>
        <p:spPr/>
        <p:txBody>
          <a:bodyPr/>
          <a:lstStyle/>
          <a:p>
            <a:fld id="{10A79AB8-7145-4B7E-9447-F7B93084ED7C}" type="slidenum">
              <a:rPr lang="en-US" smtClean="0"/>
              <a:t>15</a:t>
            </a:fld>
            <a:endParaRPr lang="en-US" dirty="0"/>
          </a:p>
        </p:txBody>
      </p:sp>
    </p:spTree>
    <p:extLst>
      <p:ext uri="{BB962C8B-B14F-4D97-AF65-F5344CB8AC3E}">
        <p14:creationId xmlns:p14="http://schemas.microsoft.com/office/powerpoint/2010/main" val="2023999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Again The primary source for historical data used throughout the plan is the National Oceanic and Atmospheric Administration’s (NOAA) National Centers for Environmental Information’s (NCEI) Storm Events Database, which provides historical hazard data from 1950 to 2019. </a:t>
            </a:r>
          </a:p>
          <a:p>
            <a:endParaRPr lang="en-US" dirty="0"/>
          </a:p>
          <a:p>
            <a:r>
              <a:rPr lang="en-US" dirty="0"/>
              <a:t>note that maps will be sourced</a:t>
            </a:r>
            <a:r>
              <a:rPr lang="en-US" baseline="0" dirty="0"/>
              <a:t> in the plan and where some of the data comes from </a:t>
            </a:r>
            <a:endParaRPr lang="en-US" dirty="0"/>
          </a:p>
        </p:txBody>
      </p:sp>
      <p:sp>
        <p:nvSpPr>
          <p:cNvPr id="4" name="Slide Number Placeholder 3"/>
          <p:cNvSpPr>
            <a:spLocks noGrp="1"/>
          </p:cNvSpPr>
          <p:nvPr>
            <p:ph type="sldNum" sz="quarter" idx="10"/>
          </p:nvPr>
        </p:nvSpPr>
        <p:spPr/>
        <p:txBody>
          <a:bodyPr/>
          <a:lstStyle/>
          <a:p>
            <a:pPr defTabSz="895810">
              <a:defRPr/>
            </a:pPr>
            <a:fld id="{10A79AB8-7145-4B7E-9447-F7B93084ED7C}" type="slidenum">
              <a:rPr lang="en-US">
                <a:solidFill>
                  <a:prstClr val="black"/>
                </a:solidFill>
                <a:latin typeface="Calibri"/>
              </a:rPr>
              <a:pPr defTabSz="895810">
                <a:defRPr/>
              </a:pPr>
              <a:t>16</a:t>
            </a:fld>
            <a:endParaRPr lang="en-US" dirty="0">
              <a:solidFill>
                <a:prstClr val="black"/>
              </a:solidFill>
              <a:latin typeface="Calibri"/>
            </a:endParaRPr>
          </a:p>
        </p:txBody>
      </p:sp>
    </p:spTree>
    <p:extLst>
      <p:ext uri="{BB962C8B-B14F-4D97-AF65-F5344CB8AC3E}">
        <p14:creationId xmlns:p14="http://schemas.microsoft.com/office/powerpoint/2010/main" val="28107951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5963" y="1154113"/>
            <a:ext cx="5541962" cy="3117850"/>
          </a:xfrm>
        </p:spPr>
      </p:sp>
      <p:sp>
        <p:nvSpPr>
          <p:cNvPr id="3" name="Notes Placeholder 2"/>
          <p:cNvSpPr>
            <a:spLocks noGrp="1"/>
          </p:cNvSpPr>
          <p:nvPr>
            <p:ph type="body" idx="1"/>
          </p:nvPr>
        </p:nvSpPr>
        <p:spPr/>
        <p:txBody>
          <a:bodyPr/>
          <a:lstStyle/>
          <a:p>
            <a:pPr defTabSz="914372">
              <a:defRPr/>
            </a:pPr>
            <a:r>
              <a:rPr lang="en-US" sz="1800" dirty="0">
                <a:latin typeface="Calibri" panose="020F0502020204030204" pitchFamily="34" charset="0"/>
                <a:ea typeface="Times New Roman" panose="02020603050405020304" pitchFamily="18" charset="0"/>
                <a:cs typeface="Times New Roman" panose="02020603050405020304" pitchFamily="18" charset="0"/>
              </a:rPr>
              <a:t>This is the land use map as compiled by the USGS (US Geological Survey)</a:t>
            </a:r>
          </a:p>
          <a:p>
            <a:pPr defTabSz="914372">
              <a:defRPr/>
            </a:pPr>
            <a:endParaRPr lang="en-US" dirty="0"/>
          </a:p>
        </p:txBody>
      </p:sp>
      <p:sp>
        <p:nvSpPr>
          <p:cNvPr id="4" name="Slide Number Placeholder 3"/>
          <p:cNvSpPr>
            <a:spLocks noGrp="1"/>
          </p:cNvSpPr>
          <p:nvPr>
            <p:ph type="sldNum" sz="quarter" idx="10"/>
          </p:nvPr>
        </p:nvSpPr>
        <p:spPr/>
        <p:txBody>
          <a:bodyPr/>
          <a:lstStyle/>
          <a:p>
            <a:fld id="{F8926CF1-74D2-47FF-B7D9-A782CFE19222}" type="slidenum">
              <a:rPr lang="en-US" smtClean="0"/>
              <a:t>17</a:t>
            </a:fld>
            <a:endParaRPr lang="en-US" dirty="0"/>
          </a:p>
        </p:txBody>
      </p:sp>
    </p:spTree>
    <p:extLst>
      <p:ext uri="{BB962C8B-B14F-4D97-AF65-F5344CB8AC3E}">
        <p14:creationId xmlns:p14="http://schemas.microsoft.com/office/powerpoint/2010/main" val="13670391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5963" y="1154113"/>
            <a:ext cx="5541962" cy="3117850"/>
          </a:xfrm>
        </p:spPr>
      </p:sp>
      <p:sp>
        <p:nvSpPr>
          <p:cNvPr id="3" name="Notes Placeholder 2"/>
          <p:cNvSpPr>
            <a:spLocks noGrp="1"/>
          </p:cNvSpPr>
          <p:nvPr>
            <p:ph type="body" idx="1"/>
          </p:nvPr>
        </p:nvSpPr>
        <p:spPr/>
        <p:txBody>
          <a:bodyPr/>
          <a:lstStyle/>
          <a:p>
            <a:r>
              <a:rPr lang="en-US" dirty="0"/>
              <a:t>Buildings</a:t>
            </a:r>
            <a:r>
              <a:rPr lang="en-US" baseline="0" dirty="0"/>
              <a:t> reflected in these maps are those defined by FEMA as Critical Facilities</a:t>
            </a:r>
          </a:p>
          <a:p>
            <a:pPr defTabSz="914372">
              <a:defRPr/>
            </a:pPr>
            <a:r>
              <a:rPr lang="en-US" baseline="0" dirty="0"/>
              <a:t>	-Civil Government; Fire and Rescue; Law Enforcement and Corrections; Public Health; Schools</a:t>
            </a:r>
          </a:p>
          <a:p>
            <a:endParaRPr lang="en-US" baseline="0" dirty="0"/>
          </a:p>
          <a:p>
            <a:r>
              <a:rPr lang="en-US" baseline="0" dirty="0"/>
              <a:t>Except for the Public Health sector, these are facilities that are owned by the parish or jurisdictions themselves</a:t>
            </a:r>
            <a:endParaRPr lang="en-US" dirty="0"/>
          </a:p>
        </p:txBody>
      </p:sp>
      <p:sp>
        <p:nvSpPr>
          <p:cNvPr id="4" name="Slide Number Placeholder 3"/>
          <p:cNvSpPr>
            <a:spLocks noGrp="1"/>
          </p:cNvSpPr>
          <p:nvPr>
            <p:ph type="sldNum" sz="quarter" idx="10"/>
          </p:nvPr>
        </p:nvSpPr>
        <p:spPr/>
        <p:txBody>
          <a:bodyPr/>
          <a:lstStyle/>
          <a:p>
            <a:fld id="{F8926CF1-74D2-47FF-B7D9-A782CFE19222}" type="slidenum">
              <a:rPr lang="en-US" smtClean="0"/>
              <a:t>18</a:t>
            </a:fld>
            <a:endParaRPr lang="en-US" dirty="0"/>
          </a:p>
        </p:txBody>
      </p:sp>
    </p:spTree>
    <p:extLst>
      <p:ext uri="{BB962C8B-B14F-4D97-AF65-F5344CB8AC3E}">
        <p14:creationId xmlns:p14="http://schemas.microsoft.com/office/powerpoint/2010/main" val="41431073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5963" y="1154113"/>
            <a:ext cx="5541962" cy="31178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8926CF1-74D2-47FF-B7D9-A782CFE19222}" type="slidenum">
              <a:rPr lang="en-US" smtClean="0"/>
              <a:t>19</a:t>
            </a:fld>
            <a:endParaRPr lang="en-US" dirty="0"/>
          </a:p>
        </p:txBody>
      </p:sp>
    </p:spTree>
    <p:extLst>
      <p:ext uri="{BB962C8B-B14F-4D97-AF65-F5344CB8AC3E}">
        <p14:creationId xmlns:p14="http://schemas.microsoft.com/office/powerpoint/2010/main" val="16571202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5963" y="1154113"/>
            <a:ext cx="5541962" cy="31178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8926CF1-74D2-47FF-B7D9-A782CFE19222}" type="slidenum">
              <a:rPr lang="en-US" smtClean="0"/>
              <a:t>20</a:t>
            </a:fld>
            <a:endParaRPr lang="en-US" dirty="0"/>
          </a:p>
        </p:txBody>
      </p:sp>
    </p:spTree>
    <p:extLst>
      <p:ext uri="{BB962C8B-B14F-4D97-AF65-F5344CB8AC3E}">
        <p14:creationId xmlns:p14="http://schemas.microsoft.com/office/powerpoint/2010/main" val="38461269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b="1" dirty="0"/>
              <a:t>Meteorological Drought </a:t>
            </a:r>
            <a:r>
              <a:rPr lang="en-US" dirty="0"/>
              <a:t>– Measure of departure of precipitation from normal; Dry weather patterns dominate an area</a:t>
            </a:r>
          </a:p>
          <a:p>
            <a:pPr algn="just"/>
            <a:r>
              <a:rPr lang="en-US" dirty="0"/>
              <a:t>	-Due to climatic differences, what might be considered a drought in one area of the country may not be a drought in another area</a:t>
            </a:r>
          </a:p>
          <a:p>
            <a:pPr algn="just"/>
            <a:r>
              <a:rPr lang="en-US" b="1" dirty="0"/>
              <a:t>Hydrologic Drought </a:t>
            </a:r>
            <a:r>
              <a:rPr lang="en-US" dirty="0"/>
              <a:t>– low water supply becomes evident, usually after months of meteorological drought</a:t>
            </a:r>
          </a:p>
          <a:p>
            <a:pPr algn="just"/>
            <a:r>
              <a:rPr lang="en-US" b="1" dirty="0"/>
              <a:t>Agricultural Drought </a:t>
            </a:r>
            <a:r>
              <a:rPr lang="en-US" dirty="0"/>
              <a:t>– when the amount of moisture in the soil no longer meets the needs of a particular crop	</a:t>
            </a:r>
          </a:p>
          <a:p>
            <a:pPr algn="just"/>
            <a:r>
              <a:rPr lang="en-US" b="1" dirty="0"/>
              <a:t>Socioeconomic Drought </a:t>
            </a:r>
            <a:r>
              <a:rPr lang="en-US" dirty="0"/>
              <a:t>– when supply and demand of various commodities become impacted, including potable and non-potable water to homes and 		businesses</a:t>
            </a:r>
            <a:endParaRPr lang="en-US" sz="1400" dirty="0"/>
          </a:p>
          <a:p>
            <a:endParaRPr lang="en-US" dirty="0"/>
          </a:p>
        </p:txBody>
      </p:sp>
      <p:sp>
        <p:nvSpPr>
          <p:cNvPr id="4" name="Slide Number Placeholder 3"/>
          <p:cNvSpPr>
            <a:spLocks noGrp="1"/>
          </p:cNvSpPr>
          <p:nvPr>
            <p:ph type="sldNum" sz="quarter" idx="5"/>
          </p:nvPr>
        </p:nvSpPr>
        <p:spPr/>
        <p:txBody>
          <a:bodyPr/>
          <a:lstStyle/>
          <a:p>
            <a:fld id="{10A79AB8-7145-4B7E-9447-F7B93084ED7C}" type="slidenum">
              <a:rPr lang="en-US" smtClean="0"/>
              <a:t>21</a:t>
            </a:fld>
            <a:endParaRPr lang="en-US" dirty="0"/>
          </a:p>
        </p:txBody>
      </p:sp>
    </p:spTree>
    <p:extLst>
      <p:ext uri="{BB962C8B-B14F-4D97-AF65-F5344CB8AC3E}">
        <p14:creationId xmlns:p14="http://schemas.microsoft.com/office/powerpoint/2010/main" val="28103134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0A79AB8-7145-4B7E-9447-F7B93084ED7C}" type="slidenum">
              <a:rPr lang="en-US" smtClean="0"/>
              <a:t>22</a:t>
            </a:fld>
            <a:endParaRPr lang="en-US" dirty="0"/>
          </a:p>
        </p:txBody>
      </p:sp>
    </p:spTree>
    <p:extLst>
      <p:ext uri="{BB962C8B-B14F-4D97-AF65-F5344CB8AC3E}">
        <p14:creationId xmlns:p14="http://schemas.microsoft.com/office/powerpoint/2010/main" val="24447441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According to the NFIP, just one inch of water can cause $25,000 in damage to a home</a:t>
            </a:r>
          </a:p>
        </p:txBody>
      </p:sp>
      <p:sp>
        <p:nvSpPr>
          <p:cNvPr id="4" name="Slide Number Placeholder 3"/>
          <p:cNvSpPr>
            <a:spLocks noGrp="1"/>
          </p:cNvSpPr>
          <p:nvPr>
            <p:ph type="sldNum" sz="quarter" idx="10"/>
          </p:nvPr>
        </p:nvSpPr>
        <p:spPr/>
        <p:txBody>
          <a:bodyPr/>
          <a:lstStyle/>
          <a:p>
            <a:fld id="{10A79AB8-7145-4B7E-9447-F7B93084ED7C}" type="slidenum">
              <a:rPr lang="en-US" smtClean="0"/>
              <a:t>23</a:t>
            </a:fld>
            <a:endParaRPr lang="en-US" dirty="0"/>
          </a:p>
        </p:txBody>
      </p:sp>
    </p:spTree>
    <p:extLst>
      <p:ext uri="{BB962C8B-B14F-4D97-AF65-F5344CB8AC3E}">
        <p14:creationId xmlns:p14="http://schemas.microsoft.com/office/powerpoint/2010/main" val="30264305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889" indent="-342889" algn="just">
              <a:lnSpc>
                <a:spcPct val="107000"/>
              </a:lnSpc>
              <a:spcAft>
                <a:spcPts val="800"/>
              </a:spcAft>
              <a:buFont typeface="Symbol" panose="05050102010706020507" pitchFamily="18" charset="2"/>
              <a:buChar char=""/>
            </a:pPr>
            <a:r>
              <a:rPr lang="en-US" sz="1800" b="1" dirty="0">
                <a:latin typeface="Calibri" panose="020F0502020204030204" pitchFamily="34" charset="0"/>
                <a:ea typeface="Times New Roman" panose="02020603050405020304" pitchFamily="18" charset="0"/>
                <a:cs typeface="Times New Roman" panose="02020603050405020304" pitchFamily="18" charset="0"/>
              </a:rPr>
              <a:t>Riverine flooding - </a:t>
            </a:r>
            <a:r>
              <a:rPr lang="en-US" sz="1800" dirty="0">
                <a:latin typeface="Calibri" panose="020F0502020204030204" pitchFamily="34" charset="0"/>
                <a:ea typeface="Times New Roman" panose="02020603050405020304" pitchFamily="18" charset="0"/>
                <a:cs typeface="Times New Roman" panose="02020603050405020304" pitchFamily="18" charset="0"/>
              </a:rPr>
              <a:t>occurs along a river or smaller stream.  It’s the result of runoff from heavy rainfall or intensive snow or ice melt.  The speed with which riverine flood levels rise and fall depends not only on the amount of rainfall, but more so on the capacity of the river itself, as well as the shape and land cover of its drainage basin.  The smaller the river, the faster that water levels rise and fall.</a:t>
            </a:r>
          </a:p>
          <a:p>
            <a:pPr marL="342889" indent="-342889" algn="just">
              <a:lnSpc>
                <a:spcPct val="107000"/>
              </a:lnSpc>
              <a:spcAft>
                <a:spcPts val="800"/>
              </a:spcAft>
              <a:buFont typeface="Symbol" panose="05050102010706020507" pitchFamily="18" charset="2"/>
              <a:buChar char=""/>
            </a:pPr>
            <a:r>
              <a:rPr lang="en-US" sz="1800" b="1" dirty="0">
                <a:latin typeface="Calibri" panose="020F0502020204030204" pitchFamily="34" charset="0"/>
                <a:ea typeface="Times New Roman" panose="02020603050405020304" pitchFamily="18" charset="0"/>
                <a:cs typeface="Times New Roman" panose="02020603050405020304" pitchFamily="18" charset="0"/>
              </a:rPr>
              <a:t>Flash flooding - </a:t>
            </a:r>
            <a:r>
              <a:rPr lang="en-US" sz="1800" dirty="0">
                <a:latin typeface="Calibri" panose="020F0502020204030204" pitchFamily="34" charset="0"/>
                <a:ea typeface="Times New Roman" panose="02020603050405020304" pitchFamily="18" charset="0"/>
                <a:cs typeface="Times New Roman" panose="02020603050405020304" pitchFamily="18" charset="0"/>
              </a:rPr>
              <a:t>when intense precipitation inundates an area in a short amount of time, overwhelming stream flow and drainage capacity.</a:t>
            </a:r>
            <a:endParaRPr lang="en-US" sz="1800" dirty="0">
              <a:latin typeface="Calibri" panose="020F0502020204030204" pitchFamily="34" charset="0"/>
              <a:ea typeface="Calibri" panose="020F0502020204030204" pitchFamily="34" charset="0"/>
              <a:cs typeface="Times New Roman" panose="02020603050405020304" pitchFamily="18" charset="0"/>
            </a:endParaRPr>
          </a:p>
          <a:p>
            <a:pPr marL="342889" indent="-342889" algn="just">
              <a:lnSpc>
                <a:spcPct val="107000"/>
              </a:lnSpc>
              <a:buFont typeface="Symbol" panose="05050102010706020507" pitchFamily="18" charset="2"/>
              <a:buChar char=""/>
            </a:pPr>
            <a:r>
              <a:rPr lang="en-US" sz="1800" b="1" dirty="0">
                <a:latin typeface="Calibri" panose="020F0502020204030204" pitchFamily="34" charset="0"/>
                <a:ea typeface="Times New Roman" panose="02020603050405020304" pitchFamily="18" charset="0"/>
                <a:cs typeface="Times New Roman" panose="02020603050405020304" pitchFamily="18" charset="0"/>
              </a:rPr>
              <a:t>Ponding - </a:t>
            </a:r>
            <a:r>
              <a:rPr lang="en-US" sz="1800" dirty="0">
                <a:latin typeface="Calibri" panose="020F0502020204030204" pitchFamily="34" charset="0"/>
                <a:ea typeface="Times New Roman" panose="02020603050405020304" pitchFamily="18" charset="0"/>
                <a:cs typeface="Times New Roman" panose="02020603050405020304" pitchFamily="18" charset="0"/>
              </a:rPr>
              <a:t>when concave areas (e.g., parking lots, roads, and clay-lined natural low areas) collect water and are unable to drain.</a:t>
            </a:r>
            <a:endParaRPr lang="en-US" sz="1800" dirty="0">
              <a:latin typeface="Calibri" panose="020F0502020204030204" pitchFamily="34" charset="0"/>
              <a:ea typeface="Calibri" panose="020F0502020204030204" pitchFamily="34" charset="0"/>
              <a:cs typeface="Times New Roman" panose="02020603050405020304" pitchFamily="18" charset="0"/>
            </a:endParaRPr>
          </a:p>
          <a:p>
            <a:pPr marL="342889" indent="-342889" algn="just">
              <a:lnSpc>
                <a:spcPct val="107000"/>
              </a:lnSpc>
              <a:buFont typeface="Symbol" panose="05050102010706020507" pitchFamily="18" charset="2"/>
              <a:buChar char=""/>
            </a:pPr>
            <a:r>
              <a:rPr lang="en-US" sz="1800" b="1" dirty="0">
                <a:latin typeface="Calibri" panose="020F0502020204030204" pitchFamily="34" charset="0"/>
                <a:ea typeface="Times New Roman" panose="02020603050405020304" pitchFamily="18" charset="0"/>
                <a:cs typeface="Times New Roman" panose="02020603050405020304" pitchFamily="18" charset="0"/>
              </a:rPr>
              <a:t>Backwater flooding </a:t>
            </a:r>
            <a:r>
              <a:rPr lang="en-US" sz="1800" dirty="0">
                <a:latin typeface="Calibri" panose="020F0502020204030204" pitchFamily="34" charset="0"/>
                <a:ea typeface="Times New Roman" panose="02020603050405020304" pitchFamily="18" charset="0"/>
                <a:cs typeface="Times New Roman" panose="02020603050405020304" pitchFamily="18" charset="0"/>
              </a:rPr>
              <a:t>occurs when water slowly rises from a normally unexpected direction where protection has not been provided.</a:t>
            </a:r>
          </a:p>
          <a:p>
            <a:pPr marL="342889" indent="-342889" algn="just">
              <a:lnSpc>
                <a:spcPct val="107000"/>
              </a:lnSpc>
              <a:buFont typeface="Symbol" panose="05050102010706020507" pitchFamily="18" charset="2"/>
              <a:buChar char=""/>
            </a:pPr>
            <a:r>
              <a:rPr lang="en-US" sz="1800" b="1" dirty="0">
                <a:latin typeface="Calibri" panose="020F0502020204030204" pitchFamily="34" charset="0"/>
                <a:ea typeface="Times New Roman" panose="02020603050405020304" pitchFamily="18" charset="0"/>
                <a:cs typeface="Times New Roman" panose="02020603050405020304" pitchFamily="18" charset="0"/>
              </a:rPr>
              <a:t>Urban flooding </a:t>
            </a:r>
            <a:r>
              <a:rPr lang="en-US" sz="1800" dirty="0">
                <a:latin typeface="Calibri" panose="020F0502020204030204" pitchFamily="34" charset="0"/>
                <a:ea typeface="Times New Roman" panose="02020603050405020304" pitchFamily="18" charset="0"/>
                <a:cs typeface="Times New Roman" panose="02020603050405020304" pitchFamily="18" charset="0"/>
              </a:rPr>
              <a:t>is similar to flash flooding but is specific to urbanized areas.  It takes place when storm water drainage systems cannot keep pace with heavy precipitation, and water accumulates on the surface.  Most urban flooding is caused by slow-moving thunderstorms or torrential rainfall.</a:t>
            </a:r>
            <a:endParaRPr lang="en-US" sz="18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10A79AB8-7145-4B7E-9447-F7B93084ED7C}" type="slidenum">
              <a:rPr lang="en-US" smtClean="0"/>
              <a:t>24</a:t>
            </a:fld>
            <a:endParaRPr lang="en-US" dirty="0"/>
          </a:p>
        </p:txBody>
      </p:sp>
    </p:spTree>
    <p:extLst>
      <p:ext uri="{BB962C8B-B14F-4D97-AF65-F5344CB8AC3E}">
        <p14:creationId xmlns:p14="http://schemas.microsoft.com/office/powerpoint/2010/main" val="6530027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diagram</a:t>
            </a:r>
            <a:r>
              <a:rPr lang="en-US" baseline="0" dirty="0"/>
              <a:t> that shows a cross section of the different parts of a floodway, including the channel, the floodway and floodway fringe, and the 1% Annual Chance Floodplain</a:t>
            </a:r>
            <a:endParaRPr lang="en-US" dirty="0"/>
          </a:p>
        </p:txBody>
      </p:sp>
      <p:sp>
        <p:nvSpPr>
          <p:cNvPr id="4" name="Slide Number Placeholder 3"/>
          <p:cNvSpPr>
            <a:spLocks noGrp="1"/>
          </p:cNvSpPr>
          <p:nvPr>
            <p:ph type="sldNum" sz="quarter" idx="10"/>
          </p:nvPr>
        </p:nvSpPr>
        <p:spPr/>
        <p:txBody>
          <a:bodyPr/>
          <a:lstStyle/>
          <a:p>
            <a:fld id="{10A79AB8-7145-4B7E-9447-F7B93084ED7C}" type="slidenum">
              <a:rPr lang="en-US" smtClean="0"/>
              <a:t>25</a:t>
            </a:fld>
            <a:endParaRPr lang="en-US" dirty="0"/>
          </a:p>
        </p:txBody>
      </p:sp>
    </p:spTree>
    <p:extLst>
      <p:ext uri="{BB962C8B-B14F-4D97-AF65-F5344CB8AC3E}">
        <p14:creationId xmlns:p14="http://schemas.microsoft.com/office/powerpoint/2010/main" val="11031411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72">
              <a:defRPr/>
            </a:pPr>
            <a:r>
              <a:rPr lang="en-US" sz="1800" dirty="0">
                <a:latin typeface="Calibri" panose="020F0502020204030204" pitchFamily="34" charset="0"/>
                <a:ea typeface="Times New Roman" panose="02020603050405020304" pitchFamily="18" charset="0"/>
                <a:cs typeface="Times New Roman" panose="02020603050405020304" pitchFamily="18" charset="0"/>
              </a:rPr>
              <a:t>This is the digital elevation model put out by the USGS (US Geological Survey)</a:t>
            </a:r>
          </a:p>
          <a:p>
            <a:pPr defTabSz="914372">
              <a:defRPr/>
            </a:pP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10A79AB8-7145-4B7E-9447-F7B93084ED7C}" type="slidenum">
              <a:rPr lang="en-US" smtClean="0"/>
              <a:t>26</a:t>
            </a:fld>
            <a:endParaRPr lang="en-US" dirty="0"/>
          </a:p>
        </p:txBody>
      </p:sp>
    </p:spTree>
    <p:extLst>
      <p:ext uri="{BB962C8B-B14F-4D97-AF65-F5344CB8AC3E}">
        <p14:creationId xmlns:p14="http://schemas.microsoft.com/office/powerpoint/2010/main" val="30153531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100 year flood zones are represented by A/AE/AH Zones; should really be referred to as the 1% annual chance flood.</a:t>
            </a:r>
          </a:p>
          <a:p>
            <a:endParaRPr lang="en-US" dirty="0"/>
          </a:p>
          <a:p>
            <a:r>
              <a:rPr lang="en-US" dirty="0"/>
              <a:t>To make it more relatable, it can be thought of as an area that has a 26% chance of flooding over the life of a 30 year mortgage</a:t>
            </a:r>
          </a:p>
          <a:p>
            <a:endParaRPr lang="en-US" dirty="0"/>
          </a:p>
          <a:p>
            <a:r>
              <a:rPr lang="en-US" dirty="0"/>
              <a:t>X Zones represent the 500 yeah flood zones, or areas with a 0.2% annual chance of flooding</a:t>
            </a:r>
          </a:p>
          <a:p>
            <a:endParaRPr lang="en-US" dirty="0"/>
          </a:p>
          <a:p>
            <a:r>
              <a:rPr lang="en-US" dirty="0"/>
              <a:t>A – 100 </a:t>
            </a:r>
            <a:r>
              <a:rPr lang="en-US" dirty="0" err="1"/>
              <a:t>yr</a:t>
            </a:r>
            <a:r>
              <a:rPr lang="en-US" dirty="0"/>
              <a:t> flood with no BFE</a:t>
            </a:r>
          </a:p>
          <a:p>
            <a:r>
              <a:rPr lang="en-US" dirty="0"/>
              <a:t>AE – 100 </a:t>
            </a:r>
            <a:r>
              <a:rPr lang="en-US" dirty="0" err="1"/>
              <a:t>yr</a:t>
            </a:r>
            <a:r>
              <a:rPr lang="en-US" dirty="0"/>
              <a:t> food with BFE established</a:t>
            </a:r>
          </a:p>
          <a:p>
            <a:r>
              <a:rPr lang="en-US" dirty="0"/>
              <a:t>AH – 100 year flood with an average depth of 1-3 ft; generally related to ponding</a:t>
            </a:r>
          </a:p>
        </p:txBody>
      </p:sp>
      <p:sp>
        <p:nvSpPr>
          <p:cNvPr id="4" name="Slide Number Placeholder 3"/>
          <p:cNvSpPr>
            <a:spLocks noGrp="1"/>
          </p:cNvSpPr>
          <p:nvPr>
            <p:ph type="sldNum" sz="quarter" idx="10"/>
          </p:nvPr>
        </p:nvSpPr>
        <p:spPr/>
        <p:txBody>
          <a:bodyPr/>
          <a:lstStyle/>
          <a:p>
            <a:fld id="{10A79AB8-7145-4B7E-9447-F7B93084ED7C}" type="slidenum">
              <a:rPr lang="en-US" smtClean="0"/>
              <a:t>27</a:t>
            </a:fld>
            <a:endParaRPr lang="en-US" dirty="0"/>
          </a:p>
        </p:txBody>
      </p:sp>
    </p:spTree>
    <p:extLst>
      <p:ext uri="{BB962C8B-B14F-4D97-AF65-F5344CB8AC3E}">
        <p14:creationId xmlns:p14="http://schemas.microsoft.com/office/powerpoint/2010/main" val="9615517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0A79AB8-7145-4B7E-9447-F7B93084ED7C}" type="slidenum">
              <a:rPr lang="en-US" smtClean="0"/>
              <a:t>28</a:t>
            </a:fld>
            <a:endParaRPr lang="en-US" dirty="0"/>
          </a:p>
        </p:txBody>
      </p:sp>
    </p:spTree>
    <p:extLst>
      <p:ext uri="{BB962C8B-B14F-4D97-AF65-F5344CB8AC3E}">
        <p14:creationId xmlns:p14="http://schemas.microsoft.com/office/powerpoint/2010/main" val="25043133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0A79AB8-7145-4B7E-9447-F7B93084ED7C}" type="slidenum">
              <a:rPr lang="en-US" smtClean="0"/>
              <a:t>29</a:t>
            </a:fld>
            <a:endParaRPr lang="en-US" dirty="0"/>
          </a:p>
        </p:txBody>
      </p:sp>
    </p:spTree>
    <p:extLst>
      <p:ext uri="{BB962C8B-B14F-4D97-AF65-F5344CB8AC3E}">
        <p14:creationId xmlns:p14="http://schemas.microsoft.com/office/powerpoint/2010/main" val="10301681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0A79AB8-7145-4B7E-9447-F7B93084ED7C}" type="slidenum">
              <a:rPr lang="en-US" smtClean="0"/>
              <a:t>30</a:t>
            </a:fld>
            <a:endParaRPr lang="en-US" dirty="0"/>
          </a:p>
        </p:txBody>
      </p:sp>
    </p:spTree>
    <p:extLst>
      <p:ext uri="{BB962C8B-B14F-4D97-AF65-F5344CB8AC3E}">
        <p14:creationId xmlns:p14="http://schemas.microsoft.com/office/powerpoint/2010/main" val="30330190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72">
              <a:defRPr/>
            </a:pPr>
            <a:r>
              <a:rPr lang="en-US" dirty="0">
                <a:latin typeface="Arial" panose="020B0604020202020204" pitchFamily="34" charset="0"/>
                <a:cs typeface="Arial" panose="020B0604020202020204" pitchFamily="34" charset="0"/>
              </a:rPr>
              <a:t>A repetitive loss property is one which has received two flood insurance claim payments for at least $1,000 over any 10-year period since 1978. </a:t>
            </a:r>
          </a:p>
          <a:p>
            <a:endParaRPr lang="en-US" dirty="0"/>
          </a:p>
          <a:p>
            <a:r>
              <a:rPr lang="en-US" dirty="0">
                <a:latin typeface="Arial" panose="020B0604020202020204" pitchFamily="34" charset="0"/>
                <a:cs typeface="Arial" panose="020B0604020202020204" pitchFamily="34" charset="0"/>
              </a:rPr>
              <a:t>Nationally, these properties comprise 1% of the policy base, but they account for 30% of the country’s flood insurance claim payments.</a:t>
            </a:r>
            <a:endParaRPr lang="en-US" dirty="0"/>
          </a:p>
        </p:txBody>
      </p:sp>
      <p:sp>
        <p:nvSpPr>
          <p:cNvPr id="4" name="Slide Number Placeholder 3"/>
          <p:cNvSpPr>
            <a:spLocks noGrp="1"/>
          </p:cNvSpPr>
          <p:nvPr>
            <p:ph type="sldNum" sz="quarter" idx="10"/>
          </p:nvPr>
        </p:nvSpPr>
        <p:spPr/>
        <p:txBody>
          <a:bodyPr/>
          <a:lstStyle/>
          <a:p>
            <a:fld id="{10A79AB8-7145-4B7E-9447-F7B93084ED7C}" type="slidenum">
              <a:rPr lang="en-US" smtClean="0"/>
              <a:t>31</a:t>
            </a:fld>
            <a:endParaRPr lang="en-US" dirty="0"/>
          </a:p>
        </p:txBody>
      </p:sp>
    </p:spTree>
    <p:extLst>
      <p:ext uri="{BB962C8B-B14F-4D97-AF65-F5344CB8AC3E}">
        <p14:creationId xmlns:p14="http://schemas.microsoft.com/office/powerpoint/2010/main" val="12114080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0A79AB8-7145-4B7E-9447-F7B93084ED7C}" type="slidenum">
              <a:rPr lang="en-US" smtClean="0"/>
              <a:t>32</a:t>
            </a:fld>
            <a:endParaRPr lang="en-US" dirty="0"/>
          </a:p>
        </p:txBody>
      </p:sp>
    </p:spTree>
    <p:extLst>
      <p:ext uri="{BB962C8B-B14F-4D97-AF65-F5344CB8AC3E}">
        <p14:creationId xmlns:p14="http://schemas.microsoft.com/office/powerpoint/2010/main" val="63878719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solidFill>
                  <a:srgbClr val="000000"/>
                </a:solidFill>
                <a:latin typeface="Arial" panose="020B0604020202020204" pitchFamily="34" charset="0"/>
                <a:cs typeface="Arial" panose="020B0604020202020204" pitchFamily="34" charset="0"/>
              </a:rPr>
              <a:t>Thunderstorms are usually accompanied by strong winds, heavy rain, and or hail.</a:t>
            </a:r>
            <a:endParaRPr lang="en-US" dirty="0"/>
          </a:p>
          <a:p>
            <a:endParaRPr lang="en-US" dirty="0"/>
          </a:p>
          <a:p>
            <a:r>
              <a:rPr lang="en-US" dirty="0"/>
              <a:t>For the purposes of this planning document, when we discuss Thunderstorms, we’re focusing on Hailstorms, High Winds, and Lightning</a:t>
            </a:r>
          </a:p>
        </p:txBody>
      </p:sp>
      <p:sp>
        <p:nvSpPr>
          <p:cNvPr id="4" name="Slide Number Placeholder 3"/>
          <p:cNvSpPr>
            <a:spLocks noGrp="1"/>
          </p:cNvSpPr>
          <p:nvPr>
            <p:ph type="sldNum" sz="quarter" idx="10"/>
          </p:nvPr>
        </p:nvSpPr>
        <p:spPr/>
        <p:txBody>
          <a:bodyPr/>
          <a:lstStyle/>
          <a:p>
            <a:pPr defTabSz="895810">
              <a:defRPr/>
            </a:pPr>
            <a:fld id="{10A79AB8-7145-4B7E-9447-F7B93084ED7C}" type="slidenum">
              <a:rPr lang="en-US">
                <a:solidFill>
                  <a:prstClr val="black"/>
                </a:solidFill>
                <a:latin typeface="Calibri"/>
              </a:rPr>
              <a:pPr defTabSz="895810">
                <a:defRPr/>
              </a:pPr>
              <a:t>34</a:t>
            </a:fld>
            <a:endParaRPr lang="en-US" dirty="0">
              <a:solidFill>
                <a:prstClr val="black"/>
              </a:solidFill>
              <a:latin typeface="Calibri"/>
            </a:endParaRPr>
          </a:p>
        </p:txBody>
      </p:sp>
    </p:spTree>
    <p:extLst>
      <p:ext uri="{BB962C8B-B14F-4D97-AF65-F5344CB8AC3E}">
        <p14:creationId xmlns:p14="http://schemas.microsoft.com/office/powerpoint/2010/main" val="228894091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latin typeface="Calibri" panose="020F0502020204030204" pitchFamily="34" charset="0"/>
                <a:ea typeface="Times New Roman" panose="02020603050405020304" pitchFamily="18" charset="0"/>
                <a:cs typeface="Times New Roman" panose="02020603050405020304" pitchFamily="18" charset="0"/>
              </a:rPr>
              <a:t>Hailstorms are a meteorological phenomenon that can occur anywhere.  Therefore, the entire planning area of West Carroll Parish is equally at risk for hailstorms.</a:t>
            </a:r>
          </a:p>
          <a:p>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10A79AB8-7145-4B7E-9447-F7B93084ED7C}" type="slidenum">
              <a:rPr lang="en-US" smtClean="0"/>
              <a:t>35</a:t>
            </a:fld>
            <a:endParaRPr lang="en-US" dirty="0"/>
          </a:p>
        </p:txBody>
      </p:sp>
    </p:spTree>
    <p:extLst>
      <p:ext uri="{BB962C8B-B14F-4D97-AF65-F5344CB8AC3E}">
        <p14:creationId xmlns:p14="http://schemas.microsoft.com/office/powerpoint/2010/main" val="83337619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map doesn’t show the most likely </a:t>
            </a:r>
            <a:r>
              <a:rPr lang="en-US" dirty="0" err="1"/>
              <a:t>hailsize</a:t>
            </a:r>
            <a:r>
              <a:rPr lang="en-US" dirty="0"/>
              <a:t>, but rather the maximum hail size probability based off previous records</a:t>
            </a:r>
          </a:p>
          <a:p>
            <a:endParaRPr lang="en-US" dirty="0"/>
          </a:p>
          <a:p>
            <a:endParaRPr lang="en-US" dirty="0"/>
          </a:p>
        </p:txBody>
      </p:sp>
      <p:sp>
        <p:nvSpPr>
          <p:cNvPr id="4" name="Slide Number Placeholder 3"/>
          <p:cNvSpPr>
            <a:spLocks noGrp="1"/>
          </p:cNvSpPr>
          <p:nvPr>
            <p:ph type="sldNum" sz="quarter" idx="10"/>
          </p:nvPr>
        </p:nvSpPr>
        <p:spPr/>
        <p:txBody>
          <a:bodyPr/>
          <a:lstStyle/>
          <a:p>
            <a:fld id="{10A79AB8-7145-4B7E-9447-F7B93084ED7C}" type="slidenum">
              <a:rPr lang="en-US" smtClean="0"/>
              <a:t>36</a:t>
            </a:fld>
            <a:endParaRPr lang="en-US" dirty="0"/>
          </a:p>
        </p:txBody>
      </p:sp>
    </p:spTree>
    <p:extLst>
      <p:ext uri="{BB962C8B-B14F-4D97-AF65-F5344CB8AC3E}">
        <p14:creationId xmlns:p14="http://schemas.microsoft.com/office/powerpoint/2010/main" val="42002958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72">
              <a:defRPr/>
            </a:pPr>
            <a:r>
              <a:rPr lang="en-US" dirty="0"/>
              <a:t>Similar to hail, this map doesn’t show the most likely thunderstorm wind speed, but rather the maximum wind speed probability based off previous records</a:t>
            </a:r>
          </a:p>
          <a:p>
            <a:pPr defTabSz="914372">
              <a:defRPr/>
            </a:pPr>
            <a:endParaRPr lang="en-US" dirty="0"/>
          </a:p>
          <a:p>
            <a:pPr defTabSz="914372">
              <a:defRPr/>
            </a:pPr>
            <a:endParaRPr lang="en-US" dirty="0"/>
          </a:p>
        </p:txBody>
      </p:sp>
      <p:sp>
        <p:nvSpPr>
          <p:cNvPr id="4" name="Slide Number Placeholder 3"/>
          <p:cNvSpPr>
            <a:spLocks noGrp="1"/>
          </p:cNvSpPr>
          <p:nvPr>
            <p:ph type="sldNum" sz="quarter" idx="10"/>
          </p:nvPr>
        </p:nvSpPr>
        <p:spPr/>
        <p:txBody>
          <a:bodyPr/>
          <a:lstStyle/>
          <a:p>
            <a:fld id="{10A79AB8-7145-4B7E-9447-F7B93084ED7C}" type="slidenum">
              <a:rPr lang="en-US" smtClean="0"/>
              <a:t>37</a:t>
            </a:fld>
            <a:endParaRPr lang="en-US" dirty="0"/>
          </a:p>
        </p:txBody>
      </p:sp>
    </p:spTree>
    <p:extLst>
      <p:ext uri="{BB962C8B-B14F-4D97-AF65-F5344CB8AC3E}">
        <p14:creationId xmlns:p14="http://schemas.microsoft.com/office/powerpoint/2010/main" val="30767486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2625" y="1133475"/>
            <a:ext cx="5443538" cy="3062288"/>
          </a:xfrm>
        </p:spPr>
      </p:sp>
      <p:sp>
        <p:nvSpPr>
          <p:cNvPr id="3" name="Notes Placeholder 2"/>
          <p:cNvSpPr>
            <a:spLocks noGrp="1"/>
          </p:cNvSpPr>
          <p:nvPr>
            <p:ph type="body" idx="1"/>
          </p:nvPr>
        </p:nvSpPr>
        <p:spPr/>
        <p:txBody>
          <a:bodyPr/>
          <a:lstStyle/>
          <a:p>
            <a:r>
              <a:rPr lang="en-US" dirty="0"/>
              <a:t>Striking to me that 70% of reported tornadoes throughout the world occur within the continental United</a:t>
            </a:r>
            <a:r>
              <a:rPr lang="en-US" baseline="0" dirty="0"/>
              <a:t> States</a:t>
            </a:r>
          </a:p>
          <a:p>
            <a:endParaRPr lang="en-US" baseline="0" dirty="0"/>
          </a:p>
          <a:p>
            <a:r>
              <a:rPr lang="en-US" sz="1800" dirty="0">
                <a:latin typeface="Calibri" panose="020F0502020204030204" pitchFamily="34" charset="0"/>
                <a:ea typeface="Times New Roman" panose="02020603050405020304" pitchFamily="18" charset="0"/>
                <a:cs typeface="Times New Roman" panose="02020603050405020304" pitchFamily="18" charset="0"/>
              </a:rPr>
              <a:t>As with the rest of the United States, peak tornado activity in Louisiana occurs during the spring</a:t>
            </a:r>
          </a:p>
          <a:p>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r>
              <a:rPr lang="en-US" sz="1800" dirty="0">
                <a:latin typeface="Calibri" panose="020F0502020204030204" pitchFamily="34" charset="0"/>
                <a:ea typeface="Times New Roman" panose="02020603050405020304" pitchFamily="18" charset="0"/>
                <a:cs typeface="Times New Roman" panose="02020603050405020304" pitchFamily="18" charset="0"/>
              </a:rPr>
              <a:t>Nearly one-third of observed tornadoes in the United States occur during April</a:t>
            </a:r>
          </a:p>
          <a:p>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r>
              <a:rPr lang="en-US" sz="1800" dirty="0">
                <a:latin typeface="Calibri" panose="020F0502020204030204" pitchFamily="34" charset="0"/>
                <a:ea typeface="Times New Roman" panose="02020603050405020304" pitchFamily="18" charset="0"/>
                <a:cs typeface="Times New Roman" panose="02020603050405020304" pitchFamily="18" charset="0"/>
              </a:rPr>
              <a:t>However, of those occurring in Louisiana, about half occur between March and June, </a:t>
            </a:r>
            <a:r>
              <a:rPr lang="en-US" dirty="0">
                <a:latin typeface="Calibri" panose="020F0502020204030204" pitchFamily="34" charset="0"/>
                <a:ea typeface="Times New Roman" panose="02020603050405020304" pitchFamily="18" charset="0"/>
                <a:cs typeface="Times New Roman" panose="02020603050405020304" pitchFamily="18" charset="0"/>
              </a:rPr>
              <a:t>including many of the strongest recorded in the state for each season </a:t>
            </a:r>
            <a:endParaRPr lang="en-US" dirty="0"/>
          </a:p>
        </p:txBody>
      </p:sp>
      <p:sp>
        <p:nvSpPr>
          <p:cNvPr id="4" name="Slide Number Placeholder 3"/>
          <p:cNvSpPr>
            <a:spLocks noGrp="1"/>
          </p:cNvSpPr>
          <p:nvPr>
            <p:ph type="sldNum" sz="quarter" idx="10"/>
          </p:nvPr>
        </p:nvSpPr>
        <p:spPr/>
        <p:txBody>
          <a:bodyPr/>
          <a:lstStyle/>
          <a:p>
            <a:pPr defTabSz="895810"/>
            <a:fld id="{10A79AB8-7145-4B7E-9447-F7B93084ED7C}" type="slidenum">
              <a:rPr lang="en-US">
                <a:solidFill>
                  <a:prstClr val="black"/>
                </a:solidFill>
                <a:latin typeface="Calibri"/>
              </a:rPr>
              <a:pPr defTabSz="895810"/>
              <a:t>38</a:t>
            </a:fld>
            <a:endParaRPr lang="en-US" dirty="0">
              <a:solidFill>
                <a:prstClr val="black"/>
              </a:solidFill>
              <a:latin typeface="Calibri"/>
            </a:endParaRPr>
          </a:p>
        </p:txBody>
      </p:sp>
    </p:spTree>
    <p:extLst>
      <p:ext uri="{BB962C8B-B14F-4D97-AF65-F5344CB8AC3E}">
        <p14:creationId xmlns:p14="http://schemas.microsoft.com/office/powerpoint/2010/main" val="330409174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7000"/>
              </a:lnSpc>
              <a:spcBef>
                <a:spcPts val="0"/>
              </a:spcBef>
              <a:spcAft>
                <a:spcPts val="0"/>
              </a:spcAft>
              <a:buClrTx/>
              <a:buSzTx/>
              <a:buFontTx/>
              <a:buNone/>
              <a:tabLst/>
              <a:defRPr/>
            </a:pPr>
            <a:r>
              <a:rPr lang="en-US" dirty="0"/>
              <a:t>This shows confirmed touch downs of Tornadoes that caused some level of property damage since 1990</a:t>
            </a:r>
          </a:p>
          <a:p>
            <a:pPr algn="just">
              <a:lnSpc>
                <a:spcPct val="107000"/>
              </a:lnSpc>
            </a:pPr>
            <a:endParaRPr lang="en-US" dirty="0"/>
          </a:p>
          <a:p>
            <a:pPr algn="just">
              <a:lnSpc>
                <a:spcPct val="107000"/>
              </a:lnSpc>
            </a:pPr>
            <a:r>
              <a:rPr lang="en-US" dirty="0"/>
              <a:t>Based off previous occurrences, there’s an annual chance of occurrence of 100%</a:t>
            </a:r>
          </a:p>
          <a:p>
            <a:pPr algn="just">
              <a:lnSpc>
                <a:spcPct val="107000"/>
              </a:lnSpc>
            </a:pPr>
            <a:endParaRPr lang="en-US" dirty="0"/>
          </a:p>
        </p:txBody>
      </p:sp>
      <p:sp>
        <p:nvSpPr>
          <p:cNvPr id="4" name="Slide Number Placeholder 3"/>
          <p:cNvSpPr>
            <a:spLocks noGrp="1"/>
          </p:cNvSpPr>
          <p:nvPr>
            <p:ph type="sldNum" sz="quarter" idx="10"/>
          </p:nvPr>
        </p:nvSpPr>
        <p:spPr/>
        <p:txBody>
          <a:bodyPr/>
          <a:lstStyle/>
          <a:p>
            <a:pPr defTabSz="895810"/>
            <a:fld id="{10A79AB8-7145-4B7E-9447-F7B93084ED7C}" type="slidenum">
              <a:rPr lang="en-US">
                <a:solidFill>
                  <a:prstClr val="black"/>
                </a:solidFill>
                <a:latin typeface="Calibri"/>
              </a:rPr>
              <a:pPr defTabSz="895810"/>
              <a:t>39</a:t>
            </a:fld>
            <a:endParaRPr lang="en-US" dirty="0">
              <a:solidFill>
                <a:prstClr val="black"/>
              </a:solidFill>
              <a:latin typeface="Calibri"/>
            </a:endParaRPr>
          </a:p>
        </p:txBody>
      </p:sp>
    </p:spTree>
    <p:extLst>
      <p:ext uri="{BB962C8B-B14F-4D97-AF65-F5344CB8AC3E}">
        <p14:creationId xmlns:p14="http://schemas.microsoft.com/office/powerpoint/2010/main" val="81112427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Calibri" panose="020F0502020204030204" pitchFamily="34" charset="0"/>
                <a:ea typeface="Times New Roman" panose="02020603050405020304" pitchFamily="18" charset="0"/>
                <a:cs typeface="Times New Roman" panose="02020603050405020304" pitchFamily="18" charset="0"/>
              </a:rPr>
              <a:t>In assessing the overall risk to population, the most vulnerable population throughout the planning area are those residing in manufacturing housing.  </a:t>
            </a:r>
            <a:endParaRPr lang="en-US" dirty="0"/>
          </a:p>
          <a:p>
            <a:endParaRPr lang="en-US" dirty="0"/>
          </a:p>
        </p:txBody>
      </p:sp>
      <p:sp>
        <p:nvSpPr>
          <p:cNvPr id="4" name="Slide Number Placeholder 3"/>
          <p:cNvSpPr>
            <a:spLocks noGrp="1"/>
          </p:cNvSpPr>
          <p:nvPr>
            <p:ph type="sldNum" sz="quarter" idx="10"/>
          </p:nvPr>
        </p:nvSpPr>
        <p:spPr/>
        <p:txBody>
          <a:bodyPr/>
          <a:lstStyle/>
          <a:p>
            <a:pPr defTabSz="895810"/>
            <a:fld id="{10A79AB8-7145-4B7E-9447-F7B93084ED7C}" type="slidenum">
              <a:rPr lang="en-US">
                <a:solidFill>
                  <a:prstClr val="black"/>
                </a:solidFill>
                <a:latin typeface="Calibri"/>
              </a:rPr>
              <a:pPr defTabSz="895810"/>
              <a:t>40</a:t>
            </a:fld>
            <a:endParaRPr lang="en-US" dirty="0">
              <a:solidFill>
                <a:prstClr val="black"/>
              </a:solidFill>
              <a:latin typeface="Calibri"/>
            </a:endParaRPr>
          </a:p>
        </p:txBody>
      </p:sp>
    </p:spTree>
    <p:extLst>
      <p:ext uri="{BB962C8B-B14F-4D97-AF65-F5344CB8AC3E}">
        <p14:creationId xmlns:p14="http://schemas.microsoft.com/office/powerpoint/2010/main" val="338018774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solidFill>
                  <a:srgbClr val="0D0D0D"/>
                </a:solidFill>
                <a:latin typeface="Calibri" panose="020F0502020204030204" pitchFamily="34" charset="0"/>
                <a:ea typeface="Times New Roman" panose="02020603050405020304" pitchFamily="18" charset="0"/>
                <a:cs typeface="Times New Roman" panose="02020603050405020304" pitchFamily="18" charset="0"/>
              </a:rPr>
              <a:t>Tropical cyclones are among the worst hazards faced by the state of Louisiana, as evidenced by last year’s hurricane season</a:t>
            </a:r>
          </a:p>
          <a:p>
            <a:endParaRPr lang="en-US" sz="1800" dirty="0">
              <a:solidFill>
                <a:srgbClr val="0D0D0D"/>
              </a:solidFill>
              <a:latin typeface="Calibri" panose="020F0502020204030204" pitchFamily="34" charset="0"/>
              <a:ea typeface="Times New Roman" panose="02020603050405020304" pitchFamily="18" charset="0"/>
              <a:cs typeface="Times New Roman" panose="02020603050405020304" pitchFamily="18" charset="0"/>
            </a:endParaRPr>
          </a:p>
          <a:p>
            <a:r>
              <a:rPr lang="en-US" sz="1800" dirty="0">
                <a:solidFill>
                  <a:srgbClr val="0D0D0D"/>
                </a:solidFill>
                <a:latin typeface="Calibri" panose="020F0502020204030204" pitchFamily="34" charset="0"/>
                <a:ea typeface="Times New Roman" panose="02020603050405020304" pitchFamily="18" charset="0"/>
                <a:cs typeface="Times New Roman" panose="02020603050405020304" pitchFamily="18" charset="0"/>
              </a:rPr>
              <a:t>There were a total of 30 named storms last season, of which 5 made landfall in Louisiana, the first time a single state had ever received so many landfalls. </a:t>
            </a:r>
          </a:p>
          <a:p>
            <a:endParaRPr lang="en-US" sz="1800" dirty="0">
              <a:solidFill>
                <a:srgbClr val="0D0D0D"/>
              </a:solidFill>
              <a:latin typeface="Calibri" panose="020F0502020204030204" pitchFamily="34" charset="0"/>
              <a:cs typeface="Times New Roman" panose="02020603050405020304" pitchFamily="18" charset="0"/>
            </a:endParaRPr>
          </a:p>
          <a:p>
            <a:r>
              <a:rPr lang="en-US" sz="1800" dirty="0">
                <a:solidFill>
                  <a:srgbClr val="0D0D0D"/>
                </a:solidFill>
                <a:latin typeface="Calibri" panose="020F0502020204030204" pitchFamily="34" charset="0"/>
                <a:ea typeface="Times New Roman" panose="02020603050405020304" pitchFamily="18" charset="0"/>
                <a:cs typeface="Times New Roman" panose="02020603050405020304" pitchFamily="18" charset="0"/>
              </a:rPr>
              <a:t>There have been seven events occurring within the last 18 years, 2 of which occurred since the last mitigation plan update.</a:t>
            </a:r>
          </a:p>
        </p:txBody>
      </p:sp>
      <p:sp>
        <p:nvSpPr>
          <p:cNvPr id="4" name="Slide Number Placeholder 3"/>
          <p:cNvSpPr>
            <a:spLocks noGrp="1"/>
          </p:cNvSpPr>
          <p:nvPr>
            <p:ph type="sldNum" sz="quarter" idx="10"/>
          </p:nvPr>
        </p:nvSpPr>
        <p:spPr/>
        <p:txBody>
          <a:bodyPr/>
          <a:lstStyle/>
          <a:p>
            <a:pPr defTabSz="895810">
              <a:defRPr/>
            </a:pPr>
            <a:fld id="{10A79AB8-7145-4B7E-9447-F7B93084ED7C}" type="slidenum">
              <a:rPr lang="en-US">
                <a:solidFill>
                  <a:prstClr val="black"/>
                </a:solidFill>
                <a:latin typeface="Calibri"/>
              </a:rPr>
              <a:pPr defTabSz="895810">
                <a:defRPr/>
              </a:pPr>
              <a:t>41</a:t>
            </a:fld>
            <a:endParaRPr lang="en-US" dirty="0">
              <a:solidFill>
                <a:prstClr val="black"/>
              </a:solidFill>
              <a:latin typeface="Calibri"/>
            </a:endParaRPr>
          </a:p>
        </p:txBody>
      </p:sp>
    </p:spTree>
    <p:extLst>
      <p:ext uri="{BB962C8B-B14F-4D97-AF65-F5344CB8AC3E}">
        <p14:creationId xmlns:p14="http://schemas.microsoft.com/office/powerpoint/2010/main" val="34455587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372">
              <a:defRPr/>
            </a:pPr>
            <a:r>
              <a:rPr lang="en-US" sz="1800" spc="-5" dirty="0">
                <a:latin typeface="Calibri" panose="020F0502020204030204" pitchFamily="34" charset="0"/>
                <a:ea typeface="Times New Roman" panose="02020603050405020304" pitchFamily="18" charset="0"/>
                <a:cs typeface="Times New Roman" panose="02020603050405020304" pitchFamily="18" charset="0"/>
              </a:rPr>
              <a:t>On the morning of August 25</a:t>
            </a:r>
            <a:r>
              <a:rPr lang="en-US" sz="1800" spc="-5" baseline="30000" dirty="0">
                <a:latin typeface="Calibri" panose="020F0502020204030204" pitchFamily="34" charset="0"/>
                <a:ea typeface="Times New Roman" panose="02020603050405020304" pitchFamily="18" charset="0"/>
                <a:cs typeface="Times New Roman" panose="02020603050405020304" pitchFamily="18" charset="0"/>
              </a:rPr>
              <a:t>th</a:t>
            </a:r>
            <a:r>
              <a:rPr lang="en-US" sz="1800" spc="-5" dirty="0">
                <a:latin typeface="Calibri" panose="020F0502020204030204" pitchFamily="34" charset="0"/>
                <a:ea typeface="Times New Roman" panose="02020603050405020304" pitchFamily="18" charset="0"/>
                <a:cs typeface="Times New Roman" panose="02020603050405020304" pitchFamily="18" charset="0"/>
              </a:rPr>
              <a:t>, Laura entered the Gulf of Mexico and became a Category 1 hurricane.  Laura began to explosively intensify on August 26</a:t>
            </a:r>
            <a:r>
              <a:rPr lang="en-US" sz="1800" spc="-5" baseline="30000" dirty="0">
                <a:latin typeface="Calibri" panose="020F0502020204030204" pitchFamily="34" charset="0"/>
                <a:ea typeface="Times New Roman" panose="02020603050405020304" pitchFamily="18" charset="0"/>
                <a:cs typeface="Times New Roman" panose="02020603050405020304" pitchFamily="18" charset="0"/>
              </a:rPr>
              <a:t>th</a:t>
            </a:r>
            <a:r>
              <a:rPr lang="en-US" sz="1800" spc="-5" dirty="0">
                <a:latin typeface="Calibri" panose="020F0502020204030204" pitchFamily="34" charset="0"/>
                <a:ea typeface="Times New Roman" panose="02020603050405020304" pitchFamily="18" charset="0"/>
                <a:cs typeface="Times New Roman" panose="02020603050405020304" pitchFamily="18" charset="0"/>
              </a:rPr>
              <a:t>, reaching Category 4 by 1 PM that afternoon. Right before making landfall at Cameron, LA, Laura reached a peak intensity of 150 mph, with a minimum central pressure of 937 millibars, making it the strongest hurricane to strike southwest LA since records began in 1851. Wind damage to buildings and trees was major to catastrophic across Cameron and Calcasieu parishes, and considerable damage was also recorded across Beauregard and Vernon parishes </a:t>
            </a:r>
          </a:p>
          <a:p>
            <a:pPr defTabSz="914372">
              <a:defRPr/>
            </a:pPr>
            <a:endParaRPr lang="en-US" sz="1800" dirty="0">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In West Carroll Parish, numerous trees, poles, and power lines were downed.  Homes and businesses were damaged from high winds and subsequent fallen trees.  The entire parish was without power immediately following the storm.  One indirect death occurred in the parish following the storm during the clean up process and two fatalities occurred due to heat related stress.  Wind gusts during the event ranged from 65 to 105 mph.</a:t>
            </a:r>
          </a:p>
          <a:p>
            <a:endParaRPr lang="en-US" sz="1000" dirty="0"/>
          </a:p>
        </p:txBody>
      </p:sp>
      <p:sp>
        <p:nvSpPr>
          <p:cNvPr id="4" name="Slide Number Placeholder 3"/>
          <p:cNvSpPr>
            <a:spLocks noGrp="1"/>
          </p:cNvSpPr>
          <p:nvPr>
            <p:ph type="sldNum" sz="quarter" idx="10"/>
          </p:nvPr>
        </p:nvSpPr>
        <p:spPr/>
        <p:txBody>
          <a:bodyPr/>
          <a:lstStyle/>
          <a:p>
            <a:fld id="{10A79AB8-7145-4B7E-9447-F7B93084ED7C}" type="slidenum">
              <a:rPr lang="en-US" smtClean="0"/>
              <a:t>42</a:t>
            </a:fld>
            <a:endParaRPr lang="en-US" dirty="0"/>
          </a:p>
        </p:txBody>
      </p:sp>
    </p:spTree>
    <p:extLst>
      <p:ext uri="{BB962C8B-B14F-4D97-AF65-F5344CB8AC3E}">
        <p14:creationId xmlns:p14="http://schemas.microsoft.com/office/powerpoint/2010/main" val="112436796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spc="-5" dirty="0">
                <a:effectLst/>
                <a:latin typeface="Calibri" panose="020F0502020204030204" pitchFamily="34" charset="0"/>
                <a:ea typeface="Times New Roman" panose="02020603050405020304" pitchFamily="18" charset="0"/>
                <a:cs typeface="Times New Roman" panose="02020603050405020304" pitchFamily="18" charset="0"/>
              </a:rPr>
              <a:t>Hurricane Delta initially developed from a tropical wave in the eastern Caribbean on October 1.  Over the next 40 hours, it intensified into a Category 4 hurricane, which was the fastest rate of intensification of any storm in the Atlantic Basin</a:t>
            </a:r>
          </a:p>
          <a:p>
            <a:endParaRPr lang="en-US" sz="1000" kern="1200" dirty="0">
              <a:solidFill>
                <a:schemeClr val="tx1"/>
              </a:solidFill>
              <a:effectLst/>
              <a:latin typeface="+mn-lt"/>
              <a:ea typeface="+mn-ea"/>
              <a:cs typeface="+mn-cs"/>
            </a:endParaRPr>
          </a:p>
          <a:p>
            <a:r>
              <a:rPr lang="en-US" sz="1000" kern="1200" dirty="0">
                <a:solidFill>
                  <a:schemeClr val="tx1"/>
                </a:solidFill>
                <a:effectLst/>
                <a:latin typeface="+mn-lt"/>
                <a:ea typeface="+mn-ea"/>
                <a:cs typeface="+mn-cs"/>
              </a:rPr>
              <a:t>It weakened to a Category 1 storm after making its initial landfall on the Yucatan Peninsula, and ultimately made landfall in Louisiana as a Category 2 storm. </a:t>
            </a:r>
          </a:p>
          <a:p>
            <a:endParaRPr lang="en-US" sz="1000" dirty="0"/>
          </a:p>
          <a:p>
            <a:pPr defTabSz="914372">
              <a:defRPr/>
            </a:pPr>
            <a:r>
              <a:rPr lang="en-US" sz="1800" dirty="0">
                <a:effectLst/>
                <a:latin typeface="Calibri" panose="020F0502020204030204" pitchFamily="34" charset="0"/>
                <a:ea typeface="Calibri" panose="020F0502020204030204" pitchFamily="34" charset="0"/>
                <a:cs typeface="Times New Roman" panose="02020603050405020304" pitchFamily="18" charset="0"/>
              </a:rPr>
              <a:t>In West Carroll Parish, Delta produced wind gusts of around 65 mph with heavy rainfall which led to numerous downed trees and power lines. </a:t>
            </a:r>
            <a:endParaRPr lang="en-US" sz="1000" dirty="0"/>
          </a:p>
        </p:txBody>
      </p:sp>
      <p:sp>
        <p:nvSpPr>
          <p:cNvPr id="4" name="Slide Number Placeholder 3"/>
          <p:cNvSpPr>
            <a:spLocks noGrp="1"/>
          </p:cNvSpPr>
          <p:nvPr>
            <p:ph type="sldNum" sz="quarter" idx="10"/>
          </p:nvPr>
        </p:nvSpPr>
        <p:spPr/>
        <p:txBody>
          <a:bodyPr/>
          <a:lstStyle/>
          <a:p>
            <a:fld id="{10A79AB8-7145-4B7E-9447-F7B93084ED7C}" type="slidenum">
              <a:rPr lang="en-US" smtClean="0"/>
              <a:t>43</a:t>
            </a:fld>
            <a:endParaRPr lang="en-US" dirty="0"/>
          </a:p>
        </p:txBody>
      </p:sp>
    </p:spTree>
    <p:extLst>
      <p:ext uri="{BB962C8B-B14F-4D97-AF65-F5344CB8AC3E}">
        <p14:creationId xmlns:p14="http://schemas.microsoft.com/office/powerpoint/2010/main" val="383885523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Windspeed zones from tropical cyclones in relation to critical infrastructure</a:t>
            </a:r>
          </a:p>
          <a:p>
            <a:endParaRPr lang="en-US" dirty="0"/>
          </a:p>
        </p:txBody>
      </p:sp>
      <p:sp>
        <p:nvSpPr>
          <p:cNvPr id="4" name="Slide Number Placeholder 3"/>
          <p:cNvSpPr>
            <a:spLocks noGrp="1"/>
          </p:cNvSpPr>
          <p:nvPr>
            <p:ph type="sldNum" sz="quarter" idx="10"/>
          </p:nvPr>
        </p:nvSpPr>
        <p:spPr/>
        <p:txBody>
          <a:bodyPr/>
          <a:lstStyle/>
          <a:p>
            <a:fld id="{10A79AB8-7145-4B7E-9447-F7B93084ED7C}" type="slidenum">
              <a:rPr lang="en-US" smtClean="0"/>
              <a:t>44</a:t>
            </a:fld>
            <a:endParaRPr lang="en-US" dirty="0"/>
          </a:p>
        </p:txBody>
      </p:sp>
    </p:spTree>
    <p:extLst>
      <p:ext uri="{BB962C8B-B14F-4D97-AF65-F5344CB8AC3E}">
        <p14:creationId xmlns:p14="http://schemas.microsoft.com/office/powerpoint/2010/main" val="92121686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0A79AB8-7145-4B7E-9447-F7B93084ED7C}" type="slidenum">
              <a:rPr lang="en-US" smtClean="0"/>
              <a:t>45</a:t>
            </a:fld>
            <a:endParaRPr lang="en-US" dirty="0"/>
          </a:p>
        </p:txBody>
      </p:sp>
    </p:spTree>
    <p:extLst>
      <p:ext uri="{BB962C8B-B14F-4D97-AF65-F5344CB8AC3E}">
        <p14:creationId xmlns:p14="http://schemas.microsoft.com/office/powerpoint/2010/main" val="406177250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goals</a:t>
            </a:r>
            <a:r>
              <a:rPr lang="en-US" baseline="0" dirty="0"/>
              <a:t> were carried over from the last update in 2015, the steering committee approved the use of these same goals for 2021. </a:t>
            </a:r>
          </a:p>
          <a:p>
            <a:endParaRPr lang="en-US" baseline="0" dirty="0"/>
          </a:p>
          <a:p>
            <a:r>
              <a:rPr lang="en-US" dirty="0"/>
              <a:t>The plan should be updated with the status current mitigation strategies </a:t>
            </a:r>
          </a:p>
          <a:p>
            <a:r>
              <a:rPr lang="en-US" dirty="0"/>
              <a:t>Progress on the mitigation action items will be monitored and evaluated by the plan administrator. The administering agency for each mitigation action is responsible for providing a quarterly status report to the plan administrator detailing the progress.</a:t>
            </a:r>
          </a:p>
          <a:p>
            <a:r>
              <a:rPr lang="en-US" dirty="0"/>
              <a:t>The steering committee should identify any new strategies for their jurisdictions and work together to prioritize the updated list.</a:t>
            </a:r>
          </a:p>
          <a:p>
            <a:endParaRPr lang="en-US" dirty="0"/>
          </a:p>
        </p:txBody>
      </p:sp>
      <p:sp>
        <p:nvSpPr>
          <p:cNvPr id="4" name="Slide Number Placeholder 3"/>
          <p:cNvSpPr>
            <a:spLocks noGrp="1"/>
          </p:cNvSpPr>
          <p:nvPr>
            <p:ph type="sldNum" sz="quarter" idx="10"/>
          </p:nvPr>
        </p:nvSpPr>
        <p:spPr/>
        <p:txBody>
          <a:bodyPr/>
          <a:lstStyle/>
          <a:p>
            <a:pPr defTabSz="895810">
              <a:defRPr/>
            </a:pPr>
            <a:fld id="{10A79AB8-7145-4B7E-9447-F7B93084ED7C}" type="slidenum">
              <a:rPr lang="en-US">
                <a:solidFill>
                  <a:prstClr val="black"/>
                </a:solidFill>
                <a:latin typeface="Calibri"/>
              </a:rPr>
              <a:pPr defTabSz="895810">
                <a:defRPr/>
              </a:pPr>
              <a:t>46</a:t>
            </a:fld>
            <a:endParaRPr lang="en-US" dirty="0">
              <a:solidFill>
                <a:prstClr val="black"/>
              </a:solidFill>
              <a:latin typeface="Calibri"/>
            </a:endParaRPr>
          </a:p>
        </p:txBody>
      </p:sp>
    </p:spTree>
    <p:extLst>
      <p:ext uri="{BB962C8B-B14F-4D97-AF65-F5344CB8AC3E}">
        <p14:creationId xmlns:p14="http://schemas.microsoft.com/office/powerpoint/2010/main" val="215201002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0A79AB8-7145-4B7E-9447-F7B93084ED7C}" type="slidenum">
              <a:rPr lang="en-US" smtClean="0"/>
              <a:t>47</a:t>
            </a:fld>
            <a:endParaRPr lang="en-US" dirty="0"/>
          </a:p>
        </p:txBody>
      </p:sp>
    </p:spTree>
    <p:extLst>
      <p:ext uri="{BB962C8B-B14F-4D97-AF65-F5344CB8AC3E}">
        <p14:creationId xmlns:p14="http://schemas.microsoft.com/office/powerpoint/2010/main" val="396998813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Survey is one public activity that will allow citizens to provide</a:t>
            </a:r>
            <a:r>
              <a:rPr lang="en-US" baseline="0" dirty="0"/>
              <a:t> feedback. Survey results will provide a nice overview for administration to see where they can improve or redirect efforts.</a:t>
            </a:r>
          </a:p>
          <a:p>
            <a:endParaRPr lang="en-US" baseline="0" dirty="0"/>
          </a:p>
          <a:p>
            <a:endParaRPr lang="en-US" baseline="0" dirty="0"/>
          </a:p>
        </p:txBody>
      </p:sp>
      <p:sp>
        <p:nvSpPr>
          <p:cNvPr id="4" name="Slide Number Placeholder 3"/>
          <p:cNvSpPr>
            <a:spLocks noGrp="1"/>
          </p:cNvSpPr>
          <p:nvPr>
            <p:ph type="sldNum" sz="quarter" idx="10"/>
          </p:nvPr>
        </p:nvSpPr>
        <p:spPr/>
        <p:txBody>
          <a:bodyPr/>
          <a:lstStyle/>
          <a:p>
            <a:fld id="{10A79AB8-7145-4B7E-9447-F7B93084ED7C}" type="slidenum">
              <a:rPr lang="en-US" smtClean="0"/>
              <a:t>48</a:t>
            </a:fld>
            <a:endParaRPr lang="en-US" dirty="0"/>
          </a:p>
        </p:txBody>
      </p:sp>
    </p:spTree>
    <p:extLst>
      <p:ext uri="{BB962C8B-B14F-4D97-AF65-F5344CB8AC3E}">
        <p14:creationId xmlns:p14="http://schemas.microsoft.com/office/powerpoint/2010/main" val="30696788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goals</a:t>
            </a:r>
            <a:r>
              <a:rPr lang="en-US" baseline="0" dirty="0"/>
              <a:t> were carried over from the last update </a:t>
            </a:r>
            <a:r>
              <a:rPr lang="en-US" baseline="0"/>
              <a:t>in 2015, </a:t>
            </a:r>
            <a:r>
              <a:rPr lang="en-US" baseline="0" dirty="0"/>
              <a:t>the steering committee approved the use of these same goals for 2021. </a:t>
            </a:r>
          </a:p>
          <a:p>
            <a:endParaRPr lang="en-US" baseline="0" dirty="0"/>
          </a:p>
          <a:p>
            <a:r>
              <a:rPr lang="en-US" dirty="0"/>
              <a:t>The plan should be updated with the status current mitigation strategies </a:t>
            </a:r>
          </a:p>
          <a:p>
            <a:r>
              <a:rPr lang="en-US" dirty="0"/>
              <a:t>Progress on the mitigation action items will be monitored and evaluated by the plan administrator. The administering agency for each mitigation action is responsible for providing a quarterly status report to the plan administrator detailing the progress.</a:t>
            </a:r>
          </a:p>
          <a:p>
            <a:r>
              <a:rPr lang="en-US" dirty="0"/>
              <a:t>The steering committee should identify any new strategies for their jurisdictions and work together to prioritize the updated list.</a:t>
            </a:r>
          </a:p>
          <a:p>
            <a:endParaRPr lang="en-US" dirty="0"/>
          </a:p>
        </p:txBody>
      </p:sp>
      <p:sp>
        <p:nvSpPr>
          <p:cNvPr id="4" name="Slide Number Placeholder 3"/>
          <p:cNvSpPr>
            <a:spLocks noGrp="1"/>
          </p:cNvSpPr>
          <p:nvPr>
            <p:ph type="sldNum" sz="quarter" idx="10"/>
          </p:nvPr>
        </p:nvSpPr>
        <p:spPr/>
        <p:txBody>
          <a:bodyPr/>
          <a:lstStyle/>
          <a:p>
            <a:pPr defTabSz="895810">
              <a:defRPr/>
            </a:pPr>
            <a:fld id="{10A79AB8-7145-4B7E-9447-F7B93084ED7C}" type="slidenum">
              <a:rPr lang="en-US">
                <a:solidFill>
                  <a:prstClr val="black"/>
                </a:solidFill>
                <a:latin typeface="Calibri"/>
              </a:rPr>
              <a:pPr defTabSz="895810">
                <a:defRPr/>
              </a:pPr>
              <a:t>49</a:t>
            </a:fld>
            <a:endParaRPr lang="en-US" dirty="0">
              <a:solidFill>
                <a:prstClr val="black"/>
              </a:solidFill>
              <a:latin typeface="Calibri"/>
            </a:endParaRPr>
          </a:p>
        </p:txBody>
      </p:sp>
    </p:spTree>
    <p:extLst>
      <p:ext uri="{BB962C8B-B14F-4D97-AF65-F5344CB8AC3E}">
        <p14:creationId xmlns:p14="http://schemas.microsoft.com/office/powerpoint/2010/main" val="322271447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8C357A8-100C-4BB7-8F8B-ABE0D84C5B89}" type="slidenum">
              <a:rPr lang="en-US" smtClean="0"/>
              <a:pPr/>
              <a:t>50</a:t>
            </a:fld>
            <a:endParaRPr lang="en-US" dirty="0"/>
          </a:p>
        </p:txBody>
      </p:sp>
    </p:spTree>
    <p:extLst>
      <p:ext uri="{BB962C8B-B14F-4D97-AF65-F5344CB8AC3E}">
        <p14:creationId xmlns:p14="http://schemas.microsoft.com/office/powerpoint/2010/main" val="348888879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8C357A8-100C-4BB7-8F8B-ABE0D84C5B89}" type="slidenum">
              <a:rPr lang="en-US" smtClean="0"/>
              <a:pPr/>
              <a:t>51</a:t>
            </a:fld>
            <a:endParaRPr lang="en-US" dirty="0"/>
          </a:p>
        </p:txBody>
      </p:sp>
    </p:spTree>
    <p:extLst>
      <p:ext uri="{BB962C8B-B14F-4D97-AF65-F5344CB8AC3E}">
        <p14:creationId xmlns:p14="http://schemas.microsoft.com/office/powerpoint/2010/main" val="3640222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14D55B2-55A1-4299-A0F2-832B8125D078}" type="datetimeFigureOut">
              <a:rPr lang="en-US" smtClean="0"/>
              <a:t>6/29/2021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0436162-4B03-4BAA-B7B5-31DC0CD39362}" type="slidenum">
              <a:rPr lang="en-US" smtClean="0"/>
              <a:t>‹#›</a:t>
            </a:fld>
            <a:endParaRPr lang="en-US" dirty="0"/>
          </a:p>
        </p:txBody>
      </p:sp>
    </p:spTree>
    <p:extLst>
      <p:ext uri="{BB962C8B-B14F-4D97-AF65-F5344CB8AC3E}">
        <p14:creationId xmlns:p14="http://schemas.microsoft.com/office/powerpoint/2010/main" val="2427869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4D55B2-55A1-4299-A0F2-832B8125D078}" type="datetimeFigureOut">
              <a:rPr lang="en-US" smtClean="0"/>
              <a:t>6/29/2021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0436162-4B03-4BAA-B7B5-31DC0CD39362}" type="slidenum">
              <a:rPr lang="en-US" smtClean="0"/>
              <a:t>‹#›</a:t>
            </a:fld>
            <a:endParaRPr lang="en-US" dirty="0"/>
          </a:p>
        </p:txBody>
      </p:sp>
    </p:spTree>
    <p:extLst>
      <p:ext uri="{BB962C8B-B14F-4D97-AF65-F5344CB8AC3E}">
        <p14:creationId xmlns:p14="http://schemas.microsoft.com/office/powerpoint/2010/main" val="1385195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4D55B2-55A1-4299-A0F2-832B8125D078}" type="datetimeFigureOut">
              <a:rPr lang="en-US" smtClean="0"/>
              <a:t>6/29/2021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0436162-4B03-4BAA-B7B5-31DC0CD39362}" type="slidenum">
              <a:rPr lang="en-US" smtClean="0"/>
              <a:t>‹#›</a:t>
            </a:fld>
            <a:endParaRPr lang="en-US" dirty="0"/>
          </a:p>
        </p:txBody>
      </p:sp>
    </p:spTree>
    <p:extLst>
      <p:ext uri="{BB962C8B-B14F-4D97-AF65-F5344CB8AC3E}">
        <p14:creationId xmlns:p14="http://schemas.microsoft.com/office/powerpoint/2010/main" val="1392247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14D55B2-55A1-4299-A0F2-832B8125D078}" type="datetimeFigureOut">
              <a:rPr lang="en-US" smtClean="0"/>
              <a:t>6/29/2021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0436162-4B03-4BAA-B7B5-31DC0CD39362}" type="slidenum">
              <a:rPr lang="en-US" smtClean="0"/>
              <a:t>‹#›</a:t>
            </a:fld>
            <a:endParaRPr lang="en-US" dirty="0"/>
          </a:p>
        </p:txBody>
      </p:sp>
    </p:spTree>
    <p:extLst>
      <p:ext uri="{BB962C8B-B14F-4D97-AF65-F5344CB8AC3E}">
        <p14:creationId xmlns:p14="http://schemas.microsoft.com/office/powerpoint/2010/main" val="1116287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14D55B2-55A1-4299-A0F2-832B8125D078}" type="datetimeFigureOut">
              <a:rPr lang="en-US" smtClean="0"/>
              <a:t>6/29/2021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0436162-4B03-4BAA-B7B5-31DC0CD39362}" type="slidenum">
              <a:rPr lang="en-US" smtClean="0"/>
              <a:t>‹#›</a:t>
            </a:fld>
            <a:endParaRPr lang="en-US" dirty="0"/>
          </a:p>
        </p:txBody>
      </p:sp>
    </p:spTree>
    <p:extLst>
      <p:ext uri="{BB962C8B-B14F-4D97-AF65-F5344CB8AC3E}">
        <p14:creationId xmlns:p14="http://schemas.microsoft.com/office/powerpoint/2010/main" val="18038008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14D55B2-55A1-4299-A0F2-832B8125D078}" type="datetimeFigureOut">
              <a:rPr lang="en-US" smtClean="0"/>
              <a:t>6/29/2021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0436162-4B03-4BAA-B7B5-31DC0CD39362}" type="slidenum">
              <a:rPr lang="en-US" smtClean="0"/>
              <a:t>‹#›</a:t>
            </a:fld>
            <a:endParaRPr lang="en-US" dirty="0"/>
          </a:p>
        </p:txBody>
      </p:sp>
    </p:spTree>
    <p:extLst>
      <p:ext uri="{BB962C8B-B14F-4D97-AF65-F5344CB8AC3E}">
        <p14:creationId xmlns:p14="http://schemas.microsoft.com/office/powerpoint/2010/main" val="3170142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4D55B2-55A1-4299-A0F2-832B8125D078}" type="datetimeFigureOut">
              <a:rPr lang="en-US" smtClean="0"/>
              <a:t>6/29/2021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0436162-4B03-4BAA-B7B5-31DC0CD39362}" type="slidenum">
              <a:rPr lang="en-US" smtClean="0"/>
              <a:t>‹#›</a:t>
            </a:fld>
            <a:endParaRPr lang="en-US" dirty="0"/>
          </a:p>
        </p:txBody>
      </p:sp>
    </p:spTree>
    <p:extLst>
      <p:ext uri="{BB962C8B-B14F-4D97-AF65-F5344CB8AC3E}">
        <p14:creationId xmlns:p14="http://schemas.microsoft.com/office/powerpoint/2010/main" val="2211539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14D55B2-55A1-4299-A0F2-832B8125D078}" type="datetimeFigureOut">
              <a:rPr lang="en-US" smtClean="0"/>
              <a:t>6/29/2021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0436162-4B03-4BAA-B7B5-31DC0CD39362}" type="slidenum">
              <a:rPr lang="en-US" smtClean="0"/>
              <a:t>‹#›</a:t>
            </a:fld>
            <a:endParaRPr lang="en-US" dirty="0"/>
          </a:p>
        </p:txBody>
      </p:sp>
    </p:spTree>
    <p:extLst>
      <p:ext uri="{BB962C8B-B14F-4D97-AF65-F5344CB8AC3E}">
        <p14:creationId xmlns:p14="http://schemas.microsoft.com/office/powerpoint/2010/main" val="21529799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14D55B2-55A1-4299-A0F2-832B8125D078}" type="datetimeFigureOut">
              <a:rPr lang="en-US" smtClean="0"/>
              <a:t>6/29/2021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0436162-4B03-4BAA-B7B5-31DC0CD39362}" type="slidenum">
              <a:rPr lang="en-US" smtClean="0"/>
              <a:t>‹#›</a:t>
            </a:fld>
            <a:endParaRPr lang="en-US" dirty="0"/>
          </a:p>
        </p:txBody>
      </p:sp>
    </p:spTree>
    <p:extLst>
      <p:ext uri="{BB962C8B-B14F-4D97-AF65-F5344CB8AC3E}">
        <p14:creationId xmlns:p14="http://schemas.microsoft.com/office/powerpoint/2010/main" val="6413579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4D55B2-55A1-4299-A0F2-832B8125D078}" type="datetimeFigureOut">
              <a:rPr lang="en-US" smtClean="0"/>
              <a:t>6/29/2021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0436162-4B03-4BAA-B7B5-31DC0CD39362}" type="slidenum">
              <a:rPr lang="en-US" smtClean="0"/>
              <a:t>‹#›</a:t>
            </a:fld>
            <a:endParaRPr lang="en-US" dirty="0"/>
          </a:p>
        </p:txBody>
      </p:sp>
    </p:spTree>
    <p:extLst>
      <p:ext uri="{BB962C8B-B14F-4D97-AF65-F5344CB8AC3E}">
        <p14:creationId xmlns:p14="http://schemas.microsoft.com/office/powerpoint/2010/main" val="184098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4D55B2-55A1-4299-A0F2-832B8125D078}" type="datetimeFigureOut">
              <a:rPr lang="en-US" smtClean="0"/>
              <a:t>6/29/2021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0436162-4B03-4BAA-B7B5-31DC0CD39362}" type="slidenum">
              <a:rPr lang="en-US" smtClean="0"/>
              <a:t>‹#›</a:t>
            </a:fld>
            <a:endParaRPr lang="en-US" dirty="0"/>
          </a:p>
        </p:txBody>
      </p:sp>
    </p:spTree>
    <p:extLst>
      <p:ext uri="{BB962C8B-B14F-4D97-AF65-F5344CB8AC3E}">
        <p14:creationId xmlns:p14="http://schemas.microsoft.com/office/powerpoint/2010/main" val="1189770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dirty="0"/>
              <a:t>8/06/2014</a:t>
            </a:r>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0436162-4B03-4BAA-B7B5-31DC0CD39362}" type="slidenum">
              <a:rPr lang="en-US" smtClean="0"/>
              <a:t>‹#›</a:t>
            </a:fld>
            <a:endParaRPr lang="en-US" dirty="0"/>
          </a:p>
        </p:txBody>
      </p:sp>
    </p:spTree>
    <p:extLst>
      <p:ext uri="{BB962C8B-B14F-4D97-AF65-F5344CB8AC3E}">
        <p14:creationId xmlns:p14="http://schemas.microsoft.com/office/powerpoint/2010/main" val="21773009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5"/>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DCC347D-B487-46FD-A336-C661BCF0E276}" type="datetimeFigureOut">
              <a:rPr lang="en-US" smtClean="0"/>
              <a:t>6/29/2021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79008B-E9B0-4FB4-86D6-C988F4073230}" type="slidenum">
              <a:rPr lang="en-US" smtClean="0"/>
              <a:t>‹#›</a:t>
            </a:fld>
            <a:endParaRPr lang="en-US" dirty="0"/>
          </a:p>
        </p:txBody>
      </p:sp>
    </p:spTree>
    <p:extLst>
      <p:ext uri="{BB962C8B-B14F-4D97-AF65-F5344CB8AC3E}">
        <p14:creationId xmlns:p14="http://schemas.microsoft.com/office/powerpoint/2010/main" val="25707572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2540000" y="-262466"/>
            <a:ext cx="10972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DCC347D-B487-46FD-A336-C661BCF0E276}" type="datetimeFigureOut">
              <a:rPr lang="en-US" smtClean="0"/>
              <a:t>6/29/2021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79008B-E9B0-4FB4-86D6-C988F4073230}" type="slidenum">
              <a:rPr lang="en-US" smtClean="0"/>
              <a:t>‹#›</a:t>
            </a:fld>
            <a:endParaRPr lang="en-US" dirty="0"/>
          </a:p>
        </p:txBody>
      </p:sp>
    </p:spTree>
    <p:extLst>
      <p:ext uri="{BB962C8B-B14F-4D97-AF65-F5344CB8AC3E}">
        <p14:creationId xmlns:p14="http://schemas.microsoft.com/office/powerpoint/2010/main" val="11891998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05480" y="2225675"/>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613"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DCC347D-B487-46FD-A336-C661BCF0E276}" type="datetimeFigureOut">
              <a:rPr lang="en-US" smtClean="0"/>
              <a:t>6/29/2021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79008B-E9B0-4FB4-86D6-C988F4073230}" type="slidenum">
              <a:rPr lang="en-US" smtClean="0"/>
              <a:t>‹#›</a:t>
            </a:fld>
            <a:endParaRPr lang="en-US" dirty="0"/>
          </a:p>
        </p:txBody>
      </p:sp>
    </p:spTree>
    <p:extLst>
      <p:ext uri="{BB962C8B-B14F-4D97-AF65-F5344CB8AC3E}">
        <p14:creationId xmlns:p14="http://schemas.microsoft.com/office/powerpoint/2010/main" val="9685108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0"/>
            <a:ext cx="5410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600200"/>
            <a:ext cx="5410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DCC347D-B487-46FD-A336-C661BCF0E276}" type="datetimeFigureOut">
              <a:rPr lang="en-US" smtClean="0"/>
              <a:t>6/29/2021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79008B-E9B0-4FB4-86D6-C988F4073230}" type="slidenum">
              <a:rPr lang="en-US" smtClean="0"/>
              <a:t>‹#›</a:t>
            </a:fld>
            <a:endParaRPr lang="en-US" dirty="0"/>
          </a:p>
        </p:txBody>
      </p:sp>
    </p:spTree>
    <p:extLst>
      <p:ext uri="{BB962C8B-B14F-4D97-AF65-F5344CB8AC3E}">
        <p14:creationId xmlns:p14="http://schemas.microsoft.com/office/powerpoint/2010/main" val="20215363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DCC347D-B487-46FD-A336-C661BCF0E276}" type="datetimeFigureOut">
              <a:rPr lang="en-US" smtClean="0"/>
              <a:t>6/29/2021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C79008B-E9B0-4FB4-86D6-C988F4073230}" type="slidenum">
              <a:rPr lang="en-US" smtClean="0"/>
              <a:t>‹#›</a:t>
            </a:fld>
            <a:endParaRPr lang="en-US" dirty="0"/>
          </a:p>
        </p:txBody>
      </p:sp>
    </p:spTree>
    <p:extLst>
      <p:ext uri="{BB962C8B-B14F-4D97-AF65-F5344CB8AC3E}">
        <p14:creationId xmlns:p14="http://schemas.microsoft.com/office/powerpoint/2010/main" val="31229229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DCC347D-B487-46FD-A336-C661BCF0E276}" type="datetimeFigureOut">
              <a:rPr lang="en-US" smtClean="0"/>
              <a:t>6/29/2021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C79008B-E9B0-4FB4-86D6-C988F4073230}" type="slidenum">
              <a:rPr lang="en-US" smtClean="0"/>
              <a:t>‹#›</a:t>
            </a:fld>
            <a:endParaRPr lang="en-US" dirty="0"/>
          </a:p>
        </p:txBody>
      </p:sp>
    </p:spTree>
    <p:extLst>
      <p:ext uri="{BB962C8B-B14F-4D97-AF65-F5344CB8AC3E}">
        <p14:creationId xmlns:p14="http://schemas.microsoft.com/office/powerpoint/2010/main" val="1585740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CC347D-B487-46FD-A336-C661BCF0E276}" type="datetimeFigureOut">
              <a:rPr lang="en-US" smtClean="0"/>
              <a:t>6/29/2021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C79008B-E9B0-4FB4-86D6-C988F4073230}" type="slidenum">
              <a:rPr lang="en-US" smtClean="0"/>
              <a:t>‹#›</a:t>
            </a:fld>
            <a:endParaRPr lang="en-US" dirty="0"/>
          </a:p>
        </p:txBody>
      </p:sp>
    </p:spTree>
    <p:extLst>
      <p:ext uri="{BB962C8B-B14F-4D97-AF65-F5344CB8AC3E}">
        <p14:creationId xmlns:p14="http://schemas.microsoft.com/office/powerpoint/2010/main" val="29548586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40116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DCC347D-B487-46FD-A336-C661BCF0E276}" type="datetimeFigureOut">
              <a:rPr lang="en-US" smtClean="0"/>
              <a:t>6/29/2021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79008B-E9B0-4FB4-86D6-C988F4073230}" type="slidenum">
              <a:rPr lang="en-US" smtClean="0"/>
              <a:t>‹#›</a:t>
            </a:fld>
            <a:endParaRPr lang="en-US" dirty="0"/>
          </a:p>
        </p:txBody>
      </p:sp>
    </p:spTree>
    <p:extLst>
      <p:ext uri="{BB962C8B-B14F-4D97-AF65-F5344CB8AC3E}">
        <p14:creationId xmlns:p14="http://schemas.microsoft.com/office/powerpoint/2010/main" val="10488952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188"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DCC347D-B487-46FD-A336-C661BCF0E276}" type="datetimeFigureOut">
              <a:rPr lang="en-US" smtClean="0"/>
              <a:t>6/29/2021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79008B-E9B0-4FB4-86D6-C988F4073230}" type="slidenum">
              <a:rPr lang="en-US" smtClean="0"/>
              <a:t>‹#›</a:t>
            </a:fld>
            <a:endParaRPr lang="en-US" dirty="0"/>
          </a:p>
        </p:txBody>
      </p:sp>
    </p:spTree>
    <p:extLst>
      <p:ext uri="{BB962C8B-B14F-4D97-AF65-F5344CB8AC3E}">
        <p14:creationId xmlns:p14="http://schemas.microsoft.com/office/powerpoint/2010/main" val="24241842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DCC347D-B487-46FD-A336-C661BCF0E276}" type="datetimeFigureOut">
              <a:rPr lang="en-US" smtClean="0"/>
              <a:t>6/29/2021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79008B-E9B0-4FB4-86D6-C988F4073230}" type="slidenum">
              <a:rPr lang="en-US" smtClean="0"/>
              <a:t>‹#›</a:t>
            </a:fld>
            <a:endParaRPr lang="en-US" dirty="0"/>
          </a:p>
        </p:txBody>
      </p:sp>
    </p:spTree>
    <p:extLst>
      <p:ext uri="{BB962C8B-B14F-4D97-AF65-F5344CB8AC3E}">
        <p14:creationId xmlns:p14="http://schemas.microsoft.com/office/powerpoint/2010/main" val="37384252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8"/>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8"/>
            <a:ext cx="80772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DCC347D-B487-46FD-A336-C661BCF0E276}" type="datetimeFigureOut">
              <a:rPr lang="en-US" smtClean="0"/>
              <a:t>6/29/2021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79008B-E9B0-4FB4-86D6-C988F4073230}" type="slidenum">
              <a:rPr lang="en-US" smtClean="0"/>
              <a:t>‹#›</a:t>
            </a:fld>
            <a:endParaRPr lang="en-US" dirty="0"/>
          </a:p>
        </p:txBody>
      </p:sp>
    </p:spTree>
    <p:extLst>
      <p:ext uri="{BB962C8B-B14F-4D97-AF65-F5344CB8AC3E}">
        <p14:creationId xmlns:p14="http://schemas.microsoft.com/office/powerpoint/2010/main" val="35363662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atin typeface="Arial" panose="020B0604020202020204" pitchFamily="34" charset="0"/>
                <a:cs typeface="Arial" panose="020B0604020202020204" pitchFamily="34" charset="0"/>
              </a:defRPr>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14D55B2-55A1-4299-A0F2-832B8125D078}"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6/29/2021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0436162-4B03-4BAA-B7B5-31DC0CD39362}"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65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14D55B2-55A1-4299-A0F2-832B8125D078}"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6/29/2021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0436162-4B03-4BAA-B7B5-31DC0CD39362}"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29312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atin typeface="Arial" panose="020B0604020202020204" pitchFamily="34" charset="0"/>
                <a:cs typeface="Arial" panose="020B0604020202020204" pitchFamily="34" charset="0"/>
              </a:defRPr>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14D55B2-55A1-4299-A0F2-832B8125D078}"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6/29/2021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0436162-4B03-4BAA-B7B5-31DC0CD39362}"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158247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14D55B2-55A1-4299-A0F2-832B8125D078}"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6/29/2021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0436162-4B03-4BAA-B7B5-31DC0CD39362}"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179078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lvl1pPr>
              <a:defRPr>
                <a:latin typeface="Arial" panose="020B0604020202020204" pitchFamily="34" charset="0"/>
                <a:cs typeface="Arial" panose="020B0604020202020204" pitchFamily="34" charset="0"/>
              </a:defRPr>
            </a:lvl1p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14D55B2-55A1-4299-A0F2-832B8125D078}"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6/29/2021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0436162-4B03-4BAA-B7B5-31DC0CD39362}"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51072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dirty="0"/>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14D55B2-55A1-4299-A0F2-832B8125D078}"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6/29/2021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0436162-4B03-4BAA-B7B5-31DC0CD39362}"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25158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14D55B2-55A1-4299-A0F2-832B8125D078}"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6/29/2021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0436162-4B03-4BAA-B7B5-31DC0CD39362}"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607856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atin typeface="Arial" panose="020B0604020202020204" pitchFamily="34" charset="0"/>
                <a:cs typeface="Arial" panose="020B0604020202020204" pitchFamily="34" charset="0"/>
              </a:defRPr>
            </a:lvl1pPr>
            <a:lvl2pPr>
              <a:defRPr sz="2800">
                <a:latin typeface="Arial" panose="020B0604020202020204" pitchFamily="34" charset="0"/>
                <a:cs typeface="Arial" panose="020B0604020202020204" pitchFamily="34" charset="0"/>
              </a:defRPr>
            </a:lvl2pPr>
            <a:lvl3pPr>
              <a:defRPr sz="2400">
                <a:latin typeface="Arial" panose="020B0604020202020204" pitchFamily="34" charset="0"/>
                <a:cs typeface="Arial" panose="020B0604020202020204" pitchFamily="34" charset="0"/>
              </a:defRPr>
            </a:lvl3pPr>
            <a:lvl4pPr>
              <a:defRPr sz="2000">
                <a:latin typeface="Arial" panose="020B0604020202020204" pitchFamily="34" charset="0"/>
                <a:cs typeface="Arial" panose="020B0604020202020204" pitchFamily="34" charset="0"/>
              </a:defRPr>
            </a:lvl4pPr>
            <a:lvl5pPr>
              <a:defRPr sz="2000">
                <a:latin typeface="Arial" panose="020B0604020202020204" pitchFamily="34" charset="0"/>
                <a:cs typeface="Arial" panose="020B0604020202020204" pitchFamily="34" charset="0"/>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14D55B2-55A1-4299-A0F2-832B8125D078}"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6/29/2021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0436162-4B03-4BAA-B7B5-31DC0CD39362}"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3446265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14D55B2-55A1-4299-A0F2-832B8125D078}"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6/29/2021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0436162-4B03-4BAA-B7B5-31DC0CD39362}"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253909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14D55B2-55A1-4299-A0F2-832B8125D078}"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6/29/2021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0436162-4B03-4BAA-B7B5-31DC0CD39362}"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76731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14D55B2-55A1-4299-A0F2-832B8125D078}"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6/29/2021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0436162-4B03-4BAA-B7B5-31DC0CD39362}"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870611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rPr>
              <a:t>8/06/2014</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0436162-4B03-4BAA-B7B5-31DC0CD39362}"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67741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5"/>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DCC347D-B487-46FD-A336-C661BCF0E276}"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6/29/2021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79008B-E9B0-4FB4-86D6-C988F407323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6738959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DCC347D-B487-46FD-A336-C661BCF0E276}"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6/29/2021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79008B-E9B0-4FB4-86D6-C988F407323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30033408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613" y="4406900"/>
            <a:ext cx="10363200" cy="1362075"/>
          </a:xfrm>
        </p:spPr>
        <p:txBody>
          <a:bodyPr anchor="t"/>
          <a:lstStyle>
            <a:lvl1pPr algn="l">
              <a:defRPr sz="4000" b="1" cap="all"/>
            </a:lvl1pPr>
          </a:lstStyle>
          <a:p>
            <a:r>
              <a:rPr lang="en-US" dirty="0"/>
              <a:t>Click to edit Master title style</a:t>
            </a:r>
          </a:p>
        </p:txBody>
      </p:sp>
      <p:sp>
        <p:nvSpPr>
          <p:cNvPr id="3" name="Text Placeholder 2"/>
          <p:cNvSpPr>
            <a:spLocks noGrp="1"/>
          </p:cNvSpPr>
          <p:nvPr>
            <p:ph type="body" idx="1"/>
          </p:nvPr>
        </p:nvSpPr>
        <p:spPr>
          <a:xfrm>
            <a:off x="963613"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DCC347D-B487-46FD-A336-C661BCF0E276}"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6/29/2021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79008B-E9B0-4FB4-86D6-C988F407323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2914072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0"/>
            <a:ext cx="5410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600200"/>
            <a:ext cx="5410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DCC347D-B487-46FD-A336-C661BCF0E276}"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6/29/2021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79008B-E9B0-4FB4-86D6-C988F407323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7201855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DCC347D-B487-46FD-A336-C661BCF0E276}"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6/29/2021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79008B-E9B0-4FB4-86D6-C988F407323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7383051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DCC347D-B487-46FD-A336-C661BCF0E276}"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6/29/2021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79008B-E9B0-4FB4-86D6-C988F407323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6023092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DCC347D-B487-46FD-A336-C661BCF0E276}"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6/29/2021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79008B-E9B0-4FB4-86D6-C988F407323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2815437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40116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DCC347D-B487-46FD-A336-C661BCF0E276}"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6/29/2021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79008B-E9B0-4FB4-86D6-C988F407323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1081721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188"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DCC347D-B487-46FD-A336-C661BCF0E276}"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6/29/2021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79008B-E9B0-4FB4-86D6-C988F407323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85728757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DCC347D-B487-46FD-A336-C661BCF0E276}"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6/29/2021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79008B-E9B0-4FB4-86D6-C988F407323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5352221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8"/>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8"/>
            <a:ext cx="80772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DCC347D-B487-46FD-A336-C661BCF0E276}"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6/29/2021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C79008B-E9B0-4FB4-86D6-C988F407323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891680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dirty="0"/>
              <a:t>8/06/2014</a:t>
            </a: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436162-4B03-4BAA-B7B5-31DC0CD39362}" type="slidenum">
              <a:rPr lang="en-US" smtClean="0"/>
              <a:t>‹#›</a:t>
            </a:fld>
            <a:endParaRPr lang="en-US" dirty="0"/>
          </a:p>
        </p:txBody>
      </p:sp>
    </p:spTree>
    <p:extLst>
      <p:ext uri="{BB962C8B-B14F-4D97-AF65-F5344CB8AC3E}">
        <p14:creationId xmlns:p14="http://schemas.microsoft.com/office/powerpoint/2010/main" val="26896030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0"/>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CC347D-B487-46FD-A336-C661BCF0E276}" type="datetimeFigureOut">
              <a:rPr lang="en-US" smtClean="0"/>
              <a:t>6/29/2021</a:t>
            </a:fld>
            <a:endParaRPr lang="en-US" dirty="0"/>
          </a:p>
        </p:txBody>
      </p:sp>
      <p:sp>
        <p:nvSpPr>
          <p:cNvPr id="5" name="Footer Placeholder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79008B-E9B0-4FB4-86D6-C988F4073230}" type="slidenum">
              <a:rPr lang="en-US" smtClean="0"/>
              <a:t>‹#›</a:t>
            </a:fld>
            <a:endParaRPr lang="en-US" dirty="0"/>
          </a:p>
        </p:txBody>
      </p:sp>
    </p:spTree>
    <p:extLst>
      <p:ext uri="{BB962C8B-B14F-4D97-AF65-F5344CB8AC3E}">
        <p14:creationId xmlns:p14="http://schemas.microsoft.com/office/powerpoint/2010/main" val="166533919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rPr>
              <a:t>8/06/2014</a:t>
            </a: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A0436162-4B03-4BAA-B7B5-31DC0CD39362}"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283648100"/>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09600" y="1600200"/>
            <a:ext cx="109728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DCC347D-B487-46FD-A336-C661BCF0E276}"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6/29/2021</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C79008B-E9B0-4FB4-86D6-C988F4073230}"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777956487"/>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3.jpe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3.jpe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image" Target="../media/image3.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 Id="rId9"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37.xml"/><Relationship Id="rId6" Type="http://schemas.openxmlformats.org/officeDocument/2006/relationships/image" Target="../media/image3.jpeg"/><Relationship Id="rId5" Type="http://schemas.openxmlformats.org/officeDocument/2006/relationships/image" Target="../media/image2.jp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2.jpg"/><Relationship Id="rId5" Type="http://schemas.openxmlformats.org/officeDocument/2006/relationships/image" Target="../media/image17.jpeg"/><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4.xml"/><Relationship Id="rId5" Type="http://schemas.openxmlformats.org/officeDocument/2006/relationships/image" Target="../media/image20.pn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4.xml"/><Relationship Id="rId5" Type="http://schemas.openxmlformats.org/officeDocument/2006/relationships/image" Target="../media/image3.jpeg"/><Relationship Id="rId4" Type="http://schemas.openxmlformats.org/officeDocument/2006/relationships/image" Target="../media/image2.jp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0.xml"/><Relationship Id="rId1" Type="http://schemas.openxmlformats.org/officeDocument/2006/relationships/slideLayout" Target="../slideLayouts/slideLayout4.xml"/><Relationship Id="rId6" Type="http://schemas.openxmlformats.org/officeDocument/2006/relationships/image" Target="../media/image3.jpeg"/><Relationship Id="rId5" Type="http://schemas.openxmlformats.org/officeDocument/2006/relationships/image" Target="../media/image2.jpg"/><Relationship Id="rId4" Type="http://schemas.openxmlformats.org/officeDocument/2006/relationships/image" Target="../media/image28.jpeg"/></Relationships>
</file>

<file path=ppt/slides/_rels/slide2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1.xml"/><Relationship Id="rId1" Type="http://schemas.openxmlformats.org/officeDocument/2006/relationships/slideLayout" Target="../slideLayouts/slideLayout4.xml"/><Relationship Id="rId5" Type="http://schemas.openxmlformats.org/officeDocument/2006/relationships/image" Target="../media/image3.jpeg"/><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2.xml"/><Relationship Id="rId1" Type="http://schemas.openxmlformats.org/officeDocument/2006/relationships/slideLayout" Target="../slideLayouts/slideLayout4.xml"/><Relationship Id="rId5" Type="http://schemas.openxmlformats.org/officeDocument/2006/relationships/image" Target="../media/image3.jpeg"/><Relationship Id="rId4" Type="http://schemas.openxmlformats.org/officeDocument/2006/relationships/image" Target="../media/image2.jpg"/></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3.xml"/><Relationship Id="rId1" Type="http://schemas.openxmlformats.org/officeDocument/2006/relationships/slideLayout" Target="../slideLayouts/slideLayout4.xml"/><Relationship Id="rId5" Type="http://schemas.openxmlformats.org/officeDocument/2006/relationships/image" Target="../media/image3.jpeg"/><Relationship Id="rId4" Type="http://schemas.openxmlformats.org/officeDocument/2006/relationships/image" Target="../media/image2.jpg"/></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5.xml"/><Relationship Id="rId1" Type="http://schemas.openxmlformats.org/officeDocument/2006/relationships/slideLayout" Target="../slideLayouts/slideLayout4.xml"/><Relationship Id="rId4" Type="http://schemas.openxmlformats.org/officeDocument/2006/relationships/image" Target="../media/image2.jpg"/></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4.xml"/><Relationship Id="rId5" Type="http://schemas.openxmlformats.org/officeDocument/2006/relationships/image" Target="../media/image3.jpeg"/><Relationship Id="rId4" Type="http://schemas.openxmlformats.org/officeDocument/2006/relationships/image" Target="../media/image2.jpg"/></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7.xml"/><Relationship Id="rId1" Type="http://schemas.openxmlformats.org/officeDocument/2006/relationships/slideLayout" Target="../slideLayouts/slideLayout4.xml"/><Relationship Id="rId4" Type="http://schemas.openxmlformats.org/officeDocument/2006/relationships/image" Target="../media/image36.png"/></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8.xml"/><Relationship Id="rId1" Type="http://schemas.openxmlformats.org/officeDocument/2006/relationships/slideLayout" Target="../slideLayouts/slideLayout4.xml"/><Relationship Id="rId4" Type="http://schemas.openxmlformats.org/officeDocument/2006/relationships/image" Target="../media/image38.png"/></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30.xml"/><Relationship Id="rId1" Type="http://schemas.openxmlformats.org/officeDocument/2006/relationships/slideLayout" Target="../slideLayouts/slideLayout4.xml"/><Relationship Id="rId5" Type="http://schemas.openxmlformats.org/officeDocument/2006/relationships/image" Target="../media/image3.jpeg"/><Relationship Id="rId4" Type="http://schemas.openxmlformats.org/officeDocument/2006/relationships/image" Target="../media/image2.jpg"/></Relationships>
</file>

<file path=ppt/slides/_rels/slide3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1.xml"/><Relationship Id="rId1" Type="http://schemas.openxmlformats.org/officeDocument/2006/relationships/slideLayout" Target="../slideLayouts/slideLayout4.xml"/><Relationship Id="rId4" Type="http://schemas.openxmlformats.org/officeDocument/2006/relationships/image" Target="../media/image2.jpg"/></Relationships>
</file>

<file path=ppt/slides/_rels/slide3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2.xml"/><Relationship Id="rId1" Type="http://schemas.openxmlformats.org/officeDocument/2006/relationships/slideLayout" Target="../slideLayouts/slideLayout4.xml"/><Relationship Id="rId4" Type="http://schemas.openxmlformats.org/officeDocument/2006/relationships/image" Target="../media/image2.jpg"/></Relationships>
</file>

<file path=ppt/slides/_rels/slide3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3.xml"/><Relationship Id="rId1" Type="http://schemas.openxmlformats.org/officeDocument/2006/relationships/slideLayout" Target="../slideLayouts/slideLayout4.xml"/><Relationship Id="rId4" Type="http://schemas.openxmlformats.org/officeDocument/2006/relationships/image" Target="../media/image2.jpg"/></Relationships>
</file>

<file path=ppt/slides/_rels/slide3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4.xml"/><Relationship Id="rId1" Type="http://schemas.openxmlformats.org/officeDocument/2006/relationships/slideLayout" Target="../slideLayouts/slideLayout4.xml"/><Relationship Id="rId4" Type="http://schemas.openxmlformats.org/officeDocument/2006/relationships/image" Target="../media/image2.jpg"/></Relationships>
</file>

<file path=ppt/slides/_rels/slide3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5.xml"/><Relationship Id="rId1" Type="http://schemas.openxmlformats.org/officeDocument/2006/relationships/slideLayout" Target="../slideLayouts/slideLayout4.xml"/><Relationship Id="rId4" Type="http://schemas.openxmlformats.org/officeDocument/2006/relationships/image" Target="../media/image2.jpg"/></Relationships>
</file>

<file path=ppt/slides/_rels/slide3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6.xml"/><Relationship Id="rId1" Type="http://schemas.openxmlformats.org/officeDocument/2006/relationships/slideLayout" Target="../slideLayouts/slideLayout4.xml"/><Relationship Id="rId5" Type="http://schemas.openxmlformats.org/officeDocument/2006/relationships/image" Target="../media/image3.jpeg"/><Relationship Id="rId4" Type="http://schemas.openxmlformats.org/officeDocument/2006/relationships/image" Target="../media/image2.jpg"/></Relationships>
</file>

<file path=ppt/slides/_rels/slide3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7.xml"/><Relationship Id="rId1" Type="http://schemas.openxmlformats.org/officeDocument/2006/relationships/slideLayout" Target="../slideLayouts/slideLayout4.xml"/><Relationship Id="rId4" Type="http://schemas.openxmlformats.org/officeDocument/2006/relationships/image" Target="../media/image2.jpg"/></Relationships>
</file>

<file path=ppt/slides/_rels/slide4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8.xml"/><Relationship Id="rId1" Type="http://schemas.openxmlformats.org/officeDocument/2006/relationships/slideLayout" Target="../slideLayouts/slideLayout4.xml"/><Relationship Id="rId4" Type="http://schemas.openxmlformats.org/officeDocument/2006/relationships/image" Target="../media/image2.jpg"/></Relationships>
</file>

<file path=ppt/slides/_rels/slide41.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39.xml"/><Relationship Id="rId1" Type="http://schemas.openxmlformats.org/officeDocument/2006/relationships/slideLayout" Target="../slideLayouts/slideLayout4.xml"/><Relationship Id="rId6" Type="http://schemas.openxmlformats.org/officeDocument/2006/relationships/image" Target="../media/image3.jpeg"/><Relationship Id="rId5" Type="http://schemas.openxmlformats.org/officeDocument/2006/relationships/image" Target="../media/image2.jpg"/><Relationship Id="rId4" Type="http://schemas.openxmlformats.org/officeDocument/2006/relationships/image" Target="../media/image51.png"/></Relationships>
</file>

<file path=ppt/slides/_rels/slide4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42.xml"/><Relationship Id="rId1" Type="http://schemas.openxmlformats.org/officeDocument/2006/relationships/slideLayout" Target="../slideLayouts/slideLayout4.xml"/><Relationship Id="rId4" Type="http://schemas.openxmlformats.org/officeDocument/2006/relationships/image" Target="../media/image2.jpg"/></Relationships>
</file>

<file path=ppt/slides/_rels/slide45.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notesSlide" Target="../notesSlides/notesSlide43.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56.png"/></Relationships>
</file>

<file path=ppt/slides/_rels/slide4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45.xml"/><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48.xml.rels><?xml version="1.0" encoding="UTF-8" standalone="yes"?>
<Relationships xmlns="http://schemas.openxmlformats.org/package/2006/relationships"><Relationship Id="rId3" Type="http://schemas.openxmlformats.org/officeDocument/2006/relationships/hyperlink" Target="https://www.surveymonkey.com/r/LafayetteHM2021" TargetMode="External"/><Relationship Id="rId2" Type="http://schemas.openxmlformats.org/officeDocument/2006/relationships/notesSlide" Target="../notesSlides/notesSlide46.xml"/><Relationship Id="rId1" Type="http://schemas.openxmlformats.org/officeDocument/2006/relationships/slideLayout" Target="../slideLayouts/slideLayout4.xml"/><Relationship Id="rId6" Type="http://schemas.openxmlformats.org/officeDocument/2006/relationships/image" Target="../media/image3.jpeg"/><Relationship Id="rId5" Type="http://schemas.openxmlformats.org/officeDocument/2006/relationships/image" Target="../media/image59.png"/><Relationship Id="rId4" Type="http://schemas.openxmlformats.org/officeDocument/2006/relationships/image" Target="../media/image58.png"/></Relationships>
</file>

<file path=ppt/slides/_rels/slide49.xml.rels><?xml version="1.0" encoding="UTF-8" standalone="yes"?>
<Relationships xmlns="http://schemas.openxmlformats.org/package/2006/relationships"><Relationship Id="rId3" Type="http://schemas.openxmlformats.org/officeDocument/2006/relationships/image" Target="../media/image60.png"/><Relationship Id="rId7" Type="http://schemas.openxmlformats.org/officeDocument/2006/relationships/image" Target="../media/image3.jpeg"/><Relationship Id="rId2" Type="http://schemas.openxmlformats.org/officeDocument/2006/relationships/notesSlide" Target="../notesSlides/notesSlide47.xml"/><Relationship Id="rId1" Type="http://schemas.openxmlformats.org/officeDocument/2006/relationships/slideLayout" Target="../slideLayouts/slideLayout4.xml"/><Relationship Id="rId6" Type="http://schemas.openxmlformats.org/officeDocument/2006/relationships/image" Target="../media/image62.png"/><Relationship Id="rId5" Type="http://schemas.openxmlformats.org/officeDocument/2006/relationships/image" Target="../media/image2.jpg"/><Relationship Id="rId4" Type="http://schemas.openxmlformats.org/officeDocument/2006/relationships/image" Target="../media/image61.jpeg"/></Relationships>
</file>

<file path=ppt/slides/_rels/slide50.xml.rels><?xml version="1.0" encoding="UTF-8" standalone="yes"?>
<Relationships xmlns="http://schemas.openxmlformats.org/package/2006/relationships"><Relationship Id="rId3" Type="http://schemas.openxmlformats.org/officeDocument/2006/relationships/hyperlink" Target="mailto:lstevens@lsu.edu" TargetMode="External"/><Relationship Id="rId7" Type="http://schemas.openxmlformats.org/officeDocument/2006/relationships/image" Target="../media/image3.jpeg"/><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image" Target="../media/image2.jpg"/><Relationship Id="rId5" Type="http://schemas.openxmlformats.org/officeDocument/2006/relationships/hyperlink" Target="mailto:adaig35@lsu.edu" TargetMode="External"/><Relationship Id="rId4" Type="http://schemas.openxmlformats.org/officeDocument/2006/relationships/hyperlink" Target="mailto:crippe2@lsu.edu" TargetMode="External"/></Relationships>
</file>

<file path=ppt/slides/_rels/slide5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2349500" y="8123237"/>
            <a:ext cx="8229600" cy="35814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Light"/>
                <a:ea typeface="+mn-ea"/>
                <a:cs typeface="+mn-cs"/>
              </a:rPr>
              <a:t/>
            </a:r>
            <a:br>
              <a:rPr kumimoji="0" lang="en-US" sz="2000" b="1" i="0" u="none" strike="noStrike" kern="1200" cap="none" spc="0" normalizeH="0" baseline="0" noProof="0" dirty="0">
                <a:ln>
                  <a:noFill/>
                </a:ln>
                <a:solidFill>
                  <a:prstClr val="black"/>
                </a:solidFill>
                <a:effectLst/>
                <a:uLnTx/>
                <a:uFillTx/>
                <a:latin typeface="Calibri Light"/>
                <a:ea typeface="+mn-ea"/>
                <a:cs typeface="+mn-cs"/>
              </a:rPr>
            </a:br>
            <a:endParaRPr kumimoji="0" lang="en-US" sz="2000" b="1" i="0" u="none" strike="noStrike" kern="1200" cap="none" spc="0" normalizeH="0" baseline="0" noProof="0" dirty="0">
              <a:ln>
                <a:noFill/>
              </a:ln>
              <a:solidFill>
                <a:prstClr val="black"/>
              </a:solidFill>
              <a:effectLst/>
              <a:uLnTx/>
              <a:uFillTx/>
              <a:latin typeface="Calibri Light"/>
              <a:ea typeface="+mn-ea"/>
              <a:cs typeface="+mn-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Light"/>
                <a:ea typeface="+mn-ea"/>
                <a:cs typeface="+mn-cs"/>
              </a:rPr>
              <a:t/>
            </a:r>
            <a:br>
              <a:rPr kumimoji="0" lang="en-US" sz="2000" b="0" i="0" u="none" strike="noStrike" kern="1200" cap="none" spc="0" normalizeH="0" baseline="0" noProof="0" dirty="0">
                <a:ln>
                  <a:noFill/>
                </a:ln>
                <a:solidFill>
                  <a:prstClr val="black"/>
                </a:solidFill>
                <a:effectLst/>
                <a:uLnTx/>
                <a:uFillTx/>
                <a:latin typeface="Calibri Light"/>
                <a:ea typeface="+mn-ea"/>
                <a:cs typeface="+mn-cs"/>
              </a:rPr>
            </a:br>
            <a:endParaRPr kumimoji="0" lang="en-US" sz="2000" b="0" i="0" u="none" strike="noStrike" kern="1200" cap="none" spc="0" normalizeH="0" baseline="0" noProof="0" dirty="0">
              <a:ln>
                <a:noFill/>
              </a:ln>
              <a:solidFill>
                <a:prstClr val="black"/>
              </a:solidFill>
              <a:effectLst/>
              <a:uLnTx/>
              <a:uFillTx/>
              <a:latin typeface="Calibri Light"/>
              <a:ea typeface="+mn-ea"/>
              <a:cs typeface="+mn-cs"/>
            </a:endParaRPr>
          </a:p>
        </p:txBody>
      </p:sp>
      <p:pic>
        <p:nvPicPr>
          <p:cNvPr id="4" name="Picture 2" descr="http://www.lsu.edu/departments/visitcampus/images/item14432.png"/>
          <p:cNvPicPr>
            <a:picLocks noChangeAspect="1" noChangeArrowheads="1"/>
          </p:cNvPicPr>
          <p:nvPr/>
        </p:nvPicPr>
        <p:blipFill>
          <a:blip r:embed="rId3" cstate="print"/>
          <a:srcRect r="6243"/>
          <a:stretch>
            <a:fillRect/>
          </a:stretch>
        </p:blipFill>
        <p:spPr bwMode="auto">
          <a:xfrm>
            <a:off x="0" y="0"/>
            <a:ext cx="12192000" cy="1714500"/>
          </a:xfrm>
          <a:prstGeom prst="rect">
            <a:avLst/>
          </a:prstGeom>
          <a:noFill/>
          <a:ln w="9525">
            <a:noFill/>
            <a:miter lim="800000"/>
            <a:headEnd/>
            <a:tailEnd/>
          </a:ln>
        </p:spPr>
      </p:pic>
      <p:sp>
        <p:nvSpPr>
          <p:cNvPr id="7" name="Title 1"/>
          <p:cNvSpPr>
            <a:spLocks noGrp="1"/>
          </p:cNvSpPr>
          <p:nvPr>
            <p:ph type="ctrTitle"/>
          </p:nvPr>
        </p:nvSpPr>
        <p:spPr>
          <a:xfrm>
            <a:off x="1" y="2002977"/>
            <a:ext cx="12192000" cy="2996487"/>
          </a:xfrm>
        </p:spPr>
        <p:txBody>
          <a:bodyPr>
            <a:normAutofit/>
          </a:bodyPr>
          <a:lstStyle/>
          <a:p>
            <a:r>
              <a:rPr lang="en-US" b="1" dirty="0"/>
              <a:t>West Carroll Parish</a:t>
            </a:r>
            <a:br>
              <a:rPr lang="en-US" b="1" dirty="0"/>
            </a:br>
            <a:r>
              <a:rPr lang="en-US" b="1" dirty="0"/>
              <a:t> Hazard Mitigation Plan Update</a:t>
            </a:r>
            <a:br>
              <a:rPr lang="en-US" b="1" dirty="0"/>
            </a:br>
            <a:r>
              <a:rPr lang="en-US" b="1" dirty="0"/>
              <a:t>Public Meeting</a:t>
            </a:r>
          </a:p>
        </p:txBody>
      </p:sp>
      <p:sp>
        <p:nvSpPr>
          <p:cNvPr id="8" name="Subtitle 2"/>
          <p:cNvSpPr>
            <a:spLocks noGrp="1"/>
          </p:cNvSpPr>
          <p:nvPr>
            <p:ph type="subTitle" idx="1"/>
          </p:nvPr>
        </p:nvSpPr>
        <p:spPr>
          <a:xfrm>
            <a:off x="1524000" y="5192412"/>
            <a:ext cx="9144000" cy="967768"/>
          </a:xfrm>
        </p:spPr>
        <p:txBody>
          <a:bodyPr/>
          <a:lstStyle/>
          <a:p>
            <a:r>
              <a:rPr lang="en-US" dirty="0"/>
              <a:t>July 1, 2021</a:t>
            </a:r>
          </a:p>
          <a:p>
            <a:r>
              <a:rPr lang="en-US" dirty="0"/>
              <a:t>Oak Grove, LA</a:t>
            </a:r>
          </a:p>
        </p:txBody>
      </p:sp>
      <p:pic>
        <p:nvPicPr>
          <p:cNvPr id="10" name="Picture 9">
            <a:extLst>
              <a:ext uri="{FF2B5EF4-FFF2-40B4-BE49-F238E27FC236}">
                <a16:creationId xmlns:a16="http://schemas.microsoft.com/office/drawing/2014/main" id="{797AB09F-D4F0-467B-858B-5C34CC9B71B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pic>
        <p:nvPicPr>
          <p:cNvPr id="9" name="Picture 8" descr="SDMI_coin_front.jpg">
            <a:extLst>
              <a:ext uri="{FF2B5EF4-FFF2-40B4-BE49-F238E27FC236}">
                <a16:creationId xmlns:a16="http://schemas.microsoft.com/office/drawing/2014/main" id="{F629B1D2-5DAD-4DD3-B142-02ECBED940A1}"/>
              </a:ext>
            </a:extLst>
          </p:cNvPr>
          <p:cNvPicPr>
            <a:picLocks noChangeAspect="1"/>
          </p:cNvPicPr>
          <p:nvPr/>
        </p:nvPicPr>
        <p:blipFill>
          <a:blip r:embed="rId5" cstate="print"/>
          <a:stretch>
            <a:fillRect/>
          </a:stretch>
        </p:blipFill>
        <p:spPr>
          <a:xfrm>
            <a:off x="81612" y="5636029"/>
            <a:ext cx="1231799" cy="1102244"/>
          </a:xfrm>
          <a:prstGeom prst="rect">
            <a:avLst/>
          </a:prstGeom>
        </p:spPr>
      </p:pic>
    </p:spTree>
    <p:extLst>
      <p:ext uri="{BB962C8B-B14F-4D97-AF65-F5344CB8AC3E}">
        <p14:creationId xmlns:p14="http://schemas.microsoft.com/office/powerpoint/2010/main" val="19933468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70237" y="1607678"/>
            <a:ext cx="11521763" cy="3537106"/>
          </a:xfrm>
        </p:spPr>
        <p:txBody>
          <a:bodyPr>
            <a:normAutofit/>
          </a:bodyPr>
          <a:lstStyle/>
          <a:p>
            <a:pPr marL="457200" indent="-457200" algn="just">
              <a:buFont typeface="Arial" panose="020B0604020202020204" pitchFamily="34" charset="0"/>
              <a:buChar char="•"/>
            </a:pPr>
            <a:r>
              <a:rPr lang="en-US" sz="2800" b="1" dirty="0">
                <a:solidFill>
                  <a:schemeClr val="tx1"/>
                </a:solidFill>
              </a:rPr>
              <a:t>West Carroll Parish OHSEP Director/Parish Staff</a:t>
            </a:r>
          </a:p>
          <a:p>
            <a:pPr marL="342900" indent="-342900" algn="just">
              <a:buFont typeface="Arial" panose="020B0604020202020204" pitchFamily="34" charset="0"/>
              <a:buChar char="•"/>
            </a:pPr>
            <a:r>
              <a:rPr lang="en-US" sz="2800" b="1" dirty="0">
                <a:solidFill>
                  <a:schemeClr val="tx1"/>
                </a:solidFill>
              </a:rPr>
              <a:t> Stephenson Disaster Management Institute (SDMI) at LSU</a:t>
            </a:r>
          </a:p>
          <a:p>
            <a:pPr marL="800100" lvl="1" indent="-342900" algn="just">
              <a:buFont typeface="Arial" panose="020B0604020202020204" pitchFamily="34" charset="0"/>
              <a:buChar char="•"/>
            </a:pPr>
            <a:r>
              <a:rPr lang="en-US" sz="2400" dirty="0">
                <a:solidFill>
                  <a:schemeClr val="tx1"/>
                </a:solidFill>
              </a:rPr>
              <a:t>Lauren Stevens – Associate Director, Disaster Management Programs</a:t>
            </a:r>
          </a:p>
          <a:p>
            <a:pPr marL="800100" lvl="1" indent="-342900" algn="just">
              <a:buFont typeface="Arial" panose="020B0604020202020204" pitchFamily="34" charset="0"/>
              <a:buChar char="•"/>
            </a:pPr>
            <a:r>
              <a:rPr lang="en-US" sz="2400" dirty="0">
                <a:solidFill>
                  <a:schemeClr val="tx1"/>
                </a:solidFill>
              </a:rPr>
              <a:t>Chris Rippetoe – Hazard Mitigation Program Manager</a:t>
            </a:r>
          </a:p>
          <a:p>
            <a:pPr marL="800100" lvl="1" indent="-342900" algn="just">
              <a:buFont typeface="Arial" panose="020B0604020202020204" pitchFamily="34" charset="0"/>
              <a:buChar char="•"/>
            </a:pPr>
            <a:r>
              <a:rPr lang="en-US" sz="2400" dirty="0">
                <a:solidFill>
                  <a:schemeClr val="tx1"/>
                </a:solidFill>
              </a:rPr>
              <a:t>Anna Daigle – Emergency Management Specialist</a:t>
            </a:r>
            <a:endParaRPr lang="en-US" sz="2800" dirty="0">
              <a:solidFill>
                <a:schemeClr val="tx1"/>
              </a:solidFill>
            </a:endParaRPr>
          </a:p>
          <a:p>
            <a:pPr marL="342900" indent="-342900">
              <a:buFont typeface="Arial" panose="020B0604020202020204" pitchFamily="34" charset="0"/>
              <a:buChar char="•"/>
            </a:pPr>
            <a:r>
              <a:rPr lang="en-US" sz="2800" b="1" dirty="0">
                <a:solidFill>
                  <a:schemeClr val="tx1"/>
                </a:solidFill>
              </a:rPr>
              <a:t> Governor’s Office of Homeland Security and Emergency Preparedness      </a:t>
            </a:r>
          </a:p>
          <a:p>
            <a:pPr marL="800100" lvl="1" indent="-342900" algn="just">
              <a:buFont typeface="Arial" panose="020B0604020202020204" pitchFamily="34" charset="0"/>
              <a:buChar char="•"/>
            </a:pPr>
            <a:r>
              <a:rPr lang="en-US" sz="2400" dirty="0">
                <a:solidFill>
                  <a:schemeClr val="tx1"/>
                </a:solidFill>
              </a:rPr>
              <a:t>Jeffrey </a:t>
            </a:r>
            <a:r>
              <a:rPr lang="en-US" sz="2400" dirty="0" err="1">
                <a:solidFill>
                  <a:schemeClr val="tx1"/>
                </a:solidFill>
              </a:rPr>
              <a:t>Giering</a:t>
            </a:r>
            <a:r>
              <a:rPr lang="en-US" sz="2400" dirty="0">
                <a:solidFill>
                  <a:schemeClr val="tx1"/>
                </a:solidFill>
              </a:rPr>
              <a:t> – State Hazard Mitigation Officer</a:t>
            </a:r>
          </a:p>
          <a:p>
            <a:pPr marL="800100" lvl="1" indent="-342900" algn="just">
              <a:buFont typeface="Arial" panose="020B0604020202020204" pitchFamily="34" charset="0"/>
              <a:buChar char="•"/>
            </a:pPr>
            <a:r>
              <a:rPr lang="en-US" sz="2400" dirty="0">
                <a:solidFill>
                  <a:schemeClr val="tx1"/>
                </a:solidFill>
              </a:rPr>
              <a:t>Marion Pearson – Hazard Mitigation Planner</a:t>
            </a:r>
          </a:p>
          <a:p>
            <a:pPr algn="just"/>
            <a:endParaRPr lang="en-US" sz="2800" dirty="0">
              <a:solidFill>
                <a:schemeClr val="tx1"/>
              </a:solidFill>
            </a:endParaRPr>
          </a:p>
          <a:p>
            <a:pPr marL="342900" indent="-342900" algn="just">
              <a:buFont typeface="Arial" panose="020B0604020202020204" pitchFamily="34" charset="0"/>
              <a:buChar char="•"/>
            </a:pPr>
            <a:endParaRPr lang="en-US" dirty="0"/>
          </a:p>
          <a:p>
            <a:pPr marL="342900" indent="-342900" algn="just">
              <a:buFont typeface="Arial" panose="020B0604020202020204" pitchFamily="34" charset="0"/>
              <a:buChar char="•"/>
            </a:pPr>
            <a:endParaRPr lang="en-US" dirty="0"/>
          </a:p>
        </p:txBody>
      </p:sp>
      <p:pic>
        <p:nvPicPr>
          <p:cNvPr id="9" name="Picture 8">
            <a:extLst>
              <a:ext uri="{FF2B5EF4-FFF2-40B4-BE49-F238E27FC236}">
                <a16:creationId xmlns:a16="http://schemas.microsoft.com/office/drawing/2014/main" id="{145EFBA4-32E4-4B76-83DA-F08BB286CF6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sp>
        <p:nvSpPr>
          <p:cNvPr id="10" name="Title 1">
            <a:extLst>
              <a:ext uri="{FF2B5EF4-FFF2-40B4-BE49-F238E27FC236}">
                <a16:creationId xmlns:a16="http://schemas.microsoft.com/office/drawing/2014/main" id="{95A18B30-1A77-4B3A-872A-4C3725215CB4}"/>
              </a:ext>
            </a:extLst>
          </p:cNvPr>
          <p:cNvSpPr txBox="1">
            <a:spLocks/>
          </p:cNvSpPr>
          <p:nvPr/>
        </p:nvSpPr>
        <p:spPr>
          <a:xfrm>
            <a:off x="0" y="44791"/>
            <a:ext cx="12192000" cy="91853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Introductions</a:t>
            </a:r>
          </a:p>
        </p:txBody>
      </p:sp>
      <p:pic>
        <p:nvPicPr>
          <p:cNvPr id="5" name="Picture 4" descr="SDMI_coin_front.jpg">
            <a:extLst>
              <a:ext uri="{FF2B5EF4-FFF2-40B4-BE49-F238E27FC236}">
                <a16:creationId xmlns:a16="http://schemas.microsoft.com/office/drawing/2014/main" id="{738CFC20-F252-423F-8B37-475BE6210A10}"/>
              </a:ext>
            </a:extLst>
          </p:cNvPr>
          <p:cNvPicPr>
            <a:picLocks noChangeAspect="1"/>
          </p:cNvPicPr>
          <p:nvPr/>
        </p:nvPicPr>
        <p:blipFill>
          <a:blip r:embed="rId4" cstate="print"/>
          <a:stretch>
            <a:fillRect/>
          </a:stretch>
        </p:blipFill>
        <p:spPr>
          <a:xfrm>
            <a:off x="81612" y="5636029"/>
            <a:ext cx="1231799" cy="1102244"/>
          </a:xfrm>
          <a:prstGeom prst="rect">
            <a:avLst/>
          </a:prstGeom>
        </p:spPr>
      </p:pic>
    </p:spTree>
    <p:extLst>
      <p:ext uri="{BB962C8B-B14F-4D97-AF65-F5344CB8AC3E}">
        <p14:creationId xmlns:p14="http://schemas.microsoft.com/office/powerpoint/2010/main" val="3337168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ext Placeholder 2">
            <a:extLst>
              <a:ext uri="{FF2B5EF4-FFF2-40B4-BE49-F238E27FC236}">
                <a16:creationId xmlns:a16="http://schemas.microsoft.com/office/drawing/2014/main" id="{29C46668-1719-4400-9DA8-B146424A27E5}"/>
              </a:ext>
            </a:extLst>
          </p:cNvPr>
          <p:cNvGraphicFramePr/>
          <p:nvPr>
            <p:extLst>
              <p:ext uri="{D42A27DB-BD31-4B8C-83A1-F6EECF244321}">
                <p14:modId xmlns:p14="http://schemas.microsoft.com/office/powerpoint/2010/main" val="928344713"/>
              </p:ext>
            </p:extLst>
          </p:nvPr>
        </p:nvGraphicFramePr>
        <p:xfrm>
          <a:off x="244699" y="1461521"/>
          <a:ext cx="11694015" cy="38535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 name="Picture 9">
            <a:extLst>
              <a:ext uri="{FF2B5EF4-FFF2-40B4-BE49-F238E27FC236}">
                <a16:creationId xmlns:a16="http://schemas.microsoft.com/office/drawing/2014/main" id="{84208283-D3DB-4D52-8965-5953F4063B6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sp>
        <p:nvSpPr>
          <p:cNvPr id="11" name="Title 1">
            <a:extLst>
              <a:ext uri="{FF2B5EF4-FFF2-40B4-BE49-F238E27FC236}">
                <a16:creationId xmlns:a16="http://schemas.microsoft.com/office/drawing/2014/main" id="{35936BEF-5C26-4385-94A1-170319D93754}"/>
              </a:ext>
            </a:extLst>
          </p:cNvPr>
          <p:cNvSpPr txBox="1">
            <a:spLocks/>
          </p:cNvSpPr>
          <p:nvPr/>
        </p:nvSpPr>
        <p:spPr>
          <a:xfrm>
            <a:off x="0" y="44791"/>
            <a:ext cx="12192000" cy="91853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Agenda</a:t>
            </a:r>
          </a:p>
        </p:txBody>
      </p:sp>
      <p:pic>
        <p:nvPicPr>
          <p:cNvPr id="5" name="Picture 4" descr="SDMI_coin_front.jpg">
            <a:extLst>
              <a:ext uri="{FF2B5EF4-FFF2-40B4-BE49-F238E27FC236}">
                <a16:creationId xmlns:a16="http://schemas.microsoft.com/office/drawing/2014/main" id="{64DEEE70-DEC2-4319-A9D9-0FACD7CDBE97}"/>
              </a:ext>
            </a:extLst>
          </p:cNvPr>
          <p:cNvPicPr>
            <a:picLocks noChangeAspect="1"/>
          </p:cNvPicPr>
          <p:nvPr/>
        </p:nvPicPr>
        <p:blipFill>
          <a:blip r:embed="rId9" cstate="print"/>
          <a:stretch>
            <a:fillRect/>
          </a:stretch>
        </p:blipFill>
        <p:spPr>
          <a:xfrm>
            <a:off x="81612" y="5636029"/>
            <a:ext cx="1231799" cy="1102244"/>
          </a:xfrm>
          <a:prstGeom prst="rect">
            <a:avLst/>
          </a:prstGeom>
        </p:spPr>
      </p:pic>
    </p:spTree>
    <p:extLst>
      <p:ext uri="{BB962C8B-B14F-4D97-AF65-F5344CB8AC3E}">
        <p14:creationId xmlns:p14="http://schemas.microsoft.com/office/powerpoint/2010/main" val="1957595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mergency Management - Village of Bellevu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6226"/>
            <a:ext cx="4054805" cy="231892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stretch>
            <a:fillRect/>
          </a:stretch>
        </p:blipFill>
        <p:spPr>
          <a:xfrm>
            <a:off x="8692740" y="1877175"/>
            <a:ext cx="3086772" cy="4035954"/>
          </a:xfrm>
          <a:prstGeom prst="rect">
            <a:avLst/>
          </a:prstGeom>
        </p:spPr>
      </p:pic>
      <p:sp>
        <p:nvSpPr>
          <p:cNvPr id="14" name="Left Arrow 13"/>
          <p:cNvSpPr/>
          <p:nvPr/>
        </p:nvSpPr>
        <p:spPr>
          <a:xfrm rot="10800000">
            <a:off x="4106322" y="3183438"/>
            <a:ext cx="685816" cy="484632"/>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Left Arrow 17"/>
          <p:cNvSpPr/>
          <p:nvPr/>
        </p:nvSpPr>
        <p:spPr>
          <a:xfrm rot="10800000">
            <a:off x="8006924" y="3183438"/>
            <a:ext cx="685816" cy="484632"/>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lowchart: Process 15"/>
          <p:cNvSpPr/>
          <p:nvPr/>
        </p:nvSpPr>
        <p:spPr>
          <a:xfrm>
            <a:off x="1" y="2112135"/>
            <a:ext cx="1674254" cy="940158"/>
          </a:xfrm>
          <a:prstGeom prst="flowChartProcess">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rcRect/>
          <a:stretch/>
        </p:blipFill>
        <p:spPr>
          <a:xfrm>
            <a:off x="4814476" y="1732331"/>
            <a:ext cx="3156007" cy="4086198"/>
          </a:xfrm>
          <a:prstGeom prst="rect">
            <a:avLst/>
          </a:prstGeom>
        </p:spPr>
      </p:pic>
      <p:sp>
        <p:nvSpPr>
          <p:cNvPr id="9" name="Title 1">
            <a:extLst>
              <a:ext uri="{FF2B5EF4-FFF2-40B4-BE49-F238E27FC236}">
                <a16:creationId xmlns:a16="http://schemas.microsoft.com/office/drawing/2014/main" id="{CA166EAD-EE5A-4D03-A344-C0F6DDFF7AA4}"/>
              </a:ext>
            </a:extLst>
          </p:cNvPr>
          <p:cNvSpPr txBox="1">
            <a:spLocks/>
          </p:cNvSpPr>
          <p:nvPr/>
        </p:nvSpPr>
        <p:spPr>
          <a:xfrm>
            <a:off x="0" y="44791"/>
            <a:ext cx="12192000" cy="91853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Why Are We Here?</a:t>
            </a:r>
          </a:p>
        </p:txBody>
      </p:sp>
      <p:pic>
        <p:nvPicPr>
          <p:cNvPr id="11" name="Picture 10" descr="SDMI_coin_front.jpg">
            <a:extLst>
              <a:ext uri="{FF2B5EF4-FFF2-40B4-BE49-F238E27FC236}">
                <a16:creationId xmlns:a16="http://schemas.microsoft.com/office/drawing/2014/main" id="{F6B10B55-A166-441C-B409-9BA1514F2842}"/>
              </a:ext>
            </a:extLst>
          </p:cNvPr>
          <p:cNvPicPr>
            <a:picLocks noChangeAspect="1"/>
          </p:cNvPicPr>
          <p:nvPr/>
        </p:nvPicPr>
        <p:blipFill>
          <a:blip r:embed="rId6" cstate="print"/>
          <a:stretch>
            <a:fillRect/>
          </a:stretch>
        </p:blipFill>
        <p:spPr>
          <a:xfrm>
            <a:off x="81612" y="5636029"/>
            <a:ext cx="1231799" cy="1102244"/>
          </a:xfrm>
          <a:prstGeom prst="rect">
            <a:avLst/>
          </a:prstGeom>
        </p:spPr>
      </p:pic>
    </p:spTree>
    <p:extLst>
      <p:ext uri="{BB962C8B-B14F-4D97-AF65-F5344CB8AC3E}">
        <p14:creationId xmlns:p14="http://schemas.microsoft.com/office/powerpoint/2010/main" val="237601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Content Placeholder 2">
            <a:extLst>
              <a:ext uri="{FF2B5EF4-FFF2-40B4-BE49-F238E27FC236}">
                <a16:creationId xmlns:a16="http://schemas.microsoft.com/office/drawing/2014/main" id="{E685B0B2-4250-4D00-9B8E-4A7AA13BE22F}"/>
              </a:ext>
            </a:extLst>
          </p:cNvPr>
          <p:cNvGraphicFramePr>
            <a:graphicFrameLocks noGrp="1"/>
          </p:cNvGraphicFramePr>
          <p:nvPr>
            <p:ph sz="half" idx="1"/>
            <p:extLst>
              <p:ext uri="{D42A27DB-BD31-4B8C-83A1-F6EECF244321}">
                <p14:modId xmlns:p14="http://schemas.microsoft.com/office/powerpoint/2010/main" val="3177640817"/>
              </p:ext>
            </p:extLst>
          </p:nvPr>
        </p:nvGraphicFramePr>
        <p:xfrm>
          <a:off x="690479" y="1230752"/>
          <a:ext cx="11185102" cy="46397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 name="Picture 9">
            <a:extLst>
              <a:ext uri="{FF2B5EF4-FFF2-40B4-BE49-F238E27FC236}">
                <a16:creationId xmlns:a16="http://schemas.microsoft.com/office/drawing/2014/main" id="{56F3E665-177E-4296-8740-B4C1DF9F677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sp>
        <p:nvSpPr>
          <p:cNvPr id="12" name="Title 1">
            <a:extLst>
              <a:ext uri="{FF2B5EF4-FFF2-40B4-BE49-F238E27FC236}">
                <a16:creationId xmlns:a16="http://schemas.microsoft.com/office/drawing/2014/main" id="{80A28E18-851E-4F5A-9B09-B04521849291}"/>
              </a:ext>
            </a:extLst>
          </p:cNvPr>
          <p:cNvSpPr txBox="1">
            <a:spLocks/>
          </p:cNvSpPr>
          <p:nvPr/>
        </p:nvSpPr>
        <p:spPr>
          <a:xfrm>
            <a:off x="0" y="44791"/>
            <a:ext cx="12192000" cy="91853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Hazard Mitigation Is….</a:t>
            </a:r>
          </a:p>
        </p:txBody>
      </p:sp>
      <p:pic>
        <p:nvPicPr>
          <p:cNvPr id="5" name="Picture 4" descr="SDMI_coin_front.jpg">
            <a:extLst>
              <a:ext uri="{FF2B5EF4-FFF2-40B4-BE49-F238E27FC236}">
                <a16:creationId xmlns:a16="http://schemas.microsoft.com/office/drawing/2014/main" id="{142A625E-5A5D-400B-87DF-0D4CBDACDF42}"/>
              </a:ext>
            </a:extLst>
          </p:cNvPr>
          <p:cNvPicPr>
            <a:picLocks noChangeAspect="1"/>
          </p:cNvPicPr>
          <p:nvPr/>
        </p:nvPicPr>
        <p:blipFill>
          <a:blip r:embed="rId9" cstate="print"/>
          <a:stretch>
            <a:fillRect/>
          </a:stretch>
        </p:blipFill>
        <p:spPr>
          <a:xfrm>
            <a:off x="81612" y="5819739"/>
            <a:ext cx="1115421" cy="918534"/>
          </a:xfrm>
          <a:prstGeom prst="rect">
            <a:avLst/>
          </a:prstGeom>
        </p:spPr>
      </p:pic>
    </p:spTree>
    <p:extLst>
      <p:ext uri="{BB962C8B-B14F-4D97-AF65-F5344CB8AC3E}">
        <p14:creationId xmlns:p14="http://schemas.microsoft.com/office/powerpoint/2010/main" val="2387175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735"/>
            <a:ext cx="10515600" cy="1325563"/>
          </a:xfrm>
        </p:spPr>
        <p:txBody>
          <a:bodyPr/>
          <a:lstStyle/>
          <a:p>
            <a:pPr algn="ctr"/>
            <a:r>
              <a:rPr lang="en-US"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Why Are We Required To Have A Hazard Mitigation Plan?</a:t>
            </a:r>
          </a:p>
        </p:txBody>
      </p:sp>
      <p:sp>
        <p:nvSpPr>
          <p:cNvPr id="3" name="Content Placeholder 2"/>
          <p:cNvSpPr>
            <a:spLocks noGrp="1"/>
          </p:cNvSpPr>
          <p:nvPr>
            <p:ph sz="half" idx="1"/>
          </p:nvPr>
        </p:nvSpPr>
        <p:spPr>
          <a:xfrm>
            <a:off x="376077" y="1470885"/>
            <a:ext cx="5676993" cy="2583724"/>
          </a:xfrm>
        </p:spPr>
        <p:txBody>
          <a:bodyPr>
            <a:normAutofit lnSpcReduction="10000"/>
          </a:bodyPr>
          <a:lstStyle/>
          <a:p>
            <a:r>
              <a:rPr lang="en-US" sz="2200" dirty="0"/>
              <a:t>Disaster Mitigation Act of 2000 (DMA 2000)</a:t>
            </a:r>
          </a:p>
          <a:p>
            <a:pPr marL="0" indent="0">
              <a:buNone/>
            </a:pPr>
            <a:r>
              <a:rPr lang="en-US" sz="1800" i="1" dirty="0"/>
              <a:t> Section 322 of the Act specifically addresses mitigation  planning and requires state and local governments to prepare multi-hazard migration plans as a precondition for receiving FEMA mitigation project grants</a:t>
            </a:r>
            <a:r>
              <a:rPr lang="en-US" sz="1800" dirty="0"/>
              <a:t>.</a:t>
            </a:r>
          </a:p>
          <a:p>
            <a:r>
              <a:rPr lang="en-US" sz="2200" dirty="0"/>
              <a:t>Meet federal requirements of Title 44 Code of Regulations (CFR) §201.6 for approval and eligibility to apply for FEMA Hazard Mitigation Assistance grant programs.</a:t>
            </a:r>
          </a:p>
          <a:p>
            <a:pPr marL="0" indent="0">
              <a:buNone/>
            </a:pPr>
            <a:endParaRPr lang="en-US" sz="1800" dirty="0"/>
          </a:p>
          <a:p>
            <a:pPr marL="0" indent="0">
              <a:buNone/>
            </a:pPr>
            <a:endParaRPr lang="en-US" dirty="0"/>
          </a:p>
        </p:txBody>
      </p:sp>
      <p:sp>
        <p:nvSpPr>
          <p:cNvPr id="4" name="Content Placeholder 3"/>
          <p:cNvSpPr>
            <a:spLocks noGrp="1"/>
          </p:cNvSpPr>
          <p:nvPr>
            <p:ph sz="half" idx="2"/>
          </p:nvPr>
        </p:nvSpPr>
        <p:spPr>
          <a:xfrm>
            <a:off x="4841266" y="4804255"/>
            <a:ext cx="7028763" cy="2275638"/>
          </a:xfrm>
        </p:spPr>
        <p:txBody>
          <a:bodyPr>
            <a:normAutofit lnSpcReduction="10000"/>
          </a:bodyPr>
          <a:lstStyle/>
          <a:p>
            <a:pPr algn="just"/>
            <a:r>
              <a:rPr lang="en-US" dirty="0"/>
              <a:t>The approved West Carroll Parish Hazard Mitigation Plan will allow for distribution of HM funding following future disasters.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2188" y="1470885"/>
            <a:ext cx="3631418" cy="2398647"/>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22797" y="4336039"/>
            <a:ext cx="1928241" cy="2203704"/>
          </a:xfrm>
          <a:prstGeom prst="rect">
            <a:avLst/>
          </a:prstGeom>
          <a:ln>
            <a:solidFill>
              <a:schemeClr val="tx1"/>
            </a:solidFill>
          </a:ln>
        </p:spPr>
      </p:pic>
      <p:pic>
        <p:nvPicPr>
          <p:cNvPr id="7" name="Picture 6" descr="SDMI_coin_front.jpg">
            <a:extLst>
              <a:ext uri="{FF2B5EF4-FFF2-40B4-BE49-F238E27FC236}">
                <a16:creationId xmlns:a16="http://schemas.microsoft.com/office/drawing/2014/main" id="{F2919F67-1622-4CCB-BDE7-C76E8CCC9B54}"/>
              </a:ext>
            </a:extLst>
          </p:cNvPr>
          <p:cNvPicPr>
            <a:picLocks noChangeAspect="1"/>
          </p:cNvPicPr>
          <p:nvPr/>
        </p:nvPicPr>
        <p:blipFill>
          <a:blip r:embed="rId5" cstate="print"/>
          <a:stretch>
            <a:fillRect/>
          </a:stretch>
        </p:blipFill>
        <p:spPr>
          <a:xfrm>
            <a:off x="81612" y="5636029"/>
            <a:ext cx="1231799" cy="1102244"/>
          </a:xfrm>
          <a:prstGeom prst="rect">
            <a:avLst/>
          </a:prstGeom>
        </p:spPr>
      </p:pic>
    </p:spTree>
    <p:extLst>
      <p:ext uri="{BB962C8B-B14F-4D97-AF65-F5344CB8AC3E}">
        <p14:creationId xmlns:p14="http://schemas.microsoft.com/office/powerpoint/2010/main" val="26670840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sz="half" idx="1"/>
            <p:extLst>
              <p:ext uri="{D42A27DB-BD31-4B8C-83A1-F6EECF244321}">
                <p14:modId xmlns:p14="http://schemas.microsoft.com/office/powerpoint/2010/main" val="3935425221"/>
              </p:ext>
            </p:extLst>
          </p:nvPr>
        </p:nvGraphicFramePr>
        <p:xfrm>
          <a:off x="185005" y="153939"/>
          <a:ext cx="11846371"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Left Brace 9"/>
          <p:cNvSpPr/>
          <p:nvPr/>
        </p:nvSpPr>
        <p:spPr>
          <a:xfrm rot="16200000">
            <a:off x="5643649" y="-797857"/>
            <a:ext cx="904701" cy="8943111"/>
          </a:xfrm>
          <a:prstGeom prst="leftBrace">
            <a:avLst/>
          </a:prstGeom>
          <a:ln w="38100"/>
        </p:spPr>
        <p:style>
          <a:lnRef idx="1">
            <a:schemeClr val="accent2"/>
          </a:lnRef>
          <a:fillRef idx="0">
            <a:schemeClr val="accent2"/>
          </a:fillRef>
          <a:effectRef idx="0">
            <a:schemeClr val="accent2"/>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US"/>
          </a:p>
        </p:txBody>
      </p:sp>
      <p:sp>
        <p:nvSpPr>
          <p:cNvPr id="11" name="TextBox 10"/>
          <p:cNvSpPr txBox="1"/>
          <p:nvPr/>
        </p:nvSpPr>
        <p:spPr>
          <a:xfrm rot="20789934">
            <a:off x="-246042" y="4232828"/>
            <a:ext cx="5539937" cy="954107"/>
          </a:xfrm>
          <a:prstGeom prst="rect">
            <a:avLst/>
          </a:prstGeom>
          <a:noFill/>
        </p:spPr>
        <p:txBody>
          <a:bodyPr wrap="square" rtlCol="0">
            <a:spAutoFit/>
          </a:bodyPr>
          <a:lstStyle/>
          <a:p>
            <a:pPr algn="ctr"/>
            <a:r>
              <a:rPr lang="en-US" sz="2800" b="1" dirty="0">
                <a:latin typeface="Bradley Hand ITC" panose="03070402050302030203" pitchFamily="66" charset="0"/>
              </a:rPr>
              <a:t>Constant communication with Parish and Committee members!</a:t>
            </a:r>
          </a:p>
        </p:txBody>
      </p:sp>
      <p:grpSp>
        <p:nvGrpSpPr>
          <p:cNvPr id="12" name="Group 11"/>
          <p:cNvGrpSpPr/>
          <p:nvPr/>
        </p:nvGrpSpPr>
        <p:grpSpPr>
          <a:xfrm>
            <a:off x="4959753" y="4403021"/>
            <a:ext cx="2227109" cy="1760467"/>
            <a:chOff x="10365574" y="1471784"/>
            <a:chExt cx="1480796" cy="1407768"/>
          </a:xfrm>
          <a:scene3d>
            <a:camera prst="orthographicFront"/>
            <a:lightRig rig="threePt" dir="t">
              <a:rot lat="0" lon="0" rev="7500000"/>
            </a:lightRig>
          </a:scene3d>
        </p:grpSpPr>
        <p:sp>
          <p:nvSpPr>
            <p:cNvPr id="13" name="Rounded Rectangle 12"/>
            <p:cNvSpPr/>
            <p:nvPr/>
          </p:nvSpPr>
          <p:spPr>
            <a:xfrm>
              <a:off x="10365574" y="1471784"/>
              <a:ext cx="1480796" cy="1407768"/>
            </a:xfrm>
            <a:prstGeom prst="roundRect">
              <a:avLst>
                <a:gd name="adj" fmla="val 10000"/>
              </a:avLst>
            </a:prstGeom>
            <a:sp3d prstMaterial="plastic">
              <a:bevelT w="127000" h="25400" prst="relaxedInset"/>
            </a:sp3d>
          </p:spPr>
          <p:style>
            <a:lnRef idx="0">
              <a:schemeClr val="lt2">
                <a:hueOff val="0"/>
                <a:satOff val="0"/>
                <a:lumOff val="0"/>
                <a:alphaOff val="0"/>
              </a:schemeClr>
            </a:lnRef>
            <a:fillRef idx="3">
              <a:schemeClr val="dk2">
                <a:hueOff val="0"/>
                <a:satOff val="0"/>
                <a:lumOff val="0"/>
                <a:alphaOff val="0"/>
              </a:schemeClr>
            </a:fillRef>
            <a:effectRef idx="2">
              <a:schemeClr val="dk2">
                <a:hueOff val="0"/>
                <a:satOff val="0"/>
                <a:lumOff val="0"/>
                <a:alphaOff val="0"/>
              </a:schemeClr>
            </a:effectRef>
            <a:fontRef idx="minor">
              <a:schemeClr val="lt1"/>
            </a:fontRef>
          </p:style>
        </p:sp>
        <p:sp>
          <p:nvSpPr>
            <p:cNvPr id="14" name="Rounded Rectangle 4"/>
            <p:cNvSpPr txBox="1"/>
            <p:nvPr/>
          </p:nvSpPr>
          <p:spPr>
            <a:xfrm>
              <a:off x="10406806" y="1513016"/>
              <a:ext cx="1398332" cy="132530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2400" b="1" kern="1200" dirty="0"/>
                <a:t>Public Meeting </a:t>
              </a:r>
            </a:p>
          </p:txBody>
        </p:sp>
      </p:grpSp>
      <p:pic>
        <p:nvPicPr>
          <p:cNvPr id="16" name="Picture 15">
            <a:extLst>
              <a:ext uri="{FF2B5EF4-FFF2-40B4-BE49-F238E27FC236}">
                <a16:creationId xmlns:a16="http://schemas.microsoft.com/office/drawing/2014/main" id="{804A52CF-570D-41B6-AF89-7D4E4673F77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sp>
        <p:nvSpPr>
          <p:cNvPr id="17" name="Title 1">
            <a:extLst>
              <a:ext uri="{FF2B5EF4-FFF2-40B4-BE49-F238E27FC236}">
                <a16:creationId xmlns:a16="http://schemas.microsoft.com/office/drawing/2014/main" id="{AB53DCB2-9653-4C8C-869C-0E870D723C58}"/>
              </a:ext>
            </a:extLst>
          </p:cNvPr>
          <p:cNvSpPr txBox="1">
            <a:spLocks/>
          </p:cNvSpPr>
          <p:nvPr/>
        </p:nvSpPr>
        <p:spPr>
          <a:xfrm>
            <a:off x="0" y="44791"/>
            <a:ext cx="12192000" cy="91853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Planning Process to Date</a:t>
            </a:r>
          </a:p>
        </p:txBody>
      </p:sp>
      <p:pic>
        <p:nvPicPr>
          <p:cNvPr id="15" name="Picture 14" descr="SDMI_coin_front.jpg">
            <a:extLst>
              <a:ext uri="{FF2B5EF4-FFF2-40B4-BE49-F238E27FC236}">
                <a16:creationId xmlns:a16="http://schemas.microsoft.com/office/drawing/2014/main" id="{732413CE-8349-44BD-884B-375B6D774258}"/>
              </a:ext>
            </a:extLst>
          </p:cNvPr>
          <p:cNvPicPr>
            <a:picLocks noChangeAspect="1"/>
          </p:cNvPicPr>
          <p:nvPr/>
        </p:nvPicPr>
        <p:blipFill>
          <a:blip r:embed="rId9" cstate="print"/>
          <a:stretch>
            <a:fillRect/>
          </a:stretch>
        </p:blipFill>
        <p:spPr>
          <a:xfrm>
            <a:off x="81612" y="5636029"/>
            <a:ext cx="1231799" cy="1102244"/>
          </a:xfrm>
          <a:prstGeom prst="rect">
            <a:avLst/>
          </a:prstGeom>
        </p:spPr>
      </p:pic>
    </p:spTree>
    <p:extLst>
      <p:ext uri="{BB962C8B-B14F-4D97-AF65-F5344CB8AC3E}">
        <p14:creationId xmlns:p14="http://schemas.microsoft.com/office/powerpoint/2010/main" val="708076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Straight Arrow Connector 9"/>
          <p:cNvCxnSpPr/>
          <p:nvPr/>
        </p:nvCxnSpPr>
        <p:spPr>
          <a:xfrm flipH="1" flipV="1">
            <a:off x="6760030" y="1342571"/>
            <a:ext cx="5257800" cy="4724400"/>
          </a:xfrm>
          <a:prstGeom prst="straightConnector1">
            <a:avLst/>
          </a:prstGeom>
          <a:ln w="762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6" name="Content Placeholder 5"/>
          <p:cNvGraphicFramePr>
            <a:graphicFrameLocks noGrp="1"/>
          </p:cNvGraphicFramePr>
          <p:nvPr>
            <p:ph sz="half" idx="1"/>
          </p:nvPr>
        </p:nvGraphicFramePr>
        <p:xfrm>
          <a:off x="813148" y="1710499"/>
          <a:ext cx="10515600" cy="47545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itle 1">
            <a:extLst>
              <a:ext uri="{FF2B5EF4-FFF2-40B4-BE49-F238E27FC236}">
                <a16:creationId xmlns:a16="http://schemas.microsoft.com/office/drawing/2014/main" id="{C47A5280-0A74-43F3-925A-B8FCFA8241C4}"/>
              </a:ext>
            </a:extLst>
          </p:cNvPr>
          <p:cNvSpPr txBox="1">
            <a:spLocks/>
          </p:cNvSpPr>
          <p:nvPr/>
        </p:nvSpPr>
        <p:spPr>
          <a:xfrm>
            <a:off x="0" y="44791"/>
            <a:ext cx="12192000" cy="91853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Collaborative Planning Approach</a:t>
            </a:r>
          </a:p>
        </p:txBody>
      </p:sp>
    </p:spTree>
    <p:extLst>
      <p:ext uri="{BB962C8B-B14F-4D97-AF65-F5344CB8AC3E}">
        <p14:creationId xmlns:p14="http://schemas.microsoft.com/office/powerpoint/2010/main" val="497784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rot="21108564" flipH="1">
            <a:off x="7626656" y="1749462"/>
            <a:ext cx="2001754" cy="175432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rcRect/>
          <a:stretch/>
        </p:blipFill>
        <p:spPr>
          <a:xfrm>
            <a:off x="896963" y="1408072"/>
            <a:ext cx="4010660" cy="5192749"/>
          </a:xfrm>
          <a:prstGeom prst="rect">
            <a:avLst/>
          </a:prstGeom>
        </p:spPr>
      </p:pic>
      <p:pic>
        <p:nvPicPr>
          <p:cNvPr id="13" name="Picture 12">
            <a:extLst>
              <a:ext uri="{FF2B5EF4-FFF2-40B4-BE49-F238E27FC236}">
                <a16:creationId xmlns:a16="http://schemas.microsoft.com/office/drawing/2014/main" id="{171B4DF8-E83C-4A9D-BC3C-CF1C63FA40E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sp>
        <p:nvSpPr>
          <p:cNvPr id="14" name="Title 1">
            <a:extLst>
              <a:ext uri="{FF2B5EF4-FFF2-40B4-BE49-F238E27FC236}">
                <a16:creationId xmlns:a16="http://schemas.microsoft.com/office/drawing/2014/main" id="{32866401-DCE7-47A4-B19C-FC35C5FF37C6}"/>
              </a:ext>
            </a:extLst>
          </p:cNvPr>
          <p:cNvSpPr txBox="1">
            <a:spLocks/>
          </p:cNvSpPr>
          <p:nvPr/>
        </p:nvSpPr>
        <p:spPr>
          <a:xfrm>
            <a:off x="0" y="44791"/>
            <a:ext cx="12192000" cy="91853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Planning Development</a:t>
            </a:r>
          </a:p>
        </p:txBody>
      </p:sp>
      <p:pic>
        <p:nvPicPr>
          <p:cNvPr id="6" name="Picture 5" descr="SDMI_coin_front.jpg">
            <a:extLst>
              <a:ext uri="{FF2B5EF4-FFF2-40B4-BE49-F238E27FC236}">
                <a16:creationId xmlns:a16="http://schemas.microsoft.com/office/drawing/2014/main" id="{946AF2DE-5623-49A0-88DE-5BB0C167CC6B}"/>
              </a:ext>
            </a:extLst>
          </p:cNvPr>
          <p:cNvPicPr>
            <a:picLocks noChangeAspect="1"/>
          </p:cNvPicPr>
          <p:nvPr/>
        </p:nvPicPr>
        <p:blipFill>
          <a:blip r:embed="rId6" cstate="print"/>
          <a:stretch>
            <a:fillRect/>
          </a:stretch>
        </p:blipFill>
        <p:spPr>
          <a:xfrm>
            <a:off x="7395734" y="5498577"/>
            <a:ext cx="1231799" cy="1102244"/>
          </a:xfrm>
          <a:prstGeom prst="rect">
            <a:avLst/>
          </a:prstGeom>
        </p:spPr>
      </p:pic>
    </p:spTree>
    <p:extLst>
      <p:ext uri="{BB962C8B-B14F-4D97-AF65-F5344CB8AC3E}">
        <p14:creationId xmlns:p14="http://schemas.microsoft.com/office/powerpoint/2010/main" val="3470042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6301" y="1105485"/>
            <a:ext cx="11378925" cy="4814264"/>
          </a:xfrm>
        </p:spPr>
        <p:txBody>
          <a:bodyPr>
            <a:normAutofit fontScale="92500" lnSpcReduction="10000"/>
          </a:bodyPr>
          <a:lstStyle/>
          <a:p>
            <a:r>
              <a:rPr lang="en-US" b="1" dirty="0"/>
              <a:t>Section 1: Introduction</a:t>
            </a:r>
          </a:p>
          <a:p>
            <a:pPr lvl="1"/>
            <a:r>
              <a:rPr lang="en-US" dirty="0"/>
              <a:t>Updated parish description</a:t>
            </a:r>
          </a:p>
          <a:p>
            <a:pPr lvl="1"/>
            <a:r>
              <a:rPr lang="en-US" dirty="0"/>
              <a:t>Updated demographics </a:t>
            </a:r>
          </a:p>
          <a:p>
            <a:pPr lvl="1"/>
            <a:r>
              <a:rPr lang="en-US" dirty="0"/>
              <a:t>Economics</a:t>
            </a:r>
          </a:p>
          <a:p>
            <a:r>
              <a:rPr lang="en-US" b="1" dirty="0"/>
              <a:t>Section 2: Hazard Identification and Parish-wide Risk Assessment</a:t>
            </a:r>
          </a:p>
          <a:p>
            <a:r>
              <a:rPr lang="en-US" b="1" dirty="0"/>
              <a:t>Section 3: Capability Assessment </a:t>
            </a:r>
          </a:p>
          <a:p>
            <a:r>
              <a:rPr lang="en-US" b="1" dirty="0"/>
              <a:t>Section 4: Mitigation Strategies</a:t>
            </a:r>
          </a:p>
          <a:p>
            <a:pPr lvl="1"/>
            <a:r>
              <a:rPr lang="en-US" dirty="0"/>
              <a:t>New actions</a:t>
            </a:r>
          </a:p>
          <a:p>
            <a:pPr lvl="1"/>
            <a:r>
              <a:rPr lang="en-US" dirty="0"/>
              <a:t>Action updates</a:t>
            </a:r>
          </a:p>
          <a:p>
            <a:pPr lvl="1"/>
            <a:r>
              <a:rPr lang="en-US" dirty="0"/>
              <a:t>Survey results</a:t>
            </a:r>
          </a:p>
          <a:p>
            <a:pPr lvl="1"/>
            <a:endParaRPr lang="en-US" dirty="0"/>
          </a:p>
        </p:txBody>
      </p:sp>
      <p:pic>
        <p:nvPicPr>
          <p:cNvPr id="8" name="Picture 7">
            <a:extLst>
              <a:ext uri="{FF2B5EF4-FFF2-40B4-BE49-F238E27FC236}">
                <a16:creationId xmlns:a16="http://schemas.microsoft.com/office/drawing/2014/main" id="{89FB52DC-E624-4CFC-AB5E-B1F79FA576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sp>
        <p:nvSpPr>
          <p:cNvPr id="10" name="Title 1">
            <a:extLst>
              <a:ext uri="{FF2B5EF4-FFF2-40B4-BE49-F238E27FC236}">
                <a16:creationId xmlns:a16="http://schemas.microsoft.com/office/drawing/2014/main" id="{D5EF114E-977A-4718-B87F-0BC6E7EC674B}"/>
              </a:ext>
            </a:extLst>
          </p:cNvPr>
          <p:cNvSpPr txBox="1">
            <a:spLocks/>
          </p:cNvSpPr>
          <p:nvPr/>
        </p:nvSpPr>
        <p:spPr>
          <a:xfrm>
            <a:off x="0" y="44791"/>
            <a:ext cx="12192000" cy="91853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Plan Layout</a:t>
            </a:r>
          </a:p>
        </p:txBody>
      </p:sp>
      <p:pic>
        <p:nvPicPr>
          <p:cNvPr id="5" name="Picture 4" descr="SDMI_coin_front.jpg">
            <a:extLst>
              <a:ext uri="{FF2B5EF4-FFF2-40B4-BE49-F238E27FC236}">
                <a16:creationId xmlns:a16="http://schemas.microsoft.com/office/drawing/2014/main" id="{55F86E5C-9AD3-4F1D-8E04-3529F2C960E5}"/>
              </a:ext>
            </a:extLst>
          </p:cNvPr>
          <p:cNvPicPr>
            <a:picLocks noChangeAspect="1"/>
          </p:cNvPicPr>
          <p:nvPr/>
        </p:nvPicPr>
        <p:blipFill>
          <a:blip r:embed="rId4" cstate="print"/>
          <a:stretch>
            <a:fillRect/>
          </a:stretch>
        </p:blipFill>
        <p:spPr>
          <a:xfrm>
            <a:off x="81612" y="5636029"/>
            <a:ext cx="1231799" cy="1102244"/>
          </a:xfrm>
          <a:prstGeom prst="rect">
            <a:avLst/>
          </a:prstGeom>
        </p:spPr>
      </p:pic>
    </p:spTree>
    <p:extLst>
      <p:ext uri="{BB962C8B-B14F-4D97-AF65-F5344CB8AC3E}">
        <p14:creationId xmlns:p14="http://schemas.microsoft.com/office/powerpoint/2010/main" val="37251364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1792" y="1497470"/>
            <a:ext cx="10972800" cy="2900527"/>
          </a:xfrm>
        </p:spPr>
        <p:txBody>
          <a:bodyPr>
            <a:normAutofit/>
          </a:bodyPr>
          <a:lstStyle/>
          <a:p>
            <a:r>
              <a:rPr lang="en-US" sz="3000" b="1" dirty="0"/>
              <a:t>Appendix A</a:t>
            </a:r>
            <a:r>
              <a:rPr lang="en-US" sz="3000" dirty="0"/>
              <a:t>: Planning Process</a:t>
            </a:r>
          </a:p>
          <a:p>
            <a:r>
              <a:rPr lang="en-US" sz="3000" b="1" dirty="0"/>
              <a:t>Appendix B</a:t>
            </a:r>
            <a:r>
              <a:rPr lang="en-US" sz="3000" dirty="0"/>
              <a:t>: Plan Maintenance</a:t>
            </a:r>
          </a:p>
          <a:p>
            <a:r>
              <a:rPr lang="en-US" sz="3000" b="1" dirty="0"/>
              <a:t>Appendix C</a:t>
            </a:r>
            <a:r>
              <a:rPr lang="en-US" sz="3000" dirty="0"/>
              <a:t>: Parish Essential Facilities</a:t>
            </a:r>
          </a:p>
          <a:p>
            <a:r>
              <a:rPr lang="en-US" sz="3000" b="1" dirty="0"/>
              <a:t>Appendix D</a:t>
            </a:r>
            <a:r>
              <a:rPr lang="en-US" sz="3000" dirty="0"/>
              <a:t>: Plan Adoption</a:t>
            </a:r>
          </a:p>
          <a:p>
            <a:r>
              <a:rPr lang="en-US" sz="3000" b="1" dirty="0"/>
              <a:t>Appendix E</a:t>
            </a:r>
            <a:r>
              <a:rPr lang="en-US" sz="3000" dirty="0"/>
              <a:t>: State Required Worksheets</a:t>
            </a:r>
          </a:p>
        </p:txBody>
      </p:sp>
      <p:pic>
        <p:nvPicPr>
          <p:cNvPr id="8" name="Picture 7">
            <a:extLst>
              <a:ext uri="{FF2B5EF4-FFF2-40B4-BE49-F238E27FC236}">
                <a16:creationId xmlns:a16="http://schemas.microsoft.com/office/drawing/2014/main" id="{B726B60C-ACA0-4463-A0D8-877532E2021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sp>
        <p:nvSpPr>
          <p:cNvPr id="10" name="Title 1">
            <a:extLst>
              <a:ext uri="{FF2B5EF4-FFF2-40B4-BE49-F238E27FC236}">
                <a16:creationId xmlns:a16="http://schemas.microsoft.com/office/drawing/2014/main" id="{8E6BCDD2-F712-4056-9940-CFC167B93664}"/>
              </a:ext>
            </a:extLst>
          </p:cNvPr>
          <p:cNvSpPr txBox="1">
            <a:spLocks/>
          </p:cNvSpPr>
          <p:nvPr/>
        </p:nvSpPr>
        <p:spPr>
          <a:xfrm>
            <a:off x="0" y="44791"/>
            <a:ext cx="12192000" cy="91853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Plan Layout</a:t>
            </a:r>
          </a:p>
        </p:txBody>
      </p:sp>
      <p:pic>
        <p:nvPicPr>
          <p:cNvPr id="5" name="Picture 4" descr="SDMI_coin_front.jpg">
            <a:extLst>
              <a:ext uri="{FF2B5EF4-FFF2-40B4-BE49-F238E27FC236}">
                <a16:creationId xmlns:a16="http://schemas.microsoft.com/office/drawing/2014/main" id="{2B534CF3-9579-4FBB-A9A1-E8C2CB8424ED}"/>
              </a:ext>
            </a:extLst>
          </p:cNvPr>
          <p:cNvPicPr>
            <a:picLocks noChangeAspect="1"/>
          </p:cNvPicPr>
          <p:nvPr/>
        </p:nvPicPr>
        <p:blipFill>
          <a:blip r:embed="rId3" cstate="print"/>
          <a:stretch>
            <a:fillRect/>
          </a:stretch>
        </p:blipFill>
        <p:spPr>
          <a:xfrm>
            <a:off x="81612" y="5636029"/>
            <a:ext cx="1231799" cy="1102244"/>
          </a:xfrm>
          <a:prstGeom prst="rect">
            <a:avLst/>
          </a:prstGeom>
        </p:spPr>
      </p:pic>
    </p:spTree>
    <p:extLst>
      <p:ext uri="{BB962C8B-B14F-4D97-AF65-F5344CB8AC3E}">
        <p14:creationId xmlns:p14="http://schemas.microsoft.com/office/powerpoint/2010/main" val="39939507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68A4132F-DEC6-4332-A00C-A11AD4519B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90476"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B38642C-62C4-4E31-A5D3-BB1DD8CA394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663583" cy="6858478"/>
          </a:xfrm>
          <a:custGeom>
            <a:avLst/>
            <a:gdLst>
              <a:gd name="connsiteX0" fmla="*/ 0 w 8663583"/>
              <a:gd name="connsiteY0" fmla="*/ 0 h 6858478"/>
              <a:gd name="connsiteX1" fmla="*/ 480486 w 8663583"/>
              <a:gd name="connsiteY1" fmla="*/ 0 h 6858478"/>
              <a:gd name="connsiteX2" fmla="*/ 4415403 w 8663583"/>
              <a:gd name="connsiteY2" fmla="*/ 0 h 6858478"/>
              <a:gd name="connsiteX3" fmla="*/ 5481631 w 8663583"/>
              <a:gd name="connsiteY3" fmla="*/ 0 h 6858478"/>
              <a:gd name="connsiteX4" fmla="*/ 5487208 w 8663583"/>
              <a:gd name="connsiteY4" fmla="*/ 0 h 6858478"/>
              <a:gd name="connsiteX5" fmla="*/ 8663583 w 8663583"/>
              <a:gd name="connsiteY5" fmla="*/ 6858478 h 6858478"/>
              <a:gd name="connsiteX6" fmla="*/ 1239028 w 8663583"/>
              <a:gd name="connsiteY6" fmla="*/ 6858478 h 6858478"/>
              <a:gd name="connsiteX7" fmla="*/ 1239288 w 8663583"/>
              <a:gd name="connsiteY7" fmla="*/ 6857916 h 6858478"/>
              <a:gd name="connsiteX8" fmla="*/ 480486 w 8663583"/>
              <a:gd name="connsiteY8" fmla="*/ 6857916 h 6858478"/>
              <a:gd name="connsiteX9" fmla="*/ 480486 w 8663583"/>
              <a:gd name="connsiteY9" fmla="*/ 6858000 h 6858478"/>
              <a:gd name="connsiteX10" fmla="*/ 0 w 8663583"/>
              <a:gd name="connsiteY10" fmla="*/ 685800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663583" h="6858478">
                <a:moveTo>
                  <a:pt x="0" y="0"/>
                </a:moveTo>
                <a:lnTo>
                  <a:pt x="480486" y="0"/>
                </a:lnTo>
                <a:lnTo>
                  <a:pt x="4415403" y="0"/>
                </a:lnTo>
                <a:lnTo>
                  <a:pt x="5481631" y="0"/>
                </a:lnTo>
                <a:lnTo>
                  <a:pt x="5487208" y="0"/>
                </a:lnTo>
                <a:lnTo>
                  <a:pt x="8663583" y="6858478"/>
                </a:lnTo>
                <a:lnTo>
                  <a:pt x="1239028" y="6858478"/>
                </a:lnTo>
                <a:lnTo>
                  <a:pt x="1239288" y="6857916"/>
                </a:lnTo>
                <a:lnTo>
                  <a:pt x="480486" y="6857916"/>
                </a:lnTo>
                <a:lnTo>
                  <a:pt x="480486" y="6858000"/>
                </a:lnTo>
                <a:lnTo>
                  <a:pt x="0" y="685800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A9F66240-8C38-4069-A5C9-2D3FCD97EDA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234957" cy="6858478"/>
          </a:xfrm>
          <a:custGeom>
            <a:avLst/>
            <a:gdLst>
              <a:gd name="connsiteX0" fmla="*/ 156905 w 8234957"/>
              <a:gd name="connsiteY0" fmla="*/ 0 h 6858478"/>
              <a:gd name="connsiteX1" fmla="*/ 3986777 w 8234957"/>
              <a:gd name="connsiteY1" fmla="*/ 0 h 6858478"/>
              <a:gd name="connsiteX2" fmla="*/ 5053005 w 8234957"/>
              <a:gd name="connsiteY2" fmla="*/ 0 h 6858478"/>
              <a:gd name="connsiteX3" fmla="*/ 5058582 w 8234957"/>
              <a:gd name="connsiteY3" fmla="*/ 0 h 6858478"/>
              <a:gd name="connsiteX4" fmla="*/ 8234957 w 8234957"/>
              <a:gd name="connsiteY4" fmla="*/ 6858478 h 6858478"/>
              <a:gd name="connsiteX5" fmla="*/ 810402 w 8234957"/>
              <a:gd name="connsiteY5" fmla="*/ 6858478 h 6858478"/>
              <a:gd name="connsiteX6" fmla="*/ 810662 w 8234957"/>
              <a:gd name="connsiteY6" fmla="*/ 6857916 h 6858478"/>
              <a:gd name="connsiteX7" fmla="*/ 156905 w 8234957"/>
              <a:gd name="connsiteY7" fmla="*/ 6857916 h 6858478"/>
              <a:gd name="connsiteX8" fmla="*/ 156905 w 8234957"/>
              <a:gd name="connsiteY8" fmla="*/ 6858478 h 6858478"/>
              <a:gd name="connsiteX9" fmla="*/ 0 w 8234957"/>
              <a:gd name="connsiteY9" fmla="*/ 6858478 h 6858478"/>
              <a:gd name="connsiteX10" fmla="*/ 0 w 8234957"/>
              <a:gd name="connsiteY10" fmla="*/ 479 h 6858478"/>
              <a:gd name="connsiteX11" fmla="*/ 156905 w 8234957"/>
              <a:gd name="connsiteY11" fmla="*/ 479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34957" h="6858478">
                <a:moveTo>
                  <a:pt x="156905" y="0"/>
                </a:moveTo>
                <a:lnTo>
                  <a:pt x="3986777" y="0"/>
                </a:lnTo>
                <a:lnTo>
                  <a:pt x="5053005" y="0"/>
                </a:lnTo>
                <a:lnTo>
                  <a:pt x="5058582" y="0"/>
                </a:lnTo>
                <a:lnTo>
                  <a:pt x="8234957" y="6858478"/>
                </a:lnTo>
                <a:lnTo>
                  <a:pt x="810402" y="6858478"/>
                </a:lnTo>
                <a:lnTo>
                  <a:pt x="810662" y="6857916"/>
                </a:lnTo>
                <a:lnTo>
                  <a:pt x="156905" y="6857916"/>
                </a:lnTo>
                <a:lnTo>
                  <a:pt x="156905" y="6858478"/>
                </a:lnTo>
                <a:lnTo>
                  <a:pt x="0" y="6858478"/>
                </a:lnTo>
                <a:lnTo>
                  <a:pt x="0" y="479"/>
                </a:lnTo>
                <a:lnTo>
                  <a:pt x="156905" y="479"/>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Title 1"/>
          <p:cNvSpPr txBox="1">
            <a:spLocks/>
          </p:cNvSpPr>
          <p:nvPr/>
        </p:nvSpPr>
        <p:spPr>
          <a:xfrm>
            <a:off x="0" y="421300"/>
            <a:ext cx="5210355" cy="182177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fontAlgn="auto">
              <a:spcAft>
                <a:spcPts val="600"/>
              </a:spcAft>
              <a:buClrTx/>
              <a:buSzTx/>
              <a:tabLst/>
              <a:defRPr/>
            </a:pPr>
            <a:r>
              <a:rPr kumimoji="0" lang="en-US" sz="4000" b="1" i="0" u="none" strike="noStrike" cap="none" spc="0" normalizeH="0" baseline="0" noProof="0" dirty="0">
                <a:ln>
                  <a:noFill/>
                </a:ln>
                <a:effectLst>
                  <a:outerShdw blurRad="38100" dist="38100" dir="2700000" algn="tl">
                    <a:srgbClr val="000000">
                      <a:alpha val="43137"/>
                    </a:srgbClr>
                  </a:outerShdw>
                </a:effectLst>
                <a:uLnTx/>
                <a:uFillTx/>
                <a:latin typeface="Arial" panose="020B0604020202020204" pitchFamily="34" charset="0"/>
                <a:cs typeface="Arial" panose="020B0604020202020204" pitchFamily="34" charset="0"/>
              </a:rPr>
              <a:t>Hazard Identification</a:t>
            </a:r>
          </a:p>
          <a:p>
            <a:pPr marL="0" marR="0" lvl="0" indent="0" algn="ctr" fontAlgn="auto">
              <a:spcAft>
                <a:spcPts val="600"/>
              </a:spcAft>
              <a:buClrTx/>
              <a:buSzTx/>
              <a:tabLst/>
              <a:defRPr/>
            </a:pPr>
            <a:r>
              <a:rPr kumimoji="0" lang="en-US" sz="4000" b="1" i="0" u="none" strike="noStrike" cap="none" spc="0" normalizeH="0" baseline="0" noProof="0" dirty="0">
                <a:ln>
                  <a:noFill/>
                </a:ln>
                <a:effectLst>
                  <a:outerShdw blurRad="38100" dist="38100" dir="2700000" algn="tl">
                    <a:srgbClr val="000000">
                      <a:alpha val="43137"/>
                    </a:srgbClr>
                  </a:outerShdw>
                </a:effectLst>
                <a:uLnTx/>
                <a:uFillTx/>
                <a:latin typeface="Arial" panose="020B0604020202020204" pitchFamily="34" charset="0"/>
                <a:cs typeface="Arial" panose="020B0604020202020204" pitchFamily="34" charset="0"/>
              </a:rPr>
              <a:t>and</a:t>
            </a:r>
          </a:p>
          <a:p>
            <a:pPr marL="0" marR="0" lvl="0" indent="0" algn="ctr" fontAlgn="auto">
              <a:spcAft>
                <a:spcPts val="600"/>
              </a:spcAft>
              <a:buClrTx/>
              <a:buSzTx/>
              <a:tabLst/>
              <a:defRPr/>
            </a:pPr>
            <a:r>
              <a:rPr kumimoji="0" lang="en-US" sz="4000" b="1" i="0" u="none" strike="noStrike" cap="none" spc="0" normalizeH="0" baseline="0" noProof="0" dirty="0">
                <a:ln>
                  <a:noFill/>
                </a:ln>
                <a:effectLst>
                  <a:outerShdw blurRad="38100" dist="38100" dir="2700000" algn="tl">
                    <a:srgbClr val="000000">
                      <a:alpha val="43137"/>
                    </a:srgbClr>
                  </a:outerShdw>
                </a:effectLst>
                <a:uLnTx/>
                <a:uFillTx/>
                <a:latin typeface="Arial" panose="020B0604020202020204" pitchFamily="34" charset="0"/>
                <a:cs typeface="Arial" panose="020B0604020202020204" pitchFamily="34" charset="0"/>
              </a:rPr>
              <a:t>Risk Assessment</a:t>
            </a:r>
          </a:p>
        </p:txBody>
      </p:sp>
      <p:sp>
        <p:nvSpPr>
          <p:cNvPr id="3" name="Content Placeholder 2"/>
          <p:cNvSpPr>
            <a:spLocks noGrp="1"/>
          </p:cNvSpPr>
          <p:nvPr>
            <p:ph sz="half" idx="1"/>
          </p:nvPr>
        </p:nvSpPr>
        <p:spPr>
          <a:xfrm>
            <a:off x="312743" y="2517040"/>
            <a:ext cx="5570211" cy="3937507"/>
          </a:xfrm>
        </p:spPr>
        <p:txBody>
          <a:bodyPr vert="horz" lIns="91440" tIns="45720" rIns="91440" bIns="45720" rtlCol="0">
            <a:normAutofit/>
          </a:bodyPr>
          <a:lstStyle/>
          <a:p>
            <a:r>
              <a:rPr lang="en-US" sz="2400" dirty="0"/>
              <a:t>The plan includes descriptions of the natural hazards that affect the jurisdictions in the planning area. </a:t>
            </a:r>
          </a:p>
          <a:p>
            <a:pPr marL="0"/>
            <a:endParaRPr lang="en-US" sz="2400" dirty="0"/>
          </a:p>
          <a:p>
            <a:r>
              <a:rPr lang="en-US" sz="2400" dirty="0"/>
              <a:t>The hazards identification includes the following:</a:t>
            </a:r>
          </a:p>
          <a:p>
            <a:pPr lvl="1"/>
            <a:r>
              <a:rPr lang="en-US" i="1" dirty="0"/>
              <a:t>locations affected</a:t>
            </a:r>
          </a:p>
          <a:p>
            <a:pPr lvl="1"/>
            <a:r>
              <a:rPr lang="en-US" i="1" dirty="0"/>
              <a:t>extent or strength</a:t>
            </a:r>
          </a:p>
          <a:p>
            <a:pPr lvl="1"/>
            <a:r>
              <a:rPr lang="en-US" i="1" dirty="0"/>
              <a:t>previous occurrences</a:t>
            </a:r>
          </a:p>
          <a:p>
            <a:pPr lvl="1"/>
            <a:r>
              <a:rPr lang="en-US" i="1" dirty="0"/>
              <a:t>probability of future events</a:t>
            </a:r>
          </a:p>
        </p:txBody>
      </p:sp>
      <p:pic>
        <p:nvPicPr>
          <p:cNvPr id="4" name="Picture 3">
            <a:extLst>
              <a:ext uri="{FF2B5EF4-FFF2-40B4-BE49-F238E27FC236}">
                <a16:creationId xmlns:a16="http://schemas.microsoft.com/office/drawing/2014/main" id="{7C99CBB8-C63E-40CC-9BCA-B372EB8F0E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34957" y="4812216"/>
            <a:ext cx="3644300" cy="646863"/>
          </a:xfrm>
          <a:prstGeom prst="rect">
            <a:avLst/>
          </a:prstGeom>
        </p:spPr>
      </p:pic>
      <p:pic>
        <p:nvPicPr>
          <p:cNvPr id="8" name="Picture 7" descr="SDMI_coin_front.jpg">
            <a:extLst>
              <a:ext uri="{FF2B5EF4-FFF2-40B4-BE49-F238E27FC236}">
                <a16:creationId xmlns:a16="http://schemas.microsoft.com/office/drawing/2014/main" id="{BEEE4436-EE18-40FD-9EBD-6F4FFB39B8F0}"/>
              </a:ext>
            </a:extLst>
          </p:cNvPr>
          <p:cNvPicPr>
            <a:picLocks noChangeAspect="1"/>
          </p:cNvPicPr>
          <p:nvPr/>
        </p:nvPicPr>
        <p:blipFill>
          <a:blip r:embed="rId4" cstate="print"/>
          <a:stretch>
            <a:fillRect/>
          </a:stretch>
        </p:blipFill>
        <p:spPr>
          <a:xfrm>
            <a:off x="8234957" y="1097280"/>
            <a:ext cx="2822313" cy="2742928"/>
          </a:xfrm>
          <a:prstGeom prst="rect">
            <a:avLst/>
          </a:prstGeom>
        </p:spPr>
      </p:pic>
    </p:spTree>
    <p:extLst>
      <p:ext uri="{BB962C8B-B14F-4D97-AF65-F5344CB8AC3E}">
        <p14:creationId xmlns:p14="http://schemas.microsoft.com/office/powerpoint/2010/main" val="381363059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260950" y="1858873"/>
            <a:ext cx="5553505" cy="3222364"/>
          </a:xfrm>
        </p:spPr>
        <p:txBody>
          <a:bodyPr>
            <a:noAutofit/>
          </a:bodyPr>
          <a:lstStyle/>
          <a:p>
            <a:r>
              <a:rPr lang="en-US" sz="3000" dirty="0"/>
              <a:t>Based on Currently Profiled Risks</a:t>
            </a:r>
          </a:p>
          <a:p>
            <a:r>
              <a:rPr lang="en-US" sz="3000" dirty="0"/>
              <a:t>Any Newly Identified Risks</a:t>
            </a:r>
          </a:p>
          <a:p>
            <a:r>
              <a:rPr lang="en-US" sz="3000" dirty="0"/>
              <a:t>Prevalent Hazards</a:t>
            </a:r>
          </a:p>
          <a:p>
            <a:r>
              <a:rPr lang="en-US" sz="3000" dirty="0"/>
              <a:t>Previous Occurrences</a:t>
            </a:r>
          </a:p>
          <a:p>
            <a:r>
              <a:rPr lang="en-US" sz="3000" dirty="0"/>
              <a:t>Probability of Future Events</a:t>
            </a:r>
          </a:p>
          <a:p>
            <a:r>
              <a:rPr lang="en-US" sz="3000" dirty="0"/>
              <a:t>Assets Inventory</a:t>
            </a:r>
          </a:p>
        </p:txBody>
      </p:sp>
      <p:sp>
        <p:nvSpPr>
          <p:cNvPr id="5" name="Content Placeholder 2"/>
          <p:cNvSpPr>
            <a:spLocks noGrp="1"/>
          </p:cNvSpPr>
          <p:nvPr>
            <p:ph sz="half" idx="1"/>
          </p:nvPr>
        </p:nvSpPr>
        <p:spPr>
          <a:xfrm>
            <a:off x="7118294" y="1831441"/>
            <a:ext cx="3908413" cy="3277228"/>
          </a:xfrm>
        </p:spPr>
        <p:txBody>
          <a:bodyPr>
            <a:normAutofit/>
          </a:bodyPr>
          <a:lstStyle/>
          <a:p>
            <a:r>
              <a:rPr lang="en-US" sz="3000" dirty="0"/>
              <a:t>Essential Facilities</a:t>
            </a:r>
          </a:p>
          <a:p>
            <a:r>
              <a:rPr lang="en-US" sz="3000" dirty="0"/>
              <a:t>Hazard Impact</a:t>
            </a:r>
          </a:p>
          <a:p>
            <a:r>
              <a:rPr lang="en-US" sz="3000" dirty="0"/>
              <a:t>Future Development</a:t>
            </a:r>
          </a:p>
          <a:p>
            <a:r>
              <a:rPr lang="en-US" sz="3000" dirty="0"/>
              <a:t>Future Hazard Impacts</a:t>
            </a:r>
          </a:p>
          <a:p>
            <a:r>
              <a:rPr lang="en-US" sz="3000" dirty="0"/>
              <a:t>Zoning and Land Use</a:t>
            </a:r>
          </a:p>
          <a:p>
            <a:r>
              <a:rPr lang="en-US" sz="3000" dirty="0"/>
              <a:t>Hazard Profiles</a:t>
            </a:r>
          </a:p>
        </p:txBody>
      </p:sp>
      <p:sp>
        <p:nvSpPr>
          <p:cNvPr id="6" name="Title 1"/>
          <p:cNvSpPr txBox="1">
            <a:spLocks/>
          </p:cNvSpPr>
          <p:nvPr/>
        </p:nvSpPr>
        <p:spPr>
          <a:xfrm>
            <a:off x="0" y="212810"/>
            <a:ext cx="12192000" cy="127853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Hazard Identification and</a:t>
            </a:r>
          </a:p>
          <a:p>
            <a:pPr algn="ct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Risk Assessment</a:t>
            </a:r>
          </a:p>
        </p:txBody>
      </p:sp>
      <p:pic>
        <p:nvPicPr>
          <p:cNvPr id="9" name="Picture 8">
            <a:extLst>
              <a:ext uri="{FF2B5EF4-FFF2-40B4-BE49-F238E27FC236}">
                <a16:creationId xmlns:a16="http://schemas.microsoft.com/office/drawing/2014/main" id="{006CBA35-7DDD-4207-8CC1-C774E35633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pic>
        <p:nvPicPr>
          <p:cNvPr id="7" name="Picture 6" descr="SDMI_coin_front.jpg">
            <a:extLst>
              <a:ext uri="{FF2B5EF4-FFF2-40B4-BE49-F238E27FC236}">
                <a16:creationId xmlns:a16="http://schemas.microsoft.com/office/drawing/2014/main" id="{45F86175-461D-4B49-81EF-53C203C415A9}"/>
              </a:ext>
            </a:extLst>
          </p:cNvPr>
          <p:cNvPicPr>
            <a:picLocks noChangeAspect="1"/>
          </p:cNvPicPr>
          <p:nvPr/>
        </p:nvPicPr>
        <p:blipFill>
          <a:blip r:embed="rId4" cstate="print"/>
          <a:stretch>
            <a:fillRect/>
          </a:stretch>
        </p:blipFill>
        <p:spPr>
          <a:xfrm>
            <a:off x="81612" y="5636029"/>
            <a:ext cx="1231799" cy="1102244"/>
          </a:xfrm>
          <a:prstGeom prst="rect">
            <a:avLst/>
          </a:prstGeom>
        </p:spPr>
      </p:pic>
    </p:spTree>
    <p:extLst>
      <p:ext uri="{BB962C8B-B14F-4D97-AF65-F5344CB8AC3E}">
        <p14:creationId xmlns:p14="http://schemas.microsoft.com/office/powerpoint/2010/main" val="2428600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0" y="212810"/>
            <a:ext cx="12192000" cy="127853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5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j-ea"/>
                <a:cs typeface="Arial" panose="020B0604020202020204" pitchFamily="34" charset="0"/>
              </a:rPr>
              <a:t>Hazard Identification and</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5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j-ea"/>
                <a:cs typeface="Arial" panose="020B0604020202020204" pitchFamily="34" charset="0"/>
              </a:rPr>
              <a:t>Risk Assessment</a:t>
            </a:r>
          </a:p>
        </p:txBody>
      </p:sp>
      <p:sp>
        <p:nvSpPr>
          <p:cNvPr id="2" name="Content Placeholder 1">
            <a:extLst>
              <a:ext uri="{FF2B5EF4-FFF2-40B4-BE49-F238E27FC236}">
                <a16:creationId xmlns:a16="http://schemas.microsoft.com/office/drawing/2014/main" id="{39663B51-2D5B-8543-AA10-BD1A2319E588}"/>
              </a:ext>
            </a:extLst>
          </p:cNvPr>
          <p:cNvSpPr>
            <a:spLocks noGrp="1"/>
          </p:cNvSpPr>
          <p:nvPr>
            <p:ph sz="half" idx="1"/>
          </p:nvPr>
        </p:nvSpPr>
        <p:spPr>
          <a:xfrm>
            <a:off x="830209" y="1902699"/>
            <a:ext cx="9304979" cy="4351338"/>
          </a:xfrm>
        </p:spPr>
        <p:txBody>
          <a:bodyPr>
            <a:normAutofit/>
          </a:bodyPr>
          <a:lstStyle/>
          <a:p>
            <a:r>
              <a:rPr lang="en-US" sz="3600" dirty="0"/>
              <a:t>Flooding</a:t>
            </a:r>
          </a:p>
          <a:p>
            <a:r>
              <a:rPr lang="en-US" sz="3600" dirty="0"/>
              <a:t>Tropical Cyclones</a:t>
            </a:r>
          </a:p>
          <a:p>
            <a:r>
              <a:rPr lang="en-US" sz="3600" dirty="0"/>
              <a:t>Tornadoes</a:t>
            </a:r>
          </a:p>
          <a:p>
            <a:r>
              <a:rPr lang="en-US" sz="3600" dirty="0"/>
              <a:t>Thunderstorms</a:t>
            </a:r>
          </a:p>
          <a:p>
            <a:r>
              <a:rPr lang="en-US" sz="3600" dirty="0"/>
              <a:t>Winter Weather</a:t>
            </a:r>
          </a:p>
          <a:p>
            <a:r>
              <a:rPr lang="en-US" sz="3600" dirty="0"/>
              <a:t>Drought</a:t>
            </a:r>
          </a:p>
        </p:txBody>
      </p:sp>
      <p:pic>
        <p:nvPicPr>
          <p:cNvPr id="12" name="Picture 11">
            <a:extLst>
              <a:ext uri="{FF2B5EF4-FFF2-40B4-BE49-F238E27FC236}">
                <a16:creationId xmlns:a16="http://schemas.microsoft.com/office/drawing/2014/main" id="{881932A3-3278-E04A-950C-84F8B80C081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2480"/>
          <a:stretch/>
        </p:blipFill>
        <p:spPr>
          <a:xfrm>
            <a:off x="8849619" y="3125310"/>
            <a:ext cx="875016" cy="785717"/>
          </a:xfrm>
          <a:prstGeom prst="rect">
            <a:avLst/>
          </a:prstGeom>
        </p:spPr>
      </p:pic>
      <p:pic>
        <p:nvPicPr>
          <p:cNvPr id="14" name="Picture 6" descr="Flood icon Royalty Free Vector Image - VectorStock">
            <a:extLst>
              <a:ext uri="{FF2B5EF4-FFF2-40B4-BE49-F238E27FC236}">
                <a16:creationId xmlns:a16="http://schemas.microsoft.com/office/drawing/2014/main" id="{F10D89DE-6DDD-4767-8A4A-6F6F379E724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7002" b="27765"/>
          <a:stretch/>
        </p:blipFill>
        <p:spPr bwMode="auto">
          <a:xfrm>
            <a:off x="4636622" y="1640936"/>
            <a:ext cx="1692152" cy="1009398"/>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E9A6CC15-F903-144E-B626-86E82A6E277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8692">
            <a:off x="5791724" y="4441183"/>
            <a:ext cx="1074100" cy="1012004"/>
          </a:xfrm>
          <a:prstGeom prst="rect">
            <a:avLst/>
          </a:prstGeom>
        </p:spPr>
      </p:pic>
      <p:pic>
        <p:nvPicPr>
          <p:cNvPr id="16" name="Picture 15">
            <a:extLst>
              <a:ext uri="{FF2B5EF4-FFF2-40B4-BE49-F238E27FC236}">
                <a16:creationId xmlns:a16="http://schemas.microsoft.com/office/drawing/2014/main" id="{714DA5CA-E173-427F-B9FD-B6001ACED95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spTree>
    <p:extLst>
      <p:ext uri="{BB962C8B-B14F-4D97-AF65-F5344CB8AC3E}">
        <p14:creationId xmlns:p14="http://schemas.microsoft.com/office/powerpoint/2010/main" val="3445506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54C9AB2-F949-40DE-BD86-38944A992B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sp>
        <p:nvSpPr>
          <p:cNvPr id="12" name="Title 1">
            <a:extLst>
              <a:ext uri="{FF2B5EF4-FFF2-40B4-BE49-F238E27FC236}">
                <a16:creationId xmlns:a16="http://schemas.microsoft.com/office/drawing/2014/main" id="{88152544-5711-402C-BB88-296EE3295D90}"/>
              </a:ext>
            </a:extLst>
          </p:cNvPr>
          <p:cNvSpPr txBox="1">
            <a:spLocks/>
          </p:cNvSpPr>
          <p:nvPr/>
        </p:nvSpPr>
        <p:spPr>
          <a:xfrm>
            <a:off x="0" y="44791"/>
            <a:ext cx="12192000" cy="91853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Risk Matrix for West Carroll Parish</a:t>
            </a:r>
          </a:p>
        </p:txBody>
      </p:sp>
      <p:pic>
        <p:nvPicPr>
          <p:cNvPr id="5" name="Picture 4" descr="SDMI_coin_front.jpg">
            <a:extLst>
              <a:ext uri="{FF2B5EF4-FFF2-40B4-BE49-F238E27FC236}">
                <a16:creationId xmlns:a16="http://schemas.microsoft.com/office/drawing/2014/main" id="{DF9A6141-0595-4A93-8F5E-092E04CDD906}"/>
              </a:ext>
            </a:extLst>
          </p:cNvPr>
          <p:cNvPicPr>
            <a:picLocks noChangeAspect="1"/>
          </p:cNvPicPr>
          <p:nvPr/>
        </p:nvPicPr>
        <p:blipFill>
          <a:blip r:embed="rId4" cstate="print"/>
          <a:stretch>
            <a:fillRect/>
          </a:stretch>
        </p:blipFill>
        <p:spPr>
          <a:xfrm>
            <a:off x="81612" y="5636029"/>
            <a:ext cx="1231799" cy="1102244"/>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760757612"/>
              </p:ext>
            </p:extLst>
          </p:nvPr>
        </p:nvGraphicFramePr>
        <p:xfrm>
          <a:off x="2400301" y="1589807"/>
          <a:ext cx="7128164" cy="3117275"/>
        </p:xfrm>
        <a:graphic>
          <a:graphicData uri="http://schemas.openxmlformats.org/drawingml/2006/table">
            <a:tbl>
              <a:tblPr firstRow="1" firstCol="1" bandRow="1"/>
              <a:tblGrid>
                <a:gridCol w="1961768">
                  <a:extLst>
                    <a:ext uri="{9D8B030D-6E8A-4147-A177-3AD203B41FA5}">
                      <a16:colId xmlns:a16="http://schemas.microsoft.com/office/drawing/2014/main" val="1291379698"/>
                    </a:ext>
                  </a:extLst>
                </a:gridCol>
                <a:gridCol w="1017439">
                  <a:extLst>
                    <a:ext uri="{9D8B030D-6E8A-4147-A177-3AD203B41FA5}">
                      <a16:colId xmlns:a16="http://schemas.microsoft.com/office/drawing/2014/main" val="3347385285"/>
                    </a:ext>
                  </a:extLst>
                </a:gridCol>
                <a:gridCol w="704983">
                  <a:extLst>
                    <a:ext uri="{9D8B030D-6E8A-4147-A177-3AD203B41FA5}">
                      <a16:colId xmlns:a16="http://schemas.microsoft.com/office/drawing/2014/main" val="3994580090"/>
                    </a:ext>
                  </a:extLst>
                </a:gridCol>
                <a:gridCol w="704983">
                  <a:extLst>
                    <a:ext uri="{9D8B030D-6E8A-4147-A177-3AD203B41FA5}">
                      <a16:colId xmlns:a16="http://schemas.microsoft.com/office/drawing/2014/main" val="3546952249"/>
                    </a:ext>
                  </a:extLst>
                </a:gridCol>
                <a:gridCol w="860776">
                  <a:extLst>
                    <a:ext uri="{9D8B030D-6E8A-4147-A177-3AD203B41FA5}">
                      <a16:colId xmlns:a16="http://schemas.microsoft.com/office/drawing/2014/main" val="1665024236"/>
                    </a:ext>
                  </a:extLst>
                </a:gridCol>
                <a:gridCol w="860776">
                  <a:extLst>
                    <a:ext uri="{9D8B030D-6E8A-4147-A177-3AD203B41FA5}">
                      <a16:colId xmlns:a16="http://schemas.microsoft.com/office/drawing/2014/main" val="563539741"/>
                    </a:ext>
                  </a:extLst>
                </a:gridCol>
                <a:gridCol w="1017439">
                  <a:extLst>
                    <a:ext uri="{9D8B030D-6E8A-4147-A177-3AD203B41FA5}">
                      <a16:colId xmlns:a16="http://schemas.microsoft.com/office/drawing/2014/main" val="3076100606"/>
                    </a:ext>
                  </a:extLst>
                </a:gridCol>
              </a:tblGrid>
              <a:tr h="523880">
                <a:tc>
                  <a:txBody>
                    <a:bodyPr/>
                    <a:lstStyle/>
                    <a:p>
                      <a:pPr marL="0" marR="0" algn="ctr">
                        <a:lnSpc>
                          <a:spcPct val="107000"/>
                        </a:lnSpc>
                        <a:spcBef>
                          <a:spcPts val="0"/>
                        </a:spcBef>
                        <a:spcAft>
                          <a:spcPts val="0"/>
                        </a:spcAft>
                      </a:pPr>
                      <a:r>
                        <a:rPr lang="en-US" sz="10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Hazard</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3358A"/>
                    </a:solidFill>
                  </a:tcPr>
                </a:tc>
                <a:tc>
                  <a:txBody>
                    <a:bodyPr/>
                    <a:lstStyle/>
                    <a:p>
                      <a:pPr marL="0" marR="0" algn="ctr">
                        <a:lnSpc>
                          <a:spcPct val="107000"/>
                        </a:lnSpc>
                        <a:spcBef>
                          <a:spcPts val="0"/>
                        </a:spcBef>
                        <a:spcAft>
                          <a:spcPts val="0"/>
                        </a:spcAft>
                      </a:pPr>
                      <a:r>
                        <a:rPr lang="en-US" sz="10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Probability</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3358A"/>
                    </a:solidFill>
                  </a:tcPr>
                </a:tc>
                <a:tc>
                  <a:txBody>
                    <a:bodyPr/>
                    <a:lstStyle/>
                    <a:p>
                      <a:pPr marL="0" marR="0" algn="ctr">
                        <a:lnSpc>
                          <a:spcPct val="107000"/>
                        </a:lnSpc>
                        <a:spcBef>
                          <a:spcPts val="0"/>
                        </a:spcBef>
                        <a:spcAft>
                          <a:spcPts val="0"/>
                        </a:spcAft>
                      </a:pPr>
                      <a:r>
                        <a:rPr lang="en-US" sz="10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Impact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3358A"/>
                    </a:solidFill>
                  </a:tcPr>
                </a:tc>
                <a:tc>
                  <a:txBody>
                    <a:bodyPr/>
                    <a:lstStyle/>
                    <a:p>
                      <a:pPr marL="0" marR="0" algn="ctr">
                        <a:lnSpc>
                          <a:spcPct val="107000"/>
                        </a:lnSpc>
                        <a:spcBef>
                          <a:spcPts val="0"/>
                        </a:spcBef>
                        <a:spcAft>
                          <a:spcPts val="0"/>
                        </a:spcAft>
                      </a:pPr>
                      <a:r>
                        <a:rPr lang="en-US" sz="10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Spatial Extent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3358A"/>
                    </a:solidFill>
                  </a:tcPr>
                </a:tc>
                <a:tc>
                  <a:txBody>
                    <a:bodyPr/>
                    <a:lstStyle/>
                    <a:p>
                      <a:pPr marL="0" marR="0" algn="ctr">
                        <a:lnSpc>
                          <a:spcPct val="107000"/>
                        </a:lnSpc>
                        <a:spcBef>
                          <a:spcPts val="0"/>
                        </a:spcBef>
                        <a:spcAft>
                          <a:spcPts val="0"/>
                        </a:spcAft>
                      </a:pPr>
                      <a:r>
                        <a:rPr lang="en-US" sz="10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Warning Time</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3358A"/>
                    </a:solidFill>
                  </a:tcPr>
                </a:tc>
                <a:tc>
                  <a:txBody>
                    <a:bodyPr/>
                    <a:lstStyle/>
                    <a:p>
                      <a:pPr marL="0" marR="0" algn="ctr">
                        <a:lnSpc>
                          <a:spcPct val="107000"/>
                        </a:lnSpc>
                        <a:spcBef>
                          <a:spcPts val="0"/>
                        </a:spcBef>
                        <a:spcAft>
                          <a:spcPts val="0"/>
                        </a:spcAft>
                      </a:pPr>
                      <a:r>
                        <a:rPr lang="en-US" sz="10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Duration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3358A"/>
                    </a:solidFill>
                  </a:tcPr>
                </a:tc>
                <a:tc>
                  <a:txBody>
                    <a:bodyPr/>
                    <a:lstStyle/>
                    <a:p>
                      <a:pPr marL="0" marR="0" algn="ctr">
                        <a:lnSpc>
                          <a:spcPct val="107000"/>
                        </a:lnSpc>
                        <a:spcBef>
                          <a:spcPts val="0"/>
                        </a:spcBef>
                        <a:spcAft>
                          <a:spcPts val="0"/>
                        </a:spcAft>
                      </a:pPr>
                      <a:r>
                        <a:rPr lang="en-US" sz="10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Overall Risk</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3358A"/>
                    </a:solidFill>
                  </a:tcPr>
                </a:tc>
                <a:extLst>
                  <a:ext uri="{0D108BD9-81ED-4DB2-BD59-A6C34878D82A}">
                    <a16:rowId xmlns:a16="http://schemas.microsoft.com/office/drawing/2014/main" val="1278091843"/>
                  </a:ext>
                </a:extLst>
              </a:tr>
              <a:tr h="288155">
                <a:tc>
                  <a:txBody>
                    <a:bodyPr/>
                    <a:lstStyle/>
                    <a:p>
                      <a:pPr marL="0" marR="0" algn="ctr">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Drought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algn="ctr">
                        <a:lnSpc>
                          <a:spcPct val="107000"/>
                        </a:lnSpc>
                        <a:spcBef>
                          <a:spcPts val="0"/>
                        </a:spcBef>
                        <a:spcAft>
                          <a:spcPts val="0"/>
                        </a:spcAft>
                      </a:pPr>
                      <a:r>
                        <a:rPr lang="en-US"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algn="ctr">
                        <a:lnSpc>
                          <a:spcPct val="107000"/>
                        </a:lnSpc>
                        <a:spcBef>
                          <a:spcPts val="0"/>
                        </a:spcBef>
                        <a:spcAft>
                          <a:spcPts val="0"/>
                        </a:spcAft>
                      </a:pPr>
                      <a:r>
                        <a:rPr lang="en-US" sz="1100" b="1">
                          <a:solidFill>
                            <a:srgbClr val="000000"/>
                          </a:solidFill>
                          <a:effectLst/>
                          <a:latin typeface="Calibri" panose="020F0502020204030204" pitchFamily="34" charset="0"/>
                          <a:ea typeface="Calibri" panose="020F0502020204030204" pitchFamily="34" charset="0"/>
                          <a:cs typeface="Calibri" panose="020F0502020204030204" pitchFamily="34" charset="0"/>
                        </a:rPr>
                        <a:t>2.8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732374684"/>
                  </a:ext>
                </a:extLst>
              </a:tr>
              <a:tr h="288155">
                <a:tc>
                  <a:txBody>
                    <a:bodyPr/>
                    <a:lstStyle/>
                    <a:p>
                      <a:pPr marL="0" marR="0" algn="ctr">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Flooding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algn="ctr">
                        <a:lnSpc>
                          <a:spcPct val="107000"/>
                        </a:lnSpc>
                        <a:spcBef>
                          <a:spcPts val="0"/>
                        </a:spcBef>
                        <a:spcAft>
                          <a:spcPts val="0"/>
                        </a:spcAft>
                      </a:pPr>
                      <a:r>
                        <a:rPr lang="en-US" sz="1100" b="1">
                          <a:solidFill>
                            <a:srgbClr val="000000"/>
                          </a:solidFill>
                          <a:effectLst/>
                          <a:latin typeface="Calibri" panose="020F0502020204030204" pitchFamily="34" charset="0"/>
                          <a:ea typeface="Calibri" panose="020F0502020204030204" pitchFamily="34" charset="0"/>
                          <a:cs typeface="Calibri" panose="020F0502020204030204" pitchFamily="34" charset="0"/>
                        </a:rPr>
                        <a:t>3.4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430789394"/>
                  </a:ext>
                </a:extLst>
              </a:tr>
              <a:tr h="288155">
                <a:tc>
                  <a:txBody>
                    <a:bodyPr/>
                    <a:lstStyle/>
                    <a:p>
                      <a:pPr marL="0" marR="0" algn="ctr">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Thunderstorms - Hail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marL="0" marR="0" algn="ctr">
                        <a:lnSpc>
                          <a:spcPct val="107000"/>
                        </a:lnSpc>
                        <a:spcBef>
                          <a:spcPts val="0"/>
                        </a:spcBef>
                        <a:spcAft>
                          <a:spcPts val="0"/>
                        </a:spcAft>
                      </a:pPr>
                      <a:r>
                        <a:rPr lang="en-US" sz="1100" b="1">
                          <a:solidFill>
                            <a:srgbClr val="000000"/>
                          </a:solidFill>
                          <a:effectLst/>
                          <a:latin typeface="Calibri" panose="020F0502020204030204" pitchFamily="34" charset="0"/>
                          <a:ea typeface="Calibri" panose="020F0502020204030204" pitchFamily="34" charset="0"/>
                          <a:cs typeface="Calibri" panose="020F0502020204030204" pitchFamily="34" charset="0"/>
                        </a:rPr>
                        <a:t>2.7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442835990"/>
                  </a:ext>
                </a:extLst>
              </a:tr>
              <a:tr h="576310">
                <a:tc>
                  <a:txBody>
                    <a:bodyPr/>
                    <a:lstStyle/>
                    <a:p>
                      <a:pPr marL="0" marR="0" algn="ctr">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Thunderstorms - Lightning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marL="0" marR="0" algn="ctr">
                        <a:lnSpc>
                          <a:spcPct val="107000"/>
                        </a:lnSpc>
                        <a:spcBef>
                          <a:spcPts val="0"/>
                        </a:spcBef>
                        <a:spcAft>
                          <a:spcPts val="0"/>
                        </a:spcAft>
                      </a:pPr>
                      <a:r>
                        <a:rPr lang="en-US" sz="1100" b="1">
                          <a:solidFill>
                            <a:srgbClr val="000000"/>
                          </a:solidFill>
                          <a:effectLst/>
                          <a:latin typeface="Calibri" panose="020F0502020204030204" pitchFamily="34" charset="0"/>
                          <a:ea typeface="Calibri" panose="020F0502020204030204" pitchFamily="34" charset="0"/>
                          <a:cs typeface="Calibri" panose="020F0502020204030204" pitchFamily="34"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1271527377"/>
                  </a:ext>
                </a:extLst>
              </a:tr>
              <a:tr h="288155">
                <a:tc>
                  <a:txBody>
                    <a:bodyPr/>
                    <a:lstStyle/>
                    <a:p>
                      <a:pPr marL="0" marR="0" algn="ctr">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Thunderstorms - Wind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marL="0" marR="0" algn="ctr">
                        <a:lnSpc>
                          <a:spcPct val="107000"/>
                        </a:lnSpc>
                        <a:spcBef>
                          <a:spcPts val="0"/>
                        </a:spcBef>
                        <a:spcAft>
                          <a:spcPts val="0"/>
                        </a:spcAft>
                      </a:pPr>
                      <a:r>
                        <a:rPr lang="en-US" sz="1100" b="1">
                          <a:solidFill>
                            <a:srgbClr val="000000"/>
                          </a:solidFill>
                          <a:effectLst/>
                          <a:latin typeface="Calibri" panose="020F0502020204030204" pitchFamily="34" charset="0"/>
                          <a:ea typeface="Calibri" panose="020F0502020204030204" pitchFamily="34" charset="0"/>
                          <a:cs typeface="Calibri" panose="020F0502020204030204" pitchFamily="34" charset="0"/>
                        </a:rPr>
                        <a:t>2.7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242620084"/>
                  </a:ext>
                </a:extLst>
              </a:tr>
              <a:tr h="288155">
                <a:tc>
                  <a:txBody>
                    <a:bodyPr/>
                    <a:lstStyle/>
                    <a:p>
                      <a:pPr marL="0" marR="0" algn="ctr">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Tornadoes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algn="ctr">
                        <a:lnSpc>
                          <a:spcPct val="107000"/>
                        </a:lnSpc>
                        <a:spcBef>
                          <a:spcPts val="0"/>
                        </a:spcBef>
                        <a:spcAft>
                          <a:spcPts val="0"/>
                        </a:spcAft>
                      </a:pPr>
                      <a:r>
                        <a:rPr lang="en-US" sz="1100" b="1">
                          <a:solidFill>
                            <a:srgbClr val="000000"/>
                          </a:solidFill>
                          <a:effectLst/>
                          <a:latin typeface="Calibri" panose="020F0502020204030204" pitchFamily="34" charset="0"/>
                          <a:ea typeface="Calibri" panose="020F0502020204030204" pitchFamily="34" charset="0"/>
                          <a:cs typeface="Calibri" panose="020F0502020204030204" pitchFamily="34" charset="0"/>
                        </a:rPr>
                        <a:t>2.95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031948363"/>
                  </a:ext>
                </a:extLst>
              </a:tr>
              <a:tr h="288155">
                <a:tc>
                  <a:txBody>
                    <a:bodyPr/>
                    <a:lstStyle/>
                    <a:p>
                      <a:pPr marL="0" marR="0" algn="ctr">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Tropical Cyclones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gn="ctr">
                        <a:lnSpc>
                          <a:spcPct val="107000"/>
                        </a:lnSpc>
                        <a:spcBef>
                          <a:spcPts val="0"/>
                        </a:spcBef>
                        <a:spcAft>
                          <a:spcPts val="0"/>
                        </a:spcAft>
                      </a:pPr>
                      <a:r>
                        <a:rPr lang="en-US" sz="1100" b="1">
                          <a:solidFill>
                            <a:srgbClr val="000000"/>
                          </a:solidFill>
                          <a:effectLst/>
                          <a:latin typeface="Calibri" panose="020F0502020204030204" pitchFamily="34" charset="0"/>
                          <a:ea typeface="Calibri" panose="020F0502020204030204" pitchFamily="34" charset="0"/>
                          <a:cs typeface="Calibri" panose="020F0502020204030204" pitchFamily="34" charset="0"/>
                        </a:rPr>
                        <a:t>3.3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2189384727"/>
                  </a:ext>
                </a:extLst>
              </a:tr>
              <a:tr h="288155">
                <a:tc>
                  <a:txBody>
                    <a:bodyPr/>
                    <a:lstStyle/>
                    <a:p>
                      <a:pPr marL="0" marR="0" algn="ctr">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Winter Storms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gn="ctr">
                        <a:lnSpc>
                          <a:spcPct val="107000"/>
                        </a:lnSpc>
                        <a:spcBef>
                          <a:spcPts val="0"/>
                        </a:spcBef>
                        <a:spcAft>
                          <a:spcPts val="0"/>
                        </a:spcAft>
                      </a:pPr>
                      <a:r>
                        <a:rPr lang="en-US" sz="1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0" marR="0" algn="ctr">
                        <a:lnSpc>
                          <a:spcPct val="107000"/>
                        </a:lnSpc>
                        <a:spcBef>
                          <a:spcPts val="0"/>
                        </a:spcBef>
                        <a:spcAft>
                          <a:spcPts val="0"/>
                        </a:spcAft>
                      </a:pPr>
                      <a:r>
                        <a:rPr lang="en-US"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gn="ctr">
                        <a:lnSpc>
                          <a:spcPct val="107000"/>
                        </a:lnSpc>
                        <a:spcBef>
                          <a:spcPts val="0"/>
                        </a:spcBef>
                        <a:spcAft>
                          <a:spcPts val="0"/>
                        </a:spcAft>
                      </a:pPr>
                      <a:r>
                        <a:rPr lang="en-US" sz="11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2.75</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222859841"/>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1258477845"/>
              </p:ext>
            </p:extLst>
          </p:nvPr>
        </p:nvGraphicFramePr>
        <p:xfrm>
          <a:off x="4154487" y="5333565"/>
          <a:ext cx="3883025" cy="717552"/>
        </p:xfrm>
        <a:graphic>
          <a:graphicData uri="http://schemas.openxmlformats.org/drawingml/2006/table">
            <a:tbl>
              <a:tblPr firstRow="1" firstCol="1" bandRow="1"/>
              <a:tblGrid>
                <a:gridCol w="1622858">
                  <a:extLst>
                    <a:ext uri="{9D8B030D-6E8A-4147-A177-3AD203B41FA5}">
                      <a16:colId xmlns:a16="http://schemas.microsoft.com/office/drawing/2014/main" val="173517669"/>
                    </a:ext>
                  </a:extLst>
                </a:gridCol>
                <a:gridCol w="2260167">
                  <a:extLst>
                    <a:ext uri="{9D8B030D-6E8A-4147-A177-3AD203B41FA5}">
                      <a16:colId xmlns:a16="http://schemas.microsoft.com/office/drawing/2014/main" val="290161989"/>
                    </a:ext>
                  </a:extLst>
                </a:gridCol>
              </a:tblGrid>
              <a:tr h="119380">
                <a:tc>
                  <a:txBody>
                    <a:bodyPr/>
                    <a:lstStyle/>
                    <a:p>
                      <a:pPr marL="0" marR="0" algn="ctr">
                        <a:lnSpc>
                          <a:spcPct val="107000"/>
                        </a:lnSpc>
                        <a:spcBef>
                          <a:spcPts val="0"/>
                        </a:spcBef>
                        <a:spcAft>
                          <a:spcPts val="0"/>
                        </a:spcAft>
                      </a:pPr>
                      <a:r>
                        <a:rPr lang="en-US" sz="11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Risk Factor</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3358A"/>
                    </a:solidFill>
                  </a:tcPr>
                </a:tc>
                <a:tc>
                  <a:txBody>
                    <a:bodyPr/>
                    <a:lstStyle/>
                    <a:p>
                      <a:pPr marL="0" marR="0" algn="ctr">
                        <a:lnSpc>
                          <a:spcPct val="107000"/>
                        </a:lnSpc>
                        <a:spcBef>
                          <a:spcPts val="0"/>
                        </a:spcBef>
                        <a:spcAft>
                          <a:spcPts val="0"/>
                        </a:spcAft>
                      </a:pPr>
                      <a:r>
                        <a:rPr lang="en-US" sz="11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PRI Range</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3358A"/>
                    </a:solidFill>
                  </a:tcPr>
                </a:tc>
                <a:extLst>
                  <a:ext uri="{0D108BD9-81ED-4DB2-BD59-A6C34878D82A}">
                    <a16:rowId xmlns:a16="http://schemas.microsoft.com/office/drawing/2014/main" val="71661531"/>
                  </a:ext>
                </a:extLst>
              </a:tr>
              <a:tr h="0">
                <a:tc>
                  <a:txBody>
                    <a:bodyPr/>
                    <a:lstStyle/>
                    <a:p>
                      <a:pPr marL="0" marR="0" algn="ctr">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High Risk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2.5 to 4.0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84817953"/>
                  </a:ext>
                </a:extLst>
              </a:tr>
              <a:tr h="0">
                <a:tc>
                  <a:txBody>
                    <a:bodyPr/>
                    <a:lstStyle/>
                    <a:p>
                      <a:pPr marL="0" marR="0" algn="ctr">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Moderate Risk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AF6"/>
                    </a:solidFill>
                  </a:tcPr>
                </a:tc>
                <a:tc>
                  <a:txBody>
                    <a:bodyPr/>
                    <a:lstStyle/>
                    <a:p>
                      <a:pPr marL="0" marR="0" algn="ctr">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2.0 to 2.4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AF6"/>
                    </a:solidFill>
                  </a:tcPr>
                </a:tc>
                <a:extLst>
                  <a:ext uri="{0D108BD9-81ED-4DB2-BD59-A6C34878D82A}">
                    <a16:rowId xmlns:a16="http://schemas.microsoft.com/office/drawing/2014/main" val="813897586"/>
                  </a:ext>
                </a:extLst>
              </a:tr>
              <a:tr h="0">
                <a:tc>
                  <a:txBody>
                    <a:bodyPr/>
                    <a:lstStyle/>
                    <a:p>
                      <a:pPr marL="0" marR="0" algn="ctr">
                        <a:lnSpc>
                          <a:spcPct val="107000"/>
                        </a:lnSpc>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Low Risk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0 to 1.9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59356198"/>
                  </a:ext>
                </a:extLst>
              </a:tr>
            </a:tbl>
          </a:graphicData>
        </a:graphic>
      </p:graphicFrame>
    </p:spTree>
    <p:extLst>
      <p:ext uri="{BB962C8B-B14F-4D97-AF65-F5344CB8AC3E}">
        <p14:creationId xmlns:p14="http://schemas.microsoft.com/office/powerpoint/2010/main" val="1767237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99AE2756-0FC4-4155-83E7-58AAAB63E757}"/>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65689"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247AB924-1B87-43FC-B7C7-B112D5C51A0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463354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p:cNvSpPr txBox="1">
            <a:spLocks/>
          </p:cNvSpPr>
          <p:nvPr/>
        </p:nvSpPr>
        <p:spPr>
          <a:xfrm>
            <a:off x="527538" y="4756638"/>
            <a:ext cx="11139854" cy="93044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en-US" sz="5400" b="1" dirty="0">
                <a:solidFill>
                  <a:srgbClr val="FFFF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Risk Assessment Maps</a:t>
            </a:r>
          </a:p>
        </p:txBody>
      </p:sp>
      <p:pic>
        <p:nvPicPr>
          <p:cNvPr id="8" name="Picture 7">
            <a:extLst>
              <a:ext uri="{FF2B5EF4-FFF2-40B4-BE49-F238E27FC236}">
                <a16:creationId xmlns:a16="http://schemas.microsoft.com/office/drawing/2014/main" id="{E98E3C09-C44C-4BDC-ACEF-783E1A7B336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28566" y="1254696"/>
            <a:ext cx="2808557" cy="2103707"/>
          </a:xfrm>
          <a:prstGeom prst="rect">
            <a:avLst/>
          </a:prstGeom>
        </p:spPr>
      </p:pic>
      <p:pic>
        <p:nvPicPr>
          <p:cNvPr id="10" name="Picture 9"/>
          <p:cNvPicPr>
            <a:picLocks noChangeAspect="1"/>
          </p:cNvPicPr>
          <p:nvPr/>
        </p:nvPicPr>
        <p:blipFill>
          <a:blip r:embed="rId4"/>
          <a:stretch>
            <a:fillRect/>
          </a:stretch>
        </p:blipFill>
        <p:spPr>
          <a:xfrm>
            <a:off x="4385729" y="1254696"/>
            <a:ext cx="3433324" cy="2103707"/>
          </a:xfrm>
          <a:prstGeom prst="rect">
            <a:avLst/>
          </a:prstGeom>
        </p:spPr>
      </p:pic>
      <p:cxnSp>
        <p:nvCxnSpPr>
          <p:cNvPr id="19" name="Straight Connector 18">
            <a:extLst>
              <a:ext uri="{FF2B5EF4-FFF2-40B4-BE49-F238E27FC236}">
                <a16:creationId xmlns:a16="http://schemas.microsoft.com/office/drawing/2014/main" id="{818DC98F-4057-4645-B948-F604F39A9CF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53400"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79080E85-25B0-49FD-B7FE-B43641E1431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944500" y="717440"/>
            <a:ext cx="2211177" cy="3222846"/>
          </a:xfrm>
          <a:prstGeom prst="rect">
            <a:avLst/>
          </a:prstGeom>
        </p:spPr>
      </p:pic>
      <p:cxnSp>
        <p:nvCxnSpPr>
          <p:cNvPr id="21" name="Straight Connector 20">
            <a:extLst>
              <a:ext uri="{FF2B5EF4-FFF2-40B4-BE49-F238E27FC236}">
                <a16:creationId xmlns:a16="http://schemas.microsoft.com/office/drawing/2014/main" id="{DAD2B705-4A9B-408D-AA80-4F41045E09D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573869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sp>
        <p:nvSpPr>
          <p:cNvPr id="2" name="AutoShape 2" descr="Geographically Yours Welcome: Ascension Parish, Louisian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16699907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data:image/png;base64,iVBORw0KGgoAAAANSUhEUgAABAAAAAMXCAIAAAArC7B5AAAAAXNSR0IArs4c6QAAAARnQU1BAACxjwv8YQUAAAAJcEhZcwAAIdUAACHVAQSctJ0AAP+lSURBVHhe7P1ZzGVbftiHnXmev7mme+sO7NtNNlu2JieIbMsBYthvectDABHIc94S5C0RIuiBhoEkhjMZsGAHdhzFGZxYYmJaNiUlMkmZEkWaZE+3u+9QwzeeeR7z+/3XqbrNbgZQIwGEtmvVqfPts/Ya/vOw9tp7Zw+HQ+ZdeVfelXflXXlX3pV35V15V96V/2qU3PHvu/KuvCvvyrvyrrwr78q78q68K/8VKMcrAH/lr/yVX/3VX93v96n2XXlX3pV35V15V96Vd+VdeVfelf8ylb/wF/7C3/ybf7NQKBwTgEajUSzu253qYbsrFguNWr1ULFVKRc6tlsvNZtNstYql0ma7PWQz9w/90XiUzeUy2cxuv2eEfC5XKJSy2dxut9/uGKG02+2ymUOlUjkcduv18rDf1arVbrvdarUYebvZ7rbbfD6fOWRm8/l8sVit13RhsO1+z3QUGtRrlUdXV48fPTrsdpnMYblYTKfTTCa3XK6K5dLJyWmj1dztd8PRqN/vZ7MZAOAfAC0WC4ZlFoDMF/L5XJ5zpjeAmi/Qcrfd5XJA67ClUokWzL1erVabNQ0OmUOCgY6ddrvRqC8Xy3KpXCwU6bJcryaTyXqzyYF2Lp/NZsuUSmW/2w0Gw+VywYxUVssVTq/WK9Asl0uH/WGzXjeazfV6xXG73QYMaL/bbdfLFZTcrrebzXq/29cbdSaFSlCeceAOg5+cnBQLBeiTCA7Y4Hj/8HB7ewvBq7Vqs9EEilwms1lvwLTZbMIFsIYgpXK5Pxxc39yMRiNqqjCi24Xjo+GQliX4XcjnslngZGQwXa6W0LFQLIIfk3EeOoC44wfRoA8oADMJ5H6/AxLYBzUqleoGJKBbPl9vNIB0g8RshYeRgQVsQJBvKEmhrQDm5FohX8gc9tvtDgzpDvpIJ1BVKxXmsTvNsrn1Ri4xnhSj8WGfy+fh9f5gL0aOWaAshN0lCOlLs/V6nc3lmZTpErNG4/FkMq3VakhpDpZlMswIqIyvJEWhJz+BL/GU4UJmMhBksVzQHqk+cgq5DHIFnMIBk4AT7kDQ6WzKkEyEsDEFkCvsfCmH2Tx6mM1CQ0amM9+MAxmZXaTgYKnE4FL+kAmpg89Ze0PeHRpjM06J58Ecnukdh0FDVJjRkUEHumQyEKFSRTjzyNtisWQM20s9uBljMEvCQgk9Fk547CzxM4ZKBXLHxwJj4gS/slGV4AisYFbmkMughhxkapVys1Gv16pMhZQs12sswRIVlK0ABM0LmBUA4weCJNiVCsPQGNzBG9yZD/EtlYqoMOPAZaTRAXfKG7oMnbUJiqJiCW6JGhwHATcgwrA0RjKZF+AFXai/Qp5fYF8qFirlMuYEAKSzHyifg2AwU4LlcjJkt0MRAB7mBjrbQqHIIABAjYKV9bprAoBh+Q2QCX5go1DJjGgllUISuoOCADstAYoR+GZSIAFITkGBcskG9GWABLX0yWTr9broY2D3e3SZIdL40AqQ4ApiXEaIoSECrFRqw+2vUOT3W8xgroV9adQ5EGs0pVio1RulUhmU+v3hdDqDfYxHdwgAIli8WrWGxdC0ShAoV2ZAAB5NULzpbL5YaxzUAwcMFdCqyHugU4L5hz0BH0HRRMDPAo2BEXngAJJRxwEY0UPc478KEIPEGYu9wDqGPQok7ktGhDw4ZwwSEzEsHfgJv4AwBqBv9ArQGI2fUAOwMQX8VpN3W6BnfHBlBNR5C270DI4mkGIMTmoomCHZ1TQ+BUsQUkcRZWdKUMXsASoH4uIoMVy0ALWYiBNHyKMRzdKfaO8AqVCZjmMKR0i/0p8YhiL5qYKawB/D8zOhTKEBzKNNrYaFDvWR9fpuHBzcSV0Al8ahwkfLmdXCWZwvZDUJJKf4b5eAgJOBm4WDxBS++JEgsqFj+S91RJKiOeKhAlCP0eZnmoMWKhOWLZNF2jE85TJamdUGLheIGegojPaEuCCag6UMxU+YDCahe2GQ39h22SR0yiE6KFJ7/RcnFFUMU0g1iDs2o3FCsHW1WDP6igrYg3piItGMUhTAC4NkAgZOgUiiAUilYaEDze0Y/fhnm5zw2EMq+tPfoRpB4CAldTGlB1ZZPJCM0fr4yzPHIwl8PPqxIqS2YUagCXHPyV/tG+e0j05Fg+NcDp5m4b8DHpKTOP6ISfYB7Ff/7BKYy/+YLFraN/ybPIpmMXZM4V//BK4WR347qGekKiznO6iqk/VbK2GIYjF+kI8cxnBgiHYjUUaYaSSGR6iwiYVcDtderZaJ+hiLvgyOGhArin4+TxRBfJeUPcTrGE6gO0gR4sEsjBhfMjpNqgChPqHU1NAMMQoW8T9RLsrbgyjCKXGMEsSHQh86xIwAALN69fPf+I3f+Oijj5JkZAiDTs/LX//k8W69KueLZycnZyenzXp9vVoO+n0cRbvTQWYXq1WhXCQBeBgMNntDVkJh5Lpeb6DppVKFsUbjSQqX0lwRMq1LhdzF2dnHH3746OIiAqbVbDwp5lWR2WxKF9rRC8eAXcWXTCdjpi7kMo+vLj/+8INGtbrdRYC83oxGOg/iy8urR/VWs9luEmS/ePny/v5uvlyCJSS8ub0lvDO4gV7iBzlgpUESMiFYuz1OWhD3OyLgWqOG4tFltlgQLtND13jIdDudbruD78LZosBSMZOZTue397fLzdrYMcJHgMEKMt0Pf/jD6XSCcYFnzWYD7IhpsBiEifBvMZudnp4yMgB0ux0cpip+yIAXsG3Xm+lkOh6PUHAyJWL0lELEUM3z8/OzszOakS3xD6cOU37wgx/87u/+7nQxb3fal1dXJ+0OdmwCMbe7y8vLVquNoBFuA+Qffvc7f/Sdbz/0+yhpq93iLDnG7fVNuVTqddv1apXkionAbjabJXHkp1BttyBIzgDMHNAAdlKPMAE/xwQOwDNfLSE7YT3JItYOGnZ7PQhCakfI7j8kp1ioVivgC9bQnG+0Aqcuexic7AJbGZ6jXq62W21mAZHTkxMcCE2I2gGJmP3u4WE0miA7sIOAplQpv3j1EneLMDFOgM2Xqh+pH0mmqjsej9E7EME5WZnJEP2/ggLlEklpuUb9xigKBc4DmLERCAIhYxJ/UxgQamC4OQZIOMsgpMrtVpMEwPkOGUS3VGGE/JYYxdB/jUovVsvr2zvg6vW69XqTjojQarWkRT6bh6pY9M1+PZstGDDFfDQGgvipAYpAKo9d2iVPYBxmXIWVMewK74LSa8JQfYpNw4JQJTHMZACe81Cg0+nUGnVQGwyH48mY6RiSxugIPi55oMRieArtQuyPhiLZE+jpnyi0YnT8+9s6Iu6wSbja+KT/KtuukD0UGHGzyuw33Vbj8eXF5cVZpVwCWbTv9v6eyHAFOi4EHLJkicES7C6BNDKPFYIEs+kU4FXI3Z74C0lutZqb1RKPDm3JipmMwLhcqaKhYEh+KonMPN+6DwyCXkUzHiUERrObzCvop3biE8hAFsZHqZuhC5yMSGRbLhbpRdbMFKTufC+Xy0azBezzxWoynWLzSbYxBeSBCCEMpDPckbz4b+ydaQkTmxgDBtaAwUulQrWMyDkvP6kni4A3dA+qlOHuAis6xbwUGL/dadUrecNVwyxRQM4hJsLRarYRB0SagAEztVzMmBFikv1gbWjvQs8BpVb29D2HY/pUKsOZ0noxL2Qzpye9i7OTRq1KExCHt612r1KrL9brTz/94YuXrzHdqD6CwSD0qtJVVQHvPF/P33//6bP3cBOT2fy736fHD1/f3m52GTideqFTkFsbKx30yS5MmNvP0ETooJ5CxmIRDFdLVxwUd2Mhg1FJ6soRTJaW1IAjg3BGnvoF8RBRlwnUiQivOI45DVRCdWLqfA7AGZkxUZmVy18U/Qjn8LppPHSD8cG0UsLrm+egIjgpFIgEgCaz+RxuIcYMQtHmGJyFH3IhiawbB19kaIQBieI/TIZ3EdfF0hWfFDcfDuYZpFIkkOhVBL4UrAe1dMUGQBD8ClZb5I0alWwOUrEufvCt9MYBX9YwloGVVcwMKVM9RZxoHkEt9ENeAR1dw53RHavPT/wUBS4AJwaf3G40GmH2QVmsshnsM8wFFGwjwzkPIHJK9fEvlHTKqINiTCVsEV1xYAF9SJ+YHWs0DM50QkgojMH8sWQYxDmWekhPgeR8D21gMq1K8BQjn8t3Ws3TXrdSrdAJizFfzkjUHZHfEi5XKCJ9JUw0WsNQmBHmR+igEzIMAKge5zgoFuU1aJXKJRRqv1nDbwAGWqW/VMRu6ksMjvc0UyZlnatyGkJdrUsA/I35FVFQVXVirSohS4EMwRML9KSNgh5jCnkUuYi7ows2PCyMwqb1TVS0UCEMif+J7W/oDB8gIOcSM4JZAhvtUhOqmTbZSE5HExuZHeEvCXGxIoVcgbQJqQ1l5qNq+AX24RUiyt4j6AHTcVyICCVDFdVlhSeKMyVEIvkUJprRPawExxCHn7QCSoAL1YDqQA4o9qMn46BUMR4Da+j4s5gv6YugELek4VFEvUrwgpwQiPA/dFSmnJQYtQgm8Em4Dge6EcdkNoQxuWePrr71S9/46P3n4+Hw/v6+Pxh88eLlw3i0hgDF4nq7JWoFAuYiGiUGBlrmfHR1iQyEyswZVHqiELFcBeKIAWEPRfOYzS6XC+IfTPqRN5ImuBaHiVYUiMBJ/uWhiqRmxIMstHHwj3Br00kJQP4v/+W/TJ+/+lf/arVW6PVqK7yloQmBxUoxRU6JzKCX/hZC7whAkU2CHgwfNhOywYkNrN9uMGdaNCzRZhvgHRaLuQvAuy1h8tOrR8+fP69VazRAa3cbeC3PkAksBJE8hfDr7PTs6ZOnfEhCmgTW5dJ2vbq9u324vwckCM7gYVCyeFNCfwaHSThm0MMxEA/BqJ0me8Ps0wnuX28BkNUqUBhIISCoa7GE7451L1PqPC6cD2ElaqhLyLiuT2iIicW4QjLXCZh76wUHMIwIwhAF4WPSKYH/dDJ0Tf1QrVSZhagZ2iBJhNe0ISwAME1JcIuaCGJQYK0Ckg3toHO4t6UUDDuCaydcAxKwYCg62v1wwAojl8gZDvLp06ePnzxpNVvE0PRFVqEboVKzUWdAxBmx+/LFi9fX11CCAcAaMAgEARvkXcAJCSOMIiyAUByngvAxV1I/IORA0CMH4BgIIQgUKGrhvVjkSjzRaiQM6hECoztBoEUWDWIchIehEEJwZDzdWlgo2sCPdAp8oQdMnM6mKAwDwifElkGoIV0krpJoniNdLZCFrkgyUNrw04giqAETBIHZDA6QgAoTNRlIzmiCkDIm3zGO5lY4jyqUZSJBCuMCzFEZS1kk+l+t4iPkUqZMNBYrTJAF4QGjGEqfRIEFYWG05hR6ISlIJvB4FsdSyIfbcnUWEtGAeRFOZmEc2iTA+AZU4KMBrojCZKgPYzMC1E7A8x0Hyf1rBfwOW8k3KJODQV4IFVQkPN1BaqHV90f2EHaZ5nRk9hjN8RgjrMpRBviTPo57rIuWtqEOwuN6pHY0E6T4wS8niB7hAnC3peJ0vuwPR9P5IiQGK5+DCsyNI6EC40JjUKAPVaZnXkbbMwcCTFyO/m4gCJQhUdhsQLDZatVqddq70mxo5NR+A3AEf06cy2qwwrh5OpYSA0ahS99vinShGULNX0RY1d5uYFzKYLEZOIlOp01UkZgIhbEYFLiD2aENYFAPUkBLDaOjhrVaJPmmqsozYS7kwYXCJAInZkEM0EpKmh6C5bLGB5AFhwslQAMFsaPhk8ETlKfXYrnW8qEMGHO/CbRhJ0npksnQf76BBx9WrZSAn3qiGrRotbY9AyHJUB1VAnKDwB1avEHH+4Ph6+vb27uH67uH1ze3X7x8fdcfTGdLDA0t5X6OXhvQnxAODof4knqtdhFLGKgPsork4fMMeHTMoGKcEUoABlpWfoIjGrfZaOGpgRqNZgMRVLldnXE1LummIgrRwSFW66mRmVBBTVTognny78eZm5ogEAIhAFHlf6PPIGMOvcUKUgWIQhnBqq2R3xiH+ejNONhAGBb+RSXFVYE+p2jl7BF4MS3/GJZZIqLQHAmVYunIwKoxVOtV7VAh+msBsNLQEI3CcSHeeK+Kxq+Ef+SYZjGLMY64CZw1R0QD1PgZJ98WK9RE5lC3JUUAA2Wih6gCOWAgc5iaQh4TjeQwJ/UIDwTnP/KBOeIAAZqhb+GqnNXg08GYAC4jg3aA6/w3llBW4TGUQ/xlz3E5NkggqY45gEPxJwpkFFN5JqABIqw5lmjiEGGETZ4pphUxFFVMjb2EktCQUYEcB+pijat7LmFiqyvlKg6UD7ABDKYbxhbd4MDIEEMrFNyTldiPoBjEMRJAy1B9uYCoGJ16mRqTJNYE+vl8o9kEBVoxQCIa2DBONJDRFMir9Xdjgsi+LTRIzZjDRbUgpms/Rqih+CY8IefJX1AALYhC4VdoRJCUf1DEY39Cn0Q7S5JGvw/BhKA/jAzFTu3SsJ4LwsovPhBEIpuscRJk6O/InudfiJgjxInoAphvu6ZmhoRHwI7FH1GoTjUgCDWsUbTSlVvBSt9UcooDvhjLFJnw3MqAQHgOOk0C9xAVjvTsse7mQF5kczAa042GQhX1jA4QfGMKqKA9xpNIJQvtd9vL8/NvffObv/zNbyI2o/H45vb21fUNsYp+OnMgAQBMkVGdtG3AhXk5O3dVl7CNwqAujBYKtBWEVPQXhViKMQeIsCHGSWjyz79BxjcFpEIBNN/WBkMTDyy2zuV35V/5lV/p9XpfJQDNJiFgZTIZEzSbjuy2QNnpdnonvS15Ui5fQ29q1cV8of/A1GF3crlOp0u8O5lNAdqP2YlTxuLWoVQoSr39oVGrffD8+XtPn2JByBaAZrFY4pTCVa6RSlN5eZRtNprtdqfRqOFlW40meBMwff973+s/GOxiYrCyT549rdXrgxHkxb/gYFb1erUZ6+54B/QKYunqMEVL0xi0XdAJ3VxUM2YiOGBmnBrzcgIQ5/M5kHd7PViFhEHAMEb0Jn3MMBCwESdCh9V2Q1rEBzLSZT6bD4fAMmI2xkTaTO9yOSwIGJGlYDHFcrNhLMQResCIwBWrQSkyFzSjDbor5PsDXZCR2XR6eXFxdXXVcLluO5vNdhHXikq5AllgVrfT/uQb33j8+DFVmIL5dIZAn/Z6JFQIIqKC+M2Xyy9fvri7v8fMKSw5idzrnaA5YMSk+GkEr+1mpwaQIOqYFohgW21cuMEKHgdjZ6FeMxTWjvbqUuzimM5m4AKETAE1oBHHjA9goIugQxxQ09xrDw/gGH5VkcWpExwgUSZ1hwP2Te4tl5yq1KqwgJS6PyBKJEycY7IBC93F3M2Xi+ls7gV3VYzgiaAhJQAMb9wvX0irjJg1HbCAbAEs4AY/gdAEKNIgJTfieBrTl6lBKtFB2CMB4Dg1o0gZeK36b6ilC1RiTC1yGItCgUzVuAz6Sa64hMXgEI5xiNwhHIMZVmYOZE1MTRtqmEyaBBGYOk3HgABDd8iyXq05TqSjJNicixiAepxZAjiUnlNgB3hU0gBRR3XI5BF7zoXaogo0JQjTf8ASpSTFEPInRnlz4LHfuhlrbZMWGPzvvgalBp2mLuxlNOML5kIqTAOnU0ZHbO66YC5H6D+ezsDXOJpgi6mzOSDClUZQ5wIbw8NkfGAQcM0BCOI70K0VZFq4lge/yD673e7pyRmz398/eF0l2AcAwUooEyJNil4p1asVPgzOWaTjDXL0+GOfQD4SPIVshzVGpl0icWRFIl/INpp1rDn5Fa0IcA2pYwkR10JNEmZUAcOIOfIiIdam0+EAhSNQIgUFDGIsiMQgZO9oCla23W55xaZWC2SP2wmIKBBMGec1AWDxP3k2ZzhLGwQMQx7rFEnD1D660xhwkXk9EGCbYMAKxJiZFRlkIPkLFzC9ootF3aJamA5sLxZnMBoPMbvj6Xi2GIymD4PBYDRBvwlHSUxSBK6zBM0SaY9kBatIM1xw4TTmdzlf0g/iRGvhU2ZwUiEoEFwBEqAceFJFkoYpMc1bb+gFgnBFH6dxPhaV+41GhOwzJ4da7zgTGqlYKsLBVlCECHmxNVCQPEm8aQt5MRcMxlCZrMLDT9dxBS8EnJER9tizytSwgh8xiFEplIfdcielZS5MpmAkzeNCIzTiOII3wFfxoJaDJwikiTErp4CSDBCJ4CduF/Eru+eLxFmpEc+QUYYAGGBLYiwuCdbA1pr4yTck9SxVVh7TGmEI3geA/Nqa8ykwaK72BCEkhwMScMdMkYejAijddIpJntOUnyQAqCcDyT7Mu/OqOIglZ5FOGSF/9X140VqlmjyC0O/clwsACXgAlQJy83gpwk+4Hn5BIHu84bug28VpwRErgsyqJAfGDFEKrPnGdRIq1Gt1gipoo6dTTKU9BIBjmErOo6QOKY9xbdrMiO3J6r1CGVQiecP4MD/EwgUgBykYl+lmSwg6zCkWYbwfSiQAHJMLJSIDEiiDYLhIkl73wUKNkN2von9Qg4YUjrQnetT4GXIjCmHZGEq5MTNhyCBFoidDR0bt+EJuRZITYFc638yidPuXBrazpDA9zlqfqm3Jx572iXp4FIoB5PxyCM4JT/ziDw2iKvITfgtnmgEJ8zuWiBzW1lHScKnY0nkZICgespp+UlIXfjo9gPhbj0NJdoBq/lPNCShMdRBKSlEDJjGCdsBK14aIZLCBsoJT0ij6voWM7F8UIg2olMsfvP8eCcB7z55i9L/48sUPfvSjwXC4xlIxfj6H9Tcgd9stliURO8K/fIEAEg1Ca6iVVJJVOecDkvA6SThcRt8YB4MhglFoLtT+kTqpEjpjaYCqhAHlMOrBQpFgQuQCSDaFX/lLP5UAdDrVpaH/DrdETHlxcdFo1IFnPB6hq8SU6IbAEUVlsngNKMUQxOtQbJvcEpFNXNSWVocM0zE9c+PGnj19YlSKPmQyi9lyMpoQqhvnzWfJZNAR9MqVGgAQ1xPmlCul1WpxfX0znbrYv1wu3KNfKl89eVxrNLA6N7c3dCftLYc1xGFCmORowRlK4y0IxFF3WInCQGimMHfebAfDwXQyxUZgSTVn6zXc7vS6kFuKI0lxLbgMEKWytgmeZ+VlCoW1Khi4XDal4on44It9wVeBfavdgj7kJ4wDyTEogAcLqQQYGkeAaoFczAh20JC54D82kUHw55AX6MkKcdCQgrgHKQnbhA3YkpE9efKk1WkzLxK6mM02qw1+0hWOEqSDZivs0mw+//LlS2I+5lKewrHBnbiG6+6025trKAPdKEQquHnA5ptjhUWhMawHKe1gxFh80xh0tMJBMAQUMjIFB8vFki6QglkYEtMfyQDOqtisN1TRkFd+pkEYGe661Sf2vkNSBnSE2F6F5E5nUxIAUqDFarnB8JEKu8dmSzI2M8uDLLp3CA0TwwJ4kYcRICkIMmSgQLpeADzEFU1nGK2AbU3GkQmAARImhcgMRi/IwkFwyW3c0g6PaAcLlfBR2x3XB8iEa/VGUFgV5xQNmR36M5Q+MnZPIVGcgomEd1gayEKXJBghd3ZEuJgu5lJyOKYeYsZVDlBPJoRp3UwiRgEPoyU91xaEQPILwPDcuDS6EMORwOu5t15hZHBgFCU9i+bbfkFK6unuYap3cjWaSv5aawU6a3MPUhtN+HHqGEoLTW384P+eKs1VkB1Dhr/cRFxFd1JMCApirlRzGqWIoBySGEoUEb+saXQkRUgUw4KdUQM8NusnV8xUa7Vmuw0H6YK0PDz0I5/XpEIoxQAJ4b/xR/b89OTZ08fn52fMMZ8vaXnELgEZh2IiScQiaK5YlkvFELGse29aTQwIrrbZrPPBOKp3IdLMC8fpqEC4JpqB1wxBX+3ifq9dKhVT/J5mARLGp55oL65QutzLRKDNMQ1A3HV9b5TQDwAE1EUqOey2Y1Ejon+yu9l8gbRIyBBXuiMJ8KNWrWHRsgeFlsGBHR6hibTRLChDELtcrTYqNWTGUDjs5W69RJI1n4xZKFcKpTKjAwvz6AcLiDEAEp8pEEzmVQmtJHagBMHhHfYWw469RJfvH+7RS5LeUlHxht4BgC48UV6wyR/jekvd61YlGA3mhtqcDaNk++CRnJFF+hoMFqok3wwWGY8x/PCTevpGpb6fJCFUwDP0EQYnZVrZCyCHPSMo6ARXfAjr6apkGCsqU44exybRmzUQAhe94aOcMCxjKEFjDuiP7NnZBGBLtxBgxwF0/6qSxi784hs40jHiBQVq2A23EODpGEkTRhHgEB0+GE1Moroj/d5IcRQ1Meqli+i8ORG1qeaIZii+01qEzXgiXFi71Xr65AnGhLGRcIQtprVgP3E66BaVEIIabR8MilVVlRix3Eq9ILvMcwmUj7rAQVDf/DbIkWJEYQ6ApJiBY5BR8LQrMTPD2p6jwNiRvZ6JYdGDBBiSiRmYAhZDNPyQ9kGrTkZNcm479chr2tphG+eL1CKfEIQ5cWfD4QjvQCWAUxPwGP1Db7SFSjP8uG7MZPjXwACMJF6YU7q4UgyWaCUzonpIW2DhNh5cAFTXMCkVAgzYnJUOUThQnJwgLDbTR8Qfgm9xivh21sDZv6aQMRogqhdKe7RKpt7VAUcIoY4hnMjTUfjr4MAYgMbgxxUCIaEy1Cp+qgYOJCjRx/MIozUOFFOKElgwFERJDWU8R84QvQzEU0kwWFI8GUVQ4ttOAcaR0VE4pV54ipqY9/g/FVFkPI9ilTP9ZDycODU2SNyCF8Z3hWIsjgSiJhmBnhApZpFl7rebQjbXabc+/vDDb3ztk9Ozs8Fg+OWLF9eEpssVHM0Wcth3RB+nDiZyzgyRMwrrEkP9JvoPKljkUsDIhGCHSq3Xrmlif1Ai24mfRXAsto1K/nuG3jD9eF0jMEICYkZsR5Fz+2XmJxMAgudMdoWm9k56z549JdfHNSKXL16+IHbRcsWuj0KugAoRzzES46NL2AYker1cG+LF/n6JBc7rNeEk8GAaLi/OHl9dQWkRnswWM5eHGQGzSQQ/nU5mREneC+ziPYNAgKD2YQA5h8MPPni/2WrBT0gwmkyg7/c//cHrmxuZRMKfOSQK0RWXXKlW5hFM46wI4DrdNsaTU6VyGcASCUJo9LVMh28JEqooWh0X43dEFNTgLM0earVq2dsbtPLp0vZsOpnPzMYiMWDEIA6OMq3s5heLufTx5sUN3MT7EtPHjbnhxWNPEVNDXswlsCgBIce0j8VoN720Ws12q40/hz7UAwXjQyy8ppkpngArgh1RlxQINwRns5VSmbl63S52Ro+FKBeL48nE/TmHw2q9AVHAxmBhHaADPRv1KjJNCDUm1RuN4AQ/DQ6MBPyGUEEWJNnwl2NqKCCrFGo+vH6MDCQ6gEur1cJuzqYz1Ix2IIsUIvtIoTHKeo1DMBILbVRkIxwBd6ldqdL94uzs6dOn5+fnzAv8y9USQdZeECjHLYygw8QHZT92QVSr8FbuAnXFWJ+h+Q44ibOlFj9hbvrIqUIRcYUUBBZpw0aK3kCT9nSkPdSmI8eAKs5xQAP8ASOY7cU2MEbUH3CQMgSCrbS4zj/4uzaXQEjpzmgYEcanp61d0nb7Gf2Dtib9HHA64vYa9RBcsdm4/MlPRDHAkCkSU5/rjjqgRXKAB5yBjUEUkqAG7QmIUbGYRSwgJmBDQ3+auhpl0yusiX/VkCha9q/KgRbyLDxrtOcsf4CcX/z0j0KheUoddQNghrfkZHjQAzkZ9pQ5saVElQwn36s1Ejj6eG3O9ADaOQwDgiak4oeobjZMrH4RIBL7qtQFCFVv1MGBCJW4//bu7uFhADNhcYAkT2jv/qdSAVjBWaP0+BGhdr//MByPMK7ikUr8TRjGEViDlNBgnRXj2EhA9N9sNqifztzWtVzOzVGXaJYqBh8F2IcioK+yGxTBXbdxIFJEVgHJOWFgIii4R6BOd5Iat59HcoNoziOdN5WFg5gMR9cladmhITrT7TSpVvSKRayhAYKDMqq75KEhYKBfnXabaVfrJcSFfmDIT6iC9Z2grYBmt0Le/KNE3B/K4nTKveC6H2a13pKDrHcEL167zxVK+0xutz0gaprv2NcR5tCrmtJNOdotF3MCqdF4eHd3j2EnjSWwpzdIkRWANmDSTpiRsfBb0KjZqLfbLdgG+sABmWipAEO4JF+aJuWUWtAP8XPxGsiT9IY8W5AlK5RnI9FjjcIqzu7OxgmYfbv8BwgMu1yt91s8hdyC+iEUjIdMm/XQFAcfMZ7hARABgqg6hw3kelgSTgUITkpRkGJlgW/AThgxSjAKhCJ8AZogBQxy0xmWgdjasWMCMeQTlgc+ae23mAhkDhmjJ5CIE2OpN2/GDWQtIuEuFWBJpPY0P+KU8zKCH2BztQLJwVHSCKuwXK4QdL6FBCEks/Uae1yzKlXU0OB7TMPETgjVARFRhY6aTAYFLpN35ZhBQR8S0FIWYJGCymIS8b0IGzaLVwxqPcUqMKIErSycI5gOqjJQ6slQKH693gBTBAkRRQyJ2IkTtImxqCTQuCrv6zg+6wLUQBq7xE+8gpMImjf3u+fZ29VUt7hcUNHMAyECHDgDKYAxRKirWErwuKmdnpCY6MwzmMGd/iKRny4lw85IIiWcohv4GuYKULCfjpAMiikzITHRnCziuDglUVzT0U04mo5WCUyNaSOjE92otH+K/KlxxtSQ/9QoZkybGlvlJ3o4jhLGUToTEDqCY9PBFXLOKUsBoOIEDbEU6DUhqQGXgEgtejNbjPN2ugRaGj9NQj0HMToNrEn1fKeS2vAtnPJLCAUtzRA1SddACw4qpcGmxG4lQGkRBlTW/TioaNxbGKiJOm3gpgKm9vOBWTqjWoWAtoilfvXq1c3NDWEqLsHr3VhImpXdwJOMqwBINzklyWI5T+vKbwU/siSxEFkK54GHQlwvyUijEo7gG9h7HCVRAChpCGxFvhTZNyk3RZSs3Mx2f+knEoBGo3h+RqxcOT3pnV+co/OT6fTh4Q7fkyJ+iUlMXPEGzVajGRpVB5DBaHh9fY2hxPIDDKFmaIhb/6EOhuPjjz74+OOPYPQcPzmaEO0TAYdEZhu16vPnz7SSQWzUrNlqn5yedU+6BL9MzQfD8+TpEz6Nlqv+s/mCMQbj0WQ+h1DOtEKFCY2WPrGnWYfJJycnxGcPDw+cYHBCutl8ttqsacQUtKQG+Bs4/3IFJWQWnN9oPMEuoF0wRUmITcbQmLgNv4UowhFo8vr6mrOwAEmAYW4Jj4e0BAML2ALsIH0hDiECngT1J06Anvg/okkvZCwWmCGIBL+gLWyBo1AAghBAdOMRPcglkuEtsPk8UTlZ0LNn7wEwctXv98EhJqoR/Qln3jhPST+4QQIj49OWSmX4jaQh4wDHLEiVditCwEa9cXVxiYFjfgCOBi4TBtRukWRYgIGMtAcxajgAToCk0B6dgXQcYJWYGVs+HU9SA8YhMIJVm5UL2/glRJgD2OxEYaEAEmmFwKQX6k8EgIgZxCSWYwQQ7HY6yCtm2sDXldK3l2vDZXmLs7oApggJ4oewCxvjYn5i/AQsHxmPc4zrbjLYW6/wNwYccT5LPg+O6AIoQwTqwRcG8c1POALk0JZvRkeEwrMzp0GVRsCrwFu0gPhPVcxlkV24ljwHE8J0pgE7RkaKQ7YX0AcyYgsZB5EgfA8bYGaCqJDUAD2Zg0hmMswOFkFhIaYGS5EwDNvLSPok6lEuJgJTKEAtEkcmxkEYC69cIxI0S8fEbQyH8WLmGOpof8PxMoPH1L+1MxxppSBfWH9BsIE1DBhT0JlehzjHN+DaiOGS2eMcGmSXfDETtzujm+gFMzMCfGUQnKk/Rc6wWDNmCBRZaFhEpgEAgg4EFkJhp2HceDI20d2bH0Iro7fAQLtO/IHjU1BRgQ1EJpsfDh5ev3rZHwxIAZnxDZpMqO8SPWaNOv5CljDWfBmBCx/H2y0qORkPV1ghr2R63xi8A2DtrYbNTP7s/OzRo6uz01PgovVijpEk7F2hQoowIkH+sFgyoqKEdrjL10JOPhwMmAGYQUF0IryQ08ZP8jIghV8ijRVFh4Af3W9hqFst2Eo/ztFci+eOC5W91awDHRhzajAcYkFB2xjUMAXgDM5C/THnLqmGRQQ0Stb7BKQXA7nKnyORyxYADPbKdJM3ExfIA/XhLAYfqjI09YPheDAcEHdhihjUyxlrMrpwh3HNRAV4I0IcB38rNABJpFq1qFUhbNhbFQoKMzXAhXmAOD6LRSYjZNDnWI6CDb5i6R8/VIapN14Dz51Eokr2MgImY7mS7LRgNECF3EzrSr75Ef6NAIdh1T64QAgAK1F55mYOIIH9ZA5M5+AqqTKmooVEcZZvtNVmxBkCjzAIjHLvqfgbCm7+h+daef+pwi3d1ro0/Il3b6S1AckAXkDmlimvYyhdDhisPaKtVkripK5KffqdFsDUrDR7AsCkFDdHDhIbBLYI6nSKE3cvFmgJcKw1aLJKlQWSFKszDKW2vOEAfx2ZZCYsp+AxR0iMM2trtHuyGFMY22iBi3olPgqEUiZiKEpAKvSUUFtNFoQSL4ppvjfI0hzaVivVplt/6ldXV2cnJ/2HBxjKKd2nVx1DvkPC+YbvmHGoG9pk5BMa4VUF5kqEkYiYI9fsvMgs7TNpzQJ7DmcRS/yvtzMZOUYvBEdoQ5QNXZxxRwP8H/+gNLgxdGD9JmnmE0s8Fht77YvxICNIMSIDajITMDosgCNgdcqkUxIiOYuDqukBh+Dp4Ve8p4uEVfYcSgCcWnokFkYbhrCPY4sJf958W59kKXjhhDGwZ/llR2QR/nHGmqgX4WNKrmETCdq9YSwn+ZVKAuBtCaYddYSfApGwoDpZfPXLs5Q4gRgdu0ATCseh6g7Ef4ichqUxNKMD0omWo6k0pg0sCDiPs8m7rSFNWh9FNeD9ZDR6/fr1H/7hH3z2+eez1Yqe5usBOupJD+iGGBT5ZzDpxEg7ZEgEgCLMBVHcSROwCXiklImygc2R8m9K0D4dBgXSH1qhLOoX+QaDGnT5j4qE5ma+/8kEoNks9Xo1ZiTYaXc6pLiEybhTYt/JbIZNi5QS8SKiBX034BIVuRPjsCNyIZ4ZjccDXOlyDhjdTrvTbgFsr9v56IPn3XbrxRdfyPXgTrNea9TqGBfsasqkq9Uavgp0MC6oBWEgZ1EmTE/s4XEnEmbPJ6sdMuWqT9nDygAGikkAge+FnpP57H7QH08nq82q0+2BBSMQHeJpca8Ic6lQdFFnyTDol8kcBfrFqKCn4sFpGRNbSCulMraAXAPlB3cs22y+RLeRIgkcexzpAslL5WKz0YTWyk2YdWwY0BG9IRxu44l1YkJM49D9Lm4R9uGG3sYXq0HYUw7Oz84RBcnrwz2aH338Mdi9ev2Kqdtdb7eAhgCzTY+jcV9Q7AagBGEJFMivgKrVbhO14m5v7m5fvnr5+vU1vrxaqxB6AjAyC3jNhvufkRG8O2BDUsBInCUaRzQZdT6fI1EpJaAwaZIzRtMgqkWwAIrpPvFK4E8v6lQKDQ4m1rQBYqZBSCqoTU91wEaShiWh5xRdZIhbm+qMzyh0QT7uH+4RrVBU1RXJJHrm2xAJSoSq4ATxhBoab7zebmL1FOGBzZAI3YNfKVYQQZ/7VCdOkpIEHC53etEJLDD6VAqSuqQtSBdeCO9AK3yWHAeF1KxY8AGvaIeal8/T+6H/oLHIHEAB5kJSBQbf6fUiLxAFEmnFy3SR1I2p+OD6FCf1XBNPM2hF/MfsnNXgEKp7adKC0Io6YhwL/4ylp/GqtApFS07xxTFw+h0tjV3wNZChIEhIPKgAIaMxXZrUMcNQqu1REoMoqT7VYByP0YGFSuu1NxbbpjNvftpXsCOM5qdYxxUSGCD8WZ9wQiBDjyohfb2O543eDuwfsAOwHeqs3FaM/zJ8x7O2cqRSBJQICdaDHqS1EJN5oAag2lsjCXaIww5sS+Bfxgq79RbB8QpQbO6w0ZvCxDKbCoIiDfQOGiHRWFBiHaQ6FkEVMwRTEYq9ZzAUZWdGkDKKgdKuIuXrlUqr2SL8HvYHs9kUEkp9yOLHuIHZA03riP6hksLqNSIL55hFxyBzw0sf6a0/5ZRqszF/cJS4S5io/Pz07OLiAr2YTaeb1apaKV9dnldQChcw3a+ymE+J5wjt6AxSjVqt0253Wi0isGq5aMxXIGlHCaDA1uddHHCThFPeNx+BiJCjytW4VoVA4GQZhw6oJrrCB2gUrWz24vLy/efPm632dDaD3FCsXPFZRkwN9GITLSE0JGPkwAiu7MERpAnIaIZaYeiwn5AdayNlwmhjCviJRYAUiFpIcfz3yFEp9DTwOOatbjqG6CoGOHiWhBB5sRMW2pSFnxHwwSC94WYVUoQ/Vn+BkLFd0PV6jPfSKGDaQv9rIOKZxQwHIOYScfmCXlAHEilWBkZINdrt0h4fhlVEKWm5VOpBF6dKxs7RQrf9EjUjV5yZqUBkpdAT4BjKGNunCGCNJUSQMfTAouRJKEUPOAXWY5Q8IkVgk0AGqQiWQof8AwcCiZUGaqL/4XiEqQQ6uh2FN6wCU0xmU8gliTDFMkGMGJYxVYbAKgwNDKE+IDiGgYJ0RDx2fyXzxQh0DyuEhEiexFIOHCrhRc+IzvwLH2SCcQVIVEslr+AjxwCQz5+fnRGbXF9f0wf9BCCQTvIjqHZ2UyJOGhKDlKrkPfeIOmf85hiU+JuQlhE+DiiCAfkqawNMAQIVTIHOWu9jvi0HYl0mCC4zGMDj8JcIqeO9mSIdxF+aeK8d424VkkA1LDacgjh8S5AgpuJklaE/YMoFEGNaN67bneEYUosfMKhWRh1OxCncOURXM8SMGpshlIwso6OLaCo6slVD5PxQQwg9HURw+Cipc+wGi4kTcUTNKTTK4B2SQK9AjW9LSCYn4s+bAkRINCCH0jBfkD2ohF44Lv1DirBRNLCLszoBf9BQaoCahmIXUPEzsQn3qDtC/g3m9HEcoG2EBdoG163gacQBDMJAyAkK4vbaBYHK7d3dYDx036l03tOQqTV3uKHwlzgdGhNIQTGmJ6IDAAXVjO6Y3zIzGCnWQdfgpAUyA27Q5CvaUvwhrezNd9A31VjhpHJIfIGfERh7M//pKwDNEjH5Yun+a+wuRnq6XI2ni8F49jAcDSd4uzUkBzO3/uHCy+XuWW9fyPUnw9c31/lSARFaLMh8Fu128/n7z85Oe6vlolWvd9vtQja7nC2acR9xbDsVZklp7uTNjmQd3W4XN47X7HU69Vp1NZ/jp6Huw8PDzfVN/2EwnS+SPEIX0hFYwvF6jwXcrvf7xQaAF6PpdDiZjCZjRLfT6bz/3nuEsPe397Cv0+qul1uMbblULRQI/hCJbKVSwyeF8vuEJhifFjbKpfL56TlRyMollhWMWCxX88UCbe52e+VqHcuASq2W6/mC7Gil9mCLN6tqtXJ5cdEiLnHhjemUPveur1alcgWGADa6UKqU8BnAhmWvlF3fYhYak3yFSGYIg84vLpjxe9/7dDAYPXv+nEoiJKQCGjIak2JRqtVquCu9AkPd3z8wPtG/prpWZVYSgIfB4PrmNcCcnPRiEWDfatavLs6xftgT6pmFrIlpsVIhqTlX2eJGAgyw+5EKhXFsDYJr5UqlVCmbZ7ipfYvYAksEUHIUHFWhovvE3CK19xlNqBAd0S4qkULkjxZeU0JJ4wY7hFY1jugBjECEwHc8GTMjQ5GC9gd95iJLRE9006icRlaH4fjacLSIqGaN/BixxN2N1VoVoKAUE2z3xOiuxE9nU4w64+hSt2sSPY6xY/Vas1qrG3MVvAxCX4ZlUCqYDggJGUP/vb6BnTPWzOSIJJENBnoYENoNMGcYDMyJ28/mi1bL9zkg3umSF5yNNGCH2OMR0lzoNunCZodUe11UmNZrV4/cIOemZwQJAgIJx5BYKxC+IawlgoMVjs/R4PInLDUQa/jdUxlWG1cd9f60aCTiv6bMqjc2N4bgC8sRg6UfUc0vTatWjBrDEO/aJThgALKLWKeXyFQa62h1ELHoD9xAy+FxDqQgQOEMlAFKVZv/O10j9pOujXqj3Wy1mj52sFFxyaDRqBO3F3IEx3mcOoYkdt1MVFHUlv6x9ISVi2uWZVBYrhZg5vpaDteO2BxQvVarRaSOIXEn2kbio74Jc2QLmCC5jgXtcC3GXXymXPrSHbQ+ooHGxfU3+MI3cluvNyvlKt55RWKw9jblYMyBdAQJJXYoFfKT4ZB0he58YCtAIgDotYY+niyETPigqYgVjK+CadLFOYMJkFvGJ4q++cQaGw3ohHFz02OxRCoC9QcP9/PpBOtQKebPT3pVn6dZO+m0a1UaVDvtZq/XuSQs6nWfXl1+8vFHv/Dh88fYvl778qzztQ/f6zSruf06s19VSvl6vdQwmIK2apCzorkhEkbsrnKtCe6w7+QOtIHm6U5SJKNSrWKUSENXRHWgE7YCXU7UQ9pxzKg/vEYANhs3E+KO6Yv6BHMRCU0TNMDLY+4gCEISkul1VA4gu5BILoqLDtIq0Q1RoK/LsYwgyQApYpIYwDgMQvtBX5AFephJWI+QGiPw17HVM4p9lOQYGUHnZ1TZ0jXjfB6l52xkQ5z1Ai8lxMrtv+oWTc0NoJgun9+rzQrMgEhYLf5hWAUA/Bnc5UA3Eqz1wj5vF2ElsViiMYANtLRQMAwY+I/sQjo6hlV3wreIBCocMptqGTJkAoZsqcQIp7xVMWL+Ax6hSYhQLkN53OtkNoOYUBICMlwKDDhebXcjskoJ40U8J+AwPgzLh/ElR4omo5lIUeeHqV2+ARugAWaa8BMyCXyK/OKhmbQMskifUByBl/58EecYw3v5V+Ltd+VCnuifNKBJ9FEpLefzm5tX08kI08uwZpkbHISyBNmI+xBRwgkDfWUgA16mllg6+WXGFVJxlBPoCCqihahzGlHxboKjVgqbC8npbxjUkFjwRivigyWHbloueuM+3Oq3I57xgbKr7dq7ncyBNPcxL3ZSmRNZ0Q1uQwDhgFgA5U90H5+BHnktBuC1Yl7r4JuYiXhptd14Ec9FtEhh+aeAyUGQ8gPuckcih6QEvtHCmS1KjafgpLRWqjhOWhPENIy2AegFzI5mssG3x7j8HSDHbjoqFSQKR9FUbMXuiCNfWJqQGc8iCc4OiaG8Y3sK6EACQsc1D69pA4OVOxdoXFHK+nDkGMDFX3A2GUgUjEA0DmAb3RlbwaIjdfLIdHSDYQIalzbsJVAC7vwZHNdmD2FRzWSpYn1B2ioXjKw5p1cgAwQql4+FrDKCehfDET1iXeEFlLBt9GACKWPNkSSpcC6Go5J/tDGTQqZSjddeXVkm1hIRQeS3Y3kxc7fM/GQCQPRfqZl5oAAL4zmCmE08yOAwX6zmxJjxAAehYFTRyeJnltv17cPdFy9eEHdi4ECA6dqtJuxC0wiuri4uIO1qsfQ6boSS/Aye+Z8urXZLSOOpWLPp1H0gxSKZA1YfiPHsWJthPF4TuhDRQs+0/CNo8ilHRoYXinUkDLrPG57PF6QNsxnpRLnb6clC0z4f5bvbHFTMApGoDj04u1ssTS0gLvIBYJ12++Lisl5rIEP4ZmJdJCZUSenJFUqr1WZOH7eOrzBNOMRKuchIeH3kxSwn7uKlO0BNxmO4S0SCQg4HQxIJQAURYkSEAwg7rZaJqlbbDATKu15QLkPSL798cd/v12r1995/33Qo3F69WocygA2/FX3TKK9GEwQNRyMc78XVlbFsuTSZTu/u75DzyWSCPp70erEDMtckAuh1ypW4TVyLlAESBAV2qLfhUDmGKSBoPA9HAmBiF2STHABa5Yt5DrxJ1wcYerMMwIN6qVIJmcvj+5OoAMBiMQdBzsaYawQRgBEBBRaswlGlifgxJYUbDaHI1dVVKb1nYEGmRLBeiBV6N9UwBYMbHOeRrgVaXiwQjhex9ZxFL5gLmae9YPtIPlfpABt+V2oVVAICJq1HhlT3gg8dJ5TUgvg8VkyvjhVKoKJ4C6QXwYPWAfmBGIswHbFECrwmv/Z+a9lIWEoD9Y0JfaosBYtMRkb3tJ8HDdSQxU4Y5I5fCG3au8JZ+sbqXVxnBEiGi2QS1DW1qjrcdzkfPMOkOhZqqUH0g+WNkFzZOJ7DJGi96aYRsKRjxnLIsGRakfRt8ziOufjml0NTYigK9WDBILa2u3aH0zhgon/+UwkZaR2A0AgbdByNP8kJ2IM+AQftg7Bk4OZLmE4kQwdFSoT/VWZ2LttmvCu06cvyWiga46frHCCD+EATrAI9kCQiznK1IgC6AGisB3eflXl4FkM9n2GimEzboBUXD+lG3IlW8g9pBANkpGpWmatXq514vGiz0SjFxlDQV3rfEFSMwvuiPnocIvFCoeyDBd3TwLCQEYFUWHxcZmxwJxdvNkgLnc/n8XtROEX/OEd5GeEDRKIxQ6TCsXqqVScM8zoV52gnId8IASaohjV288lmNhmvlnPobNZUzDfr1UajplQrqipBhdrMAXtAspXP7smyqr6IINdu1g+7FbFNu0UCZrbQ7XVPsR2WbnoshPkaWK2Xh9hYVatX0qYs35JChlGroqUYigLJPxLBRCWvws2XrrOgbhAPjCrx9CQYABYQFYQlQ7qMQz6gE1W5QhVCaTmMCEMJ9GpJEA2ZdM04Ui8EJYQN4hHVIb9KoVpAc8Q1RQxwLDLg1Mb0gHDEOEZhSJ7VTpHZhjBL2RBmOR4D2i5WohkF4KjSCfo46dDctNgfjxZAHpgP1XAMYfODnMcoRFc+LxJkjvxj9ohpQBBNpQkagmvWiEUmwyhbHNZuvzZGVvqDlz6V2Og/5g7hNHoGeI6ZHESFP6EVRdnyyzUahgnHDng+0Uj60k74TQD4YLZmi/lkMiUmJtGELlCEvqDOcDCJyJKA00gaaIk543UHKBWiCtuC6KKj2iTEYsowFoEy5NekYNzcKmE0pm2RWKlxApWvAP9tfiVdpXLGKbE/iN/Z6cnlxVkLUY9b6qs4hkK+Xq0A4GQ8ZCoSVLqgjnCKYdA//W++YBDsegRWTPeE7HlxGbez3eZ3rUKGIKma2Zdzh/jsy4UMKlPN70u5QyV3KOX3lWK2WsrVSplaOVcvZ2vFQzVPy12JxvldObctZnelDJ9NKbcr5w+VfKZWpFm2VshW8RWMk89Us/sKiujxoZrLVguczTEOU1SYsbj3mA/wMH6BY4Zi/EO1lHVeTh22hcOmgL0UsAyjlQ67UnZXpsaR+WQcqsD4+xjqUM3STLwE4O1HBKNNbpdAom+F7rTM7ooMSyXfmZ3fcczIwB8/o1IA0gek0oETxYeh4jtQq3IsSPsaGAGPU2cqxUzNA9sIrQAfILvkgtQCGaTgrFjkonFCgZGDwqVco5xr0CCzlUHQ/7DJr3eGt4hnWBITRwRMa4IOGjNHKmlSQSyttCGBqBoyjKNF4hBMfYvyrUYd8poBfjKUBtvuhKwG8+gf3VOhY7pKQR1OodvtYs6ZVg/lO5fwAiVsggqvrDtcKAkV1nAQY6ssfNK44RZVsVAU51dB8C/uPsAYGI1hdjQGYREQ+N06l24CdkQ6Ei31TouPnjTR5GRTyuUq2s5A6MZ0PCH0M7JvNnyJBjF1u92o17sn3X3u8Or69Xe//z0auM2ujmvUENMln82//+wZNZhksgq8JvNCyqSxaVM10OMbAXE0Gg0Gg6q7CCsQmtiCqBdzBj5o3mDkXurpYj6ajOfueHTFD5UE6S1Dh4HGUmoBJIIXiQn6OCLk/bN/5s8RpN7f9X/0+Rc3N7d0xjwRujECE+E+4RSAaA4ymfF4gp1wm+DZ+dI5Vvd3D/f3D0FTA3T+MzGIRF5HFJsplXI41Gq1RJwJ3MW8t/oRZiQvziD9/kN6APbt3R3BqMITN/JLhLg80qrXMTMhhXmzzN2+Gk9auLm+gSZ42efvv//8+fs1H2uTIy4lo6Ajto5AGRha3fNKrclc4zE07BP3AD8hR7FUeH1z/b3vfQ/Abm5uIPX55Zms33in9cnpSbPRhBqDwXAwGvsONRdpFF1QbRvn1FbLJakXgAE81Cb6J1KBAu1uR8emX4mSJWHzTQjzxQwzCpAoDg3gjtNhYhfuUG01W512ZzabbddbupbLFQI09WG/3dBqs/ZFP3EbDW3o0mq3P/rwQ+hAbgAYyIC3RmCy0Q8cfD6un2x8kAh5I56CrAmWEGwhADQg5kDUcUdIDj2CID7SmwHpAuvhLtCCU4QWZHoLqEdLIhjcBZbfpd98vlavQlvcKUEGyoyPxZMSkdZqDSRzMp6OphMUGJePHAIqXYDTcH/tk3+YUd8PbIcDSWl/MEDYSBioRzkBuOAO5hwRL1jTSwPgixqqRAqr9YK0JwK+IgScxqobio1eMhqxEqrrJ8xTQi0VRCwi+tCF9B2ZrlVKn5727Sl6cpjGSA3eltSGgoXR4CRfG4UDBvRA7TMBUHZcabD+aOPeFId4s27+5lvd59hvWvLRhIYVNtyhPibyeK+dcLGA0NEogsgSjw5fYBNIe4Xw9i4uzJIfbue+3mVXrlbbxqgK6nQ67g/7k+kYwNrtTiFXmM7mh03WxX3XEExWJcBxJTeL4iCaZR/Vf0A2TTyAZbc7Pzk56Z0QsiF1Q5RtMsJCkkC8QcYHCKKt3U6n2dS4kcfQskIUC6EYF0Vxi91+MBpd392h6PSt1Rvtdrvf77voXyhslkvNdtyfDVsAHrJJTi2nLJU0LrtmkEBTYbdnqIjgjtYhvTCBATDajy4ve90O4kTl977znbu7Gyp7vQ6B0dnZKQZkuVrgcyR+iM5mtaqVy71ul/ZMrQxJEx/8halDMLEVpGMZUpISgSCRUhnXNpnNPv/8C6iBV0FI8DWXl5d4NQwFeq/oFgpjzJS+071enEJBMGs+lTh2yKhZ7jUqYipRKOjDxLRMwgYwqSALjIZRCm3ysiFDQl4Kg3MK9aTNoD/EQWBdGZYATonUnhV3ZtyKXRBQtxrSx6E+jkI7Bkw+ErZzVqlLROA7NIYGDhJhgcNF/yCUAgqj8lk3mCEDoA06aTbwBbZm09cFYiSRHmbjlDrlu6t97C8zbQ6HDeM775ugFjYbDDtIAkWpCGj5DUIQKyXhhBjyPZ8nA8bMpfZ0g7+ErTFABl8mLYjUBV48GJFmUAdAAksG8loB4/AbphCgoIEYRobBWeBGmREXPJvNkby4MZkYWulDghhO2u1dQXuTjPlqDqCNBdm4a19BO2AbaAf8oC1ELmQY6XMuh67F+hy/dLc+ruMwXy7mM+8YAQta0wc46c0hcgIKChfGTTNGvWvAOBqEvNNsEG0xGUxBi+fTGXYDtRmOhrSnL8TzkizHiFShiDFY7zLE+jr+CA+YUVpRFIbsJ4v/bunQ8ue78nNeNrnJi+avrbMj5TNJkYzWwaLJmgM0TmkyfE8NMDVIxdoHcBu+azuO2okehYhz5I6srI+JNP0+6GE0/sebFWlLJUoUup8j2n/v2TNk0ye6T3wqpgslPrtc266IhxPcEmvGNCHqXivgIE6mqb1njhJLBWoWwIVNzyLTrowAPIqBqd2QHat2Xj9dlH7jP/3jLwJrNksXl11OxY22WFHvUmRuOjAjH1QIELE5uCrC9FIhv9ltxtPJaDyczaYmStst+JNsg/3pyen7z96/vLhYeB3AN7DiD/AlUJCRKa1WK+Iwb1rlGNiJFIlcQQ5Ca+vrhtW4Urx4vVHDCaHlIAQ8II25EiML/HCthY4MQmUYByPv2WI5c3PLvFis9M7OiKrBiPia7jSJNWlfMFks5uq1SrdLWNuJ1xzWoSoEwN8RHBMgJmeIC6zH40RXy0V4CCJO19IiDGNiiVsjDygVt5s1NhSagFp4QB/aDHZzb/Btgxri5RNL+CbQq1SILWAfdk+RCk4jfiQwL1++IihsNRtXl16ih/5Qkqjl888+4xhHCBmm01kuX4QcQIUMIWKYSEIUgkVkh0mJpkmXYKsesuz90ASmCBlBKvE48eUDYW9/4BobrOXPZsNohNHACfcJ+TlAijjGJcARYIMmo7GPRUNMZ/H4dh/wN/b9aI6Pc4jnHCvjZFfS5tgXOcIF1nyyQo1ImiCLgn8AZ4JuesBBuEPGQmOaaZ2jMCzDEIDV4wnNwANPkCJ8KuSlEnTwDFAAVukazRHAx0XZmMiZdD97aat4RF8JEhvJaANZEKG0dkZwCYXhBcfQy6q4mFitkJgRviPJS4JIH2jiXqUxOQZgo+wAAA0r5DbVmo4cJxZLxepTPKWe4XGsCABqmAhFwTLANVrKO1fQVigt7AhierMHA6HYEkGFj+AA/LECcRw10pvjVI7x25visQGT/sx2UeLEmz5va36sJFFM3xToBoQwVDMThcroR+GQ38dZ47e1b5vx88eOUy8hT4VzaQAIyAk35ppDosfGtszLOdOisu+XQMIQD2JKk6tcplL1ssxstqiUka6Cm0N8ECJSZ2SCLp+cnvlK7FwehQZwBAEw0JqYE6vmXcgBljECM4IgPyA4ZD/aVOzlxm3Qp73e+ekpXJpMxogHcR5ZtNGej7v0XivkEAtA1AK0GHf6YklxGcmewkEEH0HFHuAGmDF0MZjsleUgnvGfnkQ6mPd545DXN97wLvzM8ao67U16CPzoAvFxLnsEDLWj7Z5YR4HKZYGJ5AdbBLnoHXdU1ZA2R8JqAnqsi2NwiLg67S7jeskXEQf02BwAoYgKsQ2x9KH7gJhIJh94gfcCEldu4qlWF3G7c6VUpp4WtHeoxQKLREFnsQCoCQRh0rjoaPQPcigp35BCZfNKDmZD7wMyFA7kxVHqJIJ0MC+zcEppScLjDlOX3yKQ1jlyTkuUxNR/xzENpP3pCUNgmeJtHhCE1vGxm0QyUEWr7Cgk+hg5kopcCfnBJ0HzaqVKHXwFMDp6MRfrU67AaOgA9YCH/3SDC1qomDlqABww5R+zuEWaxhyI8rF4QnhlWTopbHFtgW4IIVJDM+iBbTH8EE4HQDlpyOB0lFoBeMwFGQMxfyp+uCySUUAOb+iOLNoTjIMmThz2UYFo0tyO9AwAwycCmmAhUpCrmMvVKqVKkZzEe4iRw4aXxokcwsoGSQOj2HfPNGYz6XYXH89P1EMqgIBTE5tgnAUcwvpEhuZJUkExpbvirNYU261WPV5hidrSIIwhKrOfjseLGeI38Q3ZcMdxhD0MW5FWYTkSfRS2xAUJw8TyJXu6/eX8wQdFvCs/72WfXY/K3z/kN8ghBcmiEiYrMEYI6g8hB5UhocoDwpfkBKVSEDUQR9uAoCIiSn/IizqMW0GWlJyCSz+cVQzj434qoy3MgHFLXN5PqyFJ1xgD1XVO4UiqeixvBVLhTU6BEZVODZhmKUpYA81SsnBOZmHQZDMOme3xPQDaUEYhIPvoo/Ov/+KT+/7g9qE/HE8w92pG0eUZjXuxhFrsNitUstdpnXS7hOeo2H3/YTKdBFKxwCVAmdPeCdF/r90lYVgvV8ZA+8NoMGQuzuL0COwur66ajQauEkcFBigkZ7vd7t3d3Xg0Iv5rtTvaHUheKeNAx4CEZfHmP4PI/mBw93B/fXuNxxeutNJQLGH9QRFHg4/BP+GIoV+31/v4448++vCj2Wz+4suXtzc3s/mMgAxcvC6YO7Q7rU6rfX5+8eTp05u7++9/+umrV6/ycccw5IWOsAW3CdljXSczi+dyYuh7Jx0YjRMnICCTACMQxOy+99570BtvB8GP7wiLC9zn5+e6++2GCBGUhTn8lcTUfbgepkDl83jNzz//EkKRI/7SL37j6ZMnD3e3w/7AXQvLxXq1vLg4v/Chs4NMtlSJl7M89PsOiMWMOw1a7RYxBH737v4OHsGYas0XEcR2/33b0iRHGgyH05lPtMQoY4fBBbw67TYsAAXYAeJkaMCDh0YYCHYfBv3hcAhdYB/cHA2JALzHt4SZl0Fe/AWAZtvHnkZAu0JMI30qw9zT3mm9VocMoAy06XkbeG6mRq7BHVFBEqBVtVxhIngBx4Hn8tEVkCPECMX1TXoWE4ncgrCs2WwCLbE4kiAZC4VGvWHUFWSX1HGBRYXBO7o5Uj6CF+kuHr9SraskfhieECTru/DIuErufQJyUgyi8xJefLUZjyHqfDpbADdYKGblcqfr4+epJyRCqzudLj9x+3AfGtIGGEANGoIy4C2WXuhwxi25XK3RbCFstME9QS83VsXmFoAENbqACyLtli8f8pCuAGBTjBUoIJUOUkGr0++juYBMEC4sCQ0REv6mE8nzY5uOLb8qyTCkb/8CA9zlIOVWnGDS+AYkEisXR8PkRARjZAZFNaBRQ0SSZmdevihCnqbgj7V8IpphDE0Z1i2uFhKOqKcVnwqAlfSxLL6ZCmJmT056p2enVJKoF/Kl9co9rykB2MVaZq1WP73w1UXL1eL27nY2myA5AEYEkMvkM3sMPaAa2DFr0MC9XoCGGMN0kMjEldndekXT9548efroESz//PPPSTyuHj/GHHF6MBo99B9mkxnsJtloxisXajUS+/39/f2LL75EkNqdzsnZabPVRsFnixVdkCEsF+E1TIdQxFdg6qeolAI8ATXfS1+VtnLpWWpJcGCGVvxIHy9QY31cgWAcM0w+IONyhrF+vdVovXz54ubmhowX8Xvy5FG328MyYGag5DyeXAqOROjtRuvZs6cBwMFFqLWPGlutfDlGueJ+QrhbLPoQW6QRSi+W64nvgGLYIjIMmhiTq6tHGCtAe/36mrwH9fARQ6sloMJjlFQMQggi58VCuEYC05mLs6gbQNIEsvCTqUPFTIHoAkFoT4PoZS5KVG2kq1uzQVjpLFaaKM+1HsVKac/lvcCLTzWQRLJC4GS6DZRC5SBkkp/+UWbjpPXxC/FDtsIrU5TPozAr8NHGffOleKgaZzFZdEZlwJFGybzEl1eqGQS5JisARxpbGNLxdNlAZIXXImAu/GYGYg0L/QNct3txzBlogilYr9aIS6NWL5e8rphyS1XVoCANazmC/jZzOOKZTiJexw2HRA0Ic6fTJhfv9/vYtKT+UA+Dhp57/wbF9U36YlwLjFQpF8rF/HIxB1RTiFKp2agjReBTiveXMSEk0BjGHl5YhzKvYF/gn6Qi1viTodZa4nIQ+xXiFvKQwIc82DBAgoZAgcxQq0TEzf3IQLXk64Y42221QBYi4jFvXr9mEMmczZYIacjTsr4oRsa7rpFB2pATb6p2NrWSuRJxgk7Zj6b/ndK+9d/7H//FP/MXn1PLqXfl56787f/LH/31f+03N7nJl81f2xYmoVVHh6irIWHMunXnEDdwcgreo0NKpvaqgOXD5Ckxrhx5S4MFhfEytpaY1mhiqeBTLlRgc+Ks27U1UsR4mjhGoy1qcnV5gYFIj8IninUW7Fq+gF4o5gAVYqbKR2EQBTG6O2Xoi5ZBCxNTaB/QZABM3thTdNTuROG4QE4y/6krAO89u/hTf+rrl1e4hy5Dhu3BUlB0gbEhFZPB2PxCYzXNOC/NpRmSj24Q8th4REw9Hg1xLb1et6TdKBEdEscAkBY83oaDv8oXC9WabwE06B+PGRDSfPnll3x7G2uxdH19TaCP/xuORuh5pFtZlJOWyRDjpGvVePu66xySAJMH6QgS1vHMRxwpTMRgreJOMmJKkgGgjCd4LDRz2utyMaeBJoKnQT5XeHh4ePnqFTHiymfAaeEgnEsX7sxGMLbYuO0GuxbXK330R8m1jUoVShMrXpyfT0ajZHGHg8FsSmRQIcRPq7wEskjSYjE/OTnBjSEY0ITZAV6XUCmDoHyCwaJ4eP+99z7+8CNaYr9W61Wr3iBsxcXCdWwxAQfzwCRkFHfy6Oqq0yFxwlB6VyL1/YeHV9evSCSwpLXItbymEfv4wU33A5nCubhNJR774y5SYHKtukTQqcTEMjYHikM8zplxECiiWBfzZgsw8k2VXg/xshPhEQcIIY3By2sP1YruJuNtJEgKlEXkmdTn123dROFu4OPlLXq5iI7AMA5hB1ODvmfxc+HZAJt5oTYZF7kKiSyNcRZAqMTHU/D0HIqle8GtjCVVIEGQoAYjUMfIcYe3Nw+Qabg+F4tJSDyiiyMBfkQXZOEEs7sPaUjo5uIoZAM1tdT9Y0YkAIBAgiaVnIACdCclgKGIKMcqSxR9lRsDvJKGCMfVsMou9i5HQLdDyBB7wIsASc+GRBDdOln4cqMSrYC6HYf+MIjRVkRgmA7ShwZRi4fngLb+timybSWD/LH2flJN+gaQCIOMkv3Ff2Oe1Je/YT8d/3hGIO0TMuN0x3ECzugZNanQKEBzExexyz4YrLJ7X0mhWK6USb/gCTkXASX6TWvoCbVRK8SNAWG30Zdj8NO3LWJr4QKCMp6Mp/EIVMyOrGE2JKHgU95tA0EZy0HCpEBlEImYCQAS/G7ahBebHakbwREBzWQyajTrJ6cnpiLGQaa4SFStWkdu0SU6IkPAo+0rlsgGT0/JQ5oo7Gg0JjdmUsJuDrBXNIbFUgQcDN3DuPuiQJmvzTScIvUielY0kTpFCOupuRVcuuZJWsrplVtmXwCNKawSw3Xb7scIZoFoq93q9U7I213bjzcW39zevXzxqj8gRveGbtLKcrUGWThCqoEAKxGXvIQ2VNhFegiBwUP7ms36+fnp+dlZy11PurfZZEqudXd3SxQOtF4y9/YeH1cAOwFNlYn1MNCJABJcGdiL7PyVYnG9MfQFMHw1StImeRE1FGpoEtH/V46NAmVKBKeVKiaLSkYMrawjWqFzhvyMwScifiTXb2U7BBtq6vB1nDETYwOGzuXYS8kVTB0ZJSQily7CgFhYD4024AAAxrleb3AAkJAaaOmbdA/YZHIE9NhIOcagqrbZBz8ZxJn873zH+VUrK4410YnxgYYOYVJoEPdMuIUAzwKgihPHMbhDx2SiAM3pyJE5BKMY+asNsIgBmBifDiCYaI5pwkzMHKokiRkmkZ5hgxxIGd5ss9+uyee8iyCbqVUq6s5ui6SazwTZ/dZvak705Bo9KtU44NrFndnABkw2DQ1FDqWFcATpoTjnQ0PBFjcGPcxCCf+90+bQaiia/IAOo8HQq6+bLX4KbpLItNud3ulpo9liICRoje6iVcwVYonAgz58YWrwDXaZj1FON9/MZyp/9l/48OlHJ3Lr3efn8PPZd+7+4Le+3GXX/eJ3d1nXAdEI9BxhQwJhOGqMZCJfcF9dieUY9AMvzHGYHKJwV984qx6HtUSE9SfKuHLDR+Hkv/XxED/z7tD6CKjUt4LmLha7XMVBtFXtMAJomT0VwKM7UAyPOnD8prVKrOZZ41RRUESdolUhtYTazMt/1YyxRDa/K/3ki8CePD77+icfdLsn5xeXp/H2JZwVoRJndTsoWdgVtAPfgsErVwR9vSZuM4QlTqrGZb7Tk5NapXrmRtNTfA/dMRd4MsZQZ4nI1e/c137ha81Wc9Af3FzfEHRCDzwE+DApyNOFOIB6V/rv7mhPTg7JiJbwoNPpFIyMU90sQPxdROHbzSZUWXu7fuT45GdZXybqpYl4MAsjjMbjVqvx+PEj/NZwpF2Ix9u5+H15cfb06TPsBrZgMBwOhiM64rvgWbFcqtZqePnFcr5eLSfjEUJSyGcr5eKzJ48I91vxhOFet8u0WJxtPPUJW0q0CjoBrbtUTYF8sStUIZ7TkW8EF3qCS2ydD8dGIM7BeOQ7uU5PTz/88EPGf/ni5e31zcXZ2Sdf/zq5xAmcy+fJYRCsWM/zLTkQ5/LqEgtILAurSOQIoGez2avr1wyIyUbAZvMZA0MVQk8X73ySD4E1LkpPxE/icoiQ3LDUiN07AbBXY8Jt5JlC4Y1AZ7FYADRtWs1276RHMwoyDikAKbhfQorgV5JcyIILoCNNEHJAAmkfbe0aoW1QQjibAnoI6IxERnFloO01jSIBAdE/FJOAmy1ik4AnbiQhoZcPoG3akmNQIC/hmDaMzci6qbT6FRoOO1A8ohTUyev0Bj2ujMIOgAcX+sIgJiCO7/eHo/Fk5UM/cxu+MRkGad57AI4GRtgIUqzY6sZZr5PEqiTjMCPHaV7OUoM8UwGmhHfb2MkWl8I1FIksjCBBiGl8h513GyvO0iMriSNyh2YRskBbfkXRcHxVgupH65B+QoFUk76jgdU/Xjj14wUWUykrKDb/algrPGag47xftXxTqEnl7eHxxBuY8ehUzRZzxAKuURgBusFx8mrf2JOetO0WHedCIjlFVG2W6Hs9ceQbyFit+ghONA7BAE1oDV9cCo3dbRwj4dgBiG/sTfANHTEUkVvCcQZXb12C9DjsFRGLj5c6eL9+sZjPmZktF+gaU8d1YhdE5otFvz+o+cLBEmwlo0NmDJWKRVSVsZgMDuaI2uNZt4SD2DFUjwkI4jDNEAGqgBzEUYMiMIW8CBXj0Mxvo1sSGZ+EZGpEWo3AFnzFHiFlvpAxA/fhwj7iE+NQq1ZRSTrQOFwYUXitUCxNZ7P7h/5kNhuNJuS0iDQhKDgTNGJbIVhQwfBLWXXR9FCr1UENrLVO8bJSJkVQIV21WsYWgOCKkD8Se9QTUjMm+kuN14G9S9vVLd2lIuvFcSwtSENyWMZBMFd9YqikTbQMTpkAcCr9BKpEIkZ2cJ9aJ/UwKpIhLtMjP2TUfAU7YEJcaMVVmBzJGQJV/sJZhJbROJMYHQIqTApoTIfqK6BRmELJd5KjLlM8iN8QAeZAMWaETYglJeGCkYQ0CsCbLhEK6Add1lblGdmgmFPSJwo//B0lKjzFMcgk82tVtEdc+e3mBX4gKPpr710hwGc2L2JtzD3AwImQeYEH0sRGswjBdsD0TEmnxaHX403VHENPTFCCnG+3tIaTYrRE/DQOQT+esSruZX+HX0gLGcgTuiL1o0Ax/gGHzDBVFi+Ghh/qCZFYBPiYQxpo8lyh1zgyl+oZ/LJ3rJwxVaXi1YZOhzzUh/10Oh0Qmc/m46Hv0MG9JFgZB95UG41qrcEUsVboIxzQYgnjHedahojxdsnK0SXBDACnu28VMpU//Rc/ePxBV4a8Kz+H5UffPiYAg+J39nn3KlP5RoyRGjfMoCj8DO6H8IU/oGAqUFZsOWdojqKmD61DaWM5JvSX/64eKHae5ViR8teB+YymVXy3SuA+6OLyRKghX0xsDGVxMcJhU/kx4xBnhc0/MW8qnPLCBCoUzaLKL9VNtbHamHZb/pVf+eMJwOlps1zJXb++KVcrH370Iao7c5PCDCwwoChYtYZJLRF4mWr7yqYilg29KBWN3Wtln//DWXSP4LLTbpMGLBcr8A7i+ZTl5ICnsznId3o9DAx+LJEO1E2K3HpYxVYTp469huvTPDDnsAdjhBnCtTwM+kFjQi6fDIOFJ+toNhq97km93jAai+cX+WwWl4tRY80KSp025BBoAvDz99/vtFq77drHgWUyxZyPByaegF8+TXy5NATIa/ugMRRw78HaJxzg/LebVamQ7bZbjy7P260WRhbPN5vi0ydYXuwWVAIjf0/GMAevnGoAh2iBwTHH1rjypyOHe2kJmdmQCmQAMFYrr8tfXJxfXpzjQb/33e+A/qOrK8J6OgIO7UF2PB6tlm4UgTF8Mx1iBr+xohrSeKDhcOydLghWRMzmGxjwQtwPwAjkNtCdLjhqLCYHjx89gqEAQ19+IgkIIGCnkYFw8eYp+yQVMI158K8AwDEwxCV3NSrFLjhpKE9IxDj0ZWQYDiQcz2dGC0T/SCfI0JVKCi1Fzoe65EjFQArcZUUsdDEy3V3Libcw4qim09kx5tjuRsPRZDLVfAfBgYEDAIN1cBTJBFRjSMRut18vlwgSsoFYwlr8FrMCgMoYa10cS7iCD/Nx47hP7ZCuSCuhBwEN6FRrVXBkEADE9dOLAJSIh+wLSIkJmB1IIKYrbii01zFWiTV4L0SXY8CrQMBI5mGKF9+9mc8lSDqQmOAhF+RR4TtDwSlHu5CixoTUTxTqj0eUOOZ/qnx7ygOPjz9ToRJep4O3NT9RCXb+5EeYobA2x1N8p4O3JdVQ4jjVBRL+pKPRWwprGA1ZarWaRK7wFH2cL+aoGCzX67/Bk7ONZgOGAkYIpzeqQmrsDHkgDSKo8d4JOBI+nRjUW+1zeV8PRC8aIGNwPNZtElRgIFTUIEvYXizxBuYioj59CwEpp9jRN6OSUecNghGypbfHm6xix1FtZBTBhungy/Rk8gSA2v7MAdkYkBcOxwiSEMJmQpJSRSK4AT3FUvxlZK9gpOePiEK8A04fwVlVwBUE/8YzeEhZ91nvC6IeYTZo3rlEQrZAG2afk0UtVsjweDy5vXu4u7uPlRRTVSZCcDNZn38CA0mzMNEkCfaKVBYyMrJ5lIutlDXA6gzj3RrYfMwjBd4wl+zDvBQK6PVigVq5+w7IQSFhwpd+MBAmkQkDq5wzGsxAO8AawdIhyBofp20huCQrDkGCCPzHGjkOFZHJ04Dx+R0MN2rXpJhBrX1KGE2ZRAumZZDPyeuTdbhhHcYZWELatEQd0SBAMrwzcka2yJlUUsqtzJiO2yrca7QIDnp9ab1aj8muIh19AzhoFXHDxpveT00MCrSKVIynYvOXf2/Gt6S+QIWYCkeAIRZJc5RZc4eKr5so+SRaFMGF/IPJpcKi3ZYpkJhODuJL9ICFXoElbTWsOLiYzPkQcGTT6lAlohWffhHmCAQDkCPqFkDCzOaz7vWv1xgcQQExieyWJyY0jJZaMb+dDKy9sgqz5G6QGzIZumjiwFbWQxsHMoUhX3ehlK7iYT8zG9JzACLwJ9Nuxc5Vb2DLF5DgYX9AG8ENNURwGRn4GRz6gw5Z2QLtxjqoTAcm4BApYj6pGoQA6JAD7ezZ5lv5TPldAvBzXb5KAArfPeR9UU9IsCUMCfzGMCh6sB87RnKtOTBDoIEWiWOaqXZ6igi0QqRDto+FI3okqUZktVVHa+UZOqF8eHznCmeUx+8XCq4GlsvYDeQRDQgBdOqYIvU9FgFNp1UZpDUaKKRZbGjJxyGWKi6RezGAlo7FX60HJZ/fHO8B+CoBuLjsNhrFz774Ao/LcP1B/9XLF8PhAA1lXBIAFJtP1S03eR+UUSmrjRJFt0cgxthEVwTWtRpBURWdJwbHK58Qmtca5BJEacPhaDF3xwh4AjfYA44WKnDAi7owr8uJldVSKTkPkMN+4Rju7u4+/+ILNJlJKcU8IZ32LtKSynq788bfuR8TK6hO11hhcgxvBfMGU/IaGPDesydXF+dEEPvVuloqXpyf905OISizYhP6/cF4MjEuLxXhD2aBj/4DgDOHWqV0etI9O+2BAQ4mZMA7AeRtvPMVx8kXXESAgI4gFYCZ2jQi1oahT6AlB2kDsiCE2zZ2dNk7a2RZqdAAv02gDMpVUqx4Njy2UNc6d/sNcJKzQc+Li4vtbjMejQCm2+nGExt0nTT/7IvPsWhMAZTARuwdxhegfQ8F9GMWTs3w+dMplHz+/H1CB1etSITQihAYD5Ijj2UYCpFUKjBdTOJOEtqKo/s+jeajq8+/5xTMBmx4CuRINLE7NAkByJaNvGGmG3xpSZJDwkDlarG8vr7GziNgAnxM0w0UTDniBcymlBAtNoYxwmpJnvZV4gEMHBzTg3AZEwLK2RxWMiZdQBwQGRA+Mn6aApRpz8jgBZwgQTIJPQqF0pa0we0T3gYHANRAgIjAYomXpoDKEMbxxWajSQ0jJ+qpiSpjBrVMO8poyAEeDzgRLWwP9G/G1ooEeQzrzaP0TEEkvFNowgDFPOlXOuDrj5VUw/dXB0FASpy3xMmAKwH3Y+O8/RlWwy5wgWJNrMKm4xQSJBmg5tglOr2tiQH8+WbsVFKnKEEiaKLck/BkDtA/NlCtUF1nUGiRPgWGjrhqRkZLtNH5HOk7HUnvibbJzWgDNsxN0kUsjZ7yXa1Vzs7Oal4Wm27j6StkHMCprc9q0xNs9tUL+NIxIiSXKF2NdpdjXHGEs0b5tJnOXe2mhNq6r5mpUc3b29u4z1h5QGpVeRDN5qazaX8wJLSGahAPAoWhS2+whoPGHOZAAQHdoTAmhzOuE5APB2gEN6gt/bZrN8JhToEaUDG+2sD1ajadQ8lWs4ORARtkvt8fkXJQT9DvU5KwjMT6e7wC40EflCtrHeMz7G7rbQerNYbn+uYGRNCUdquZ0AEMAizgwFiRVcFSBgpB3WAQaIPYl/EWcUMwoVuqwTyjVwgzCGJOQZ+h/BN5DooJFVwj8DHzPg4LxGVfdGEEiIeoQRNdZUSkUI6fFDClUM0JKOiCskEcUVxcfHDjuJcIMIRQE/nDnwthpChgAT85gpvYwRQfK6+OFcDZwNV1vmjM/yihJ1HiAJysS344fQOn9FGF1/j3ZD/tj7EgyXm7Fa2oPfFKSNJruWKGH7PF0AFOmof2oVoxfhDWacMOmKxCZ7xG0UfSNbyWnt1u3HvDecBHNdyOa0YE7Q6yXLvtRM5gmA3ILnwmGgA5IICAW7+k4Q5ngH8AHTkYwTRMjf1HjJTIkyGgadbrWDB6YepliawDSMdE1plbylpUB/7TgqH0q1EHpbI+s9UpYGEMYANgYLSgSkYdhFQk3mrbEn5D3Waz3m63oZFrlrMZB3AfrSQzp1Ms6Ej8YEQ8+O+QYXSmMA1AVuCBTBDxBHaiPsAqrgEb5SxuAn6XAPxcl2MCkFn1C9/xJuAkvGFvKcF1nAViTlFEFQv+qL62RFGQV2qQCaRUi6SE+NPKWOCPj8/pstKeDs4BDdJcjIEo1io+648PZ1AftArdoZEmOuxejKgEhggeRwhIjoVjG0VLjsGFiKReqbWIIPhXbzggMMcgfL8dJ7/+qQTg2dPLD54/fv36+tXrV8TZr16/vLu/x6PhQYlzCMvwy+gRswEGMOizcFdYT59xju6XsZsQAOeNo1QDlz7afLVcgiqT4qvoxgFdOr0O6godl4s5OGGRAR00sTh0ibs8Dc5qjTpTEFDSnjkGg8Fnn382HPo4SH1bVrdHgrN3j66Pe+/HC+3JLTBuGBofHZB4IXW0QwLvBf3VdDJiypNu99HFRaUQT/uOXaqEnu1Wp9/vf//73x8MhkDu9fOC9zM1SH6IU71Qeuh0OyfdDo4Q2wXY2JVAIW19VD6w/rAHWmO56A71+D7azdj5jR8FGnwV3UU25I+I5+7ulijc7mDuFRuXUmD0+fl5u9kwZo09XqCCacM30/Lm5hbRPDntMTLUw6iVyr4DiELDwRCifQ4FzAXNtSzMxegEWxxi0/kJtKvlAqfZbrWfv/8+Mxr+enlH/OnOsfx2tczlQAY5in5EzHhZRL/ZbiEWURmLl28edg7TGUZGBPdJaVJMzKC4Xh+IVCzgrgHD8Lfhsi6wQS6COTIcIqoUviMkAUn4ELMyd/Nr772f20sQqCPD4laZl6hMCnrPwxxW4pPoxwiwAJICD1kquOD5kFWcIVzjlKJilmgCKZVyuR/b7cpJIhIm8Y7Ytvda7Jemc7gx+1KoQSZpxgGD63EDYEBywdidEi6WckACA9Y0gFZQAoyBDYqo1PHQbvSFJNJZc7lK1fsQlhFMALAwvkmMdWfgKXGdKOq+KlamA4Xfb0Un/XhbazMJFYpC8+jhyleU+BOmJn6qrW4FNlygUVhMwKbGBm8avYWE2rcHtvB8gB3/otgSsAiMIBHyAGEkLNlb3IcdAYYLtAbr8WDZyKRypP29Xgc7Qh8E5uz0pJCH6ePR2G1XxNEx9Bbbu8/sgNRBfJCoj1xYrZcYXEEj0MQAhwmWshH3UJjiGC3QIiLZ3CGTXpTrO/4CJoDZeKsGuZ9C4e5IFd+Ni0QenEYBW80mo0RjEuMtOitPUbe8l5KxxAAJT/RB8EArJNiS5+hRCNS8RAC+jI9YbuK9gYyMvSXsQ0jQAsJrlKjofqBKqKXy1m62wRjtxg4DUqTzBEwbyBHBkO88isutxdBXCBtGAatlIm1wDDqm0PEqwE6nq1HyqQlFwKWLzAwxMM6OdVP1UFVF7wmufJwLIg5sxrxlb+VUmFEN/ocGh9iKJgcpjEQ3ZnPfr5y0iRkp4mOBQQS+LidDf1mc9RYL787XLOj8UCeG44B6xqMjWGBS8F3oGrabOBjXYXsJz7DCUo6bBGgjYjIdGkggB4wrRBQOOOI/laFDSZTlUCpWKE2MGeNCULUm7FXgGBhof5Bj+tJGrH1dQBweRzwqHT9oGCGyo9HEMR0+lTQY45rxpELfSiFbJ2XN+DwcJHmxiFtfCt4Xq11t+lwBWlKDJ0Oyk7QzL0KLD41JjXGYQDMTF46Q2GCCF64RdaCFU8IXV2WxdZA6GQQ0FBoyS1o8SqlCIMSwcMymQYcgiBbyiBq6g+yJY7TFEDAa+pS4E5jvXPMICkv+qOW/Qb21HidAkMD0/h/0DaAFw6d+g5MKiFKkAz6MYXzmdxZ5BRgrg5yRCAQP4ooTRfJGOdu8SwB+7ssxAcitJ5VPM4WkAkcnZTEWUkZUhaOBSszX6fAhjkY3EFnCiKSYb/oq3IpwfJAfavkcrQW6FzKVZCk5NaQNg4/gvgl4vMoVJs4rhGlc1DD+2p1jx4oSYKehGTPyiPTMjHyeserVqts1yyWA1D3FCnuIt4sNQFBYF38yAfjwg6cf/8L7L1++vLm9GceiFhOjVNVaVTeLo62UtEEGRmK3jeC3RNxcccXfFTX0UwOiOca94Qzu7+/vSCPu78eTMRhXqlWiNAZkNLSRDJ5BsB8E9KCDq0qmFnRR3fF0jOuL/Y4+WJ3KFy9ffPqDH+DlTk56WB9drvHUihwDrzMaT/A/DNvrnrS7se9Wh+4VBjgpf7YbTYgbvHb49WG/j1/vttuXp2dlXz22gqhPnzydzRfM8sMf/hBWYOI67dap95g2Hl1dnp+eNOquOJ6fnYIzJkYzDV1lgOxnFhhJuJ/sNA0YhBq5HaslNIAx9Zpv8ooiRzGPtIFVC1I/d1W5wIMvhFknvS6hPIaWbwglg+P5NqDPUATZSAcBcCSU3uFHRy8NuIUpC9Hgl9S/v5cIZm9ZWeAzNBXEdrMFB41HNd9ufYG5OPvzszOJ6psffH4rZ0EkPIGvOdNpxTXl0BO9heswca9Is9WCCmCEgFATsuCOf2rwCmCBmeYnUMEZZiA2iTEIblyugybBbe+dQAApHEAWW6sXe/JMaAg8tARNd1bM54xuzoOX874Rl9004oGXIba7m8hPlATAoDsYIbQkkHh9YkcAZoLEKVCAbugeLkSHEu+9R82YIg/eSKwybzJTrfo8cqYjrmJsYKYvIzAFU0NJYKRZ4jLcB3naB7Xd/Q9n/TZQc8czUt/02loFXQaSFEHCRMZMD7aC6pAVvIJFuupQk9iGAfkiGFH80icMDTV8/PGmWKm5sG36ffwGQ7P5qEgfmRhnRP34oZ4vBBloaQEiTix3nTJNnKYAZbELSPhOlTFVKlbqZyMeAnzGhdo1375cQ6mJ+xfe3EKougeAEDP7clAuFU3DK5Vur/P40dXV1SXxHAKFgFR859Uhtq7MMK+ajnzYu3jsOMfxfqTcYYeZcts6gbw78wgU40EiiKS2bbNV/nyjnEsph70PgiAt44NVPT09ubg477XbAAy+III2MWjJt18XXWukr6Gzmn52enZ6ekoCgKqCZGI9AoPRUj6ROrQo4INOBJYiGF9UeMg4IVQURB+djj2GUxMA0yQk02dbeTVVJTMmy5DNgu0G+2YED1ybNVGg+/JRHGq8iuleFNqjF4ShJJZVpJrp4PQhoh90gZ9SinHlv0EQBg0XMJtNQzB8ZzmiDsvgjI8BiM1OoAaAc6hgzuHbZ3snJ61WK4V98DlEUW3nILTZ9CB5O9hFwInFQJ3pHOKhCL0t9GQEcgr8C7hQqKENx51OhzHBjn8hcT4J1DySRCV22cFKyFUkkzfnJ0Uq6zDcm+RVHWgFObHJKJn3l0fOwAcR8mMCEKmnCiLwjK/iwjhAT1ocwPolTH6E12BaSaKWVpgNcfefgNKQfkFnr5M4slojmuqJvaNgXUPrNZgxUSKFreBMKF6qCTXNtBrVXquBpfYqCP5j5WvRIyL3he5AjOkAzWbDF2OF0V4gcaApPi5YCF+wiRF9e6O5rTepK4E0YUYw0p1KI40GR0iSGYDPwGVYnwQBydBBV0YCBfE2BfR5u4yj2Efcn4hn5snxEfl0a1OwFo4zSxzz8dg6nQ7fgIojPj05qZRLJvixQxjnQhiA6YYkjGwiuvJKIGYcYJkFnmjP4WCszqp6TGdmvlGZoacgxOVCU3Q6xcaBqEQjkKWT1S+9SwB+3ktKAPa5zaz+o2zR+FBdUwAoimESPJ2eJR2r18g7poBjYoVQjVikV8bNE5BSRPTtWHaxE+dDgFRxY4MIMzBcZVQPHW21mp0WgZtPAdmsvHqM9BIhql84rbj8xSxCFBssY1THC6NH0d0ABQbieIb/+7hY7fZC74pc4/KcXLBjXUaXml/9VALw7Ollq1l5fX2N9qJz6CkxFf613e40cZbVMpaLnm9tXag/DtVjpsOgoOZkAgBKaMdcaODD/QPeggFBo048Gu6OQo1X6lcr7JHGOh6TT3voC8QMlUweDpNMAP0kHsKxD0ej+XyGNwIZECKSg5yuHLt/ND8jFvRh0pj4WrPZwuQkJtSr3rCQy7hFR0u8xRRuIa2LBPiqxbLdaODaGTaW1hp/9Ed/+J3vfGc0HHTanSePHz1///2rywscx+X5+ZNH3vJLrNZqGukuvZ2AiBa+85FVyWtgfXC0kvGQaTRb2GKmxda7BmOKhjEhWPFZNzBRyxLLzHQHHVKjtAGmGu/phZ5YWBtvN3e3t4wJNicnJwbxCGI8hxtS4DtH4xGJBVEUplZ/7FYEn8EHDWZzH0MUQQCplM/0DCB9Bi0FWYSFTG0YRUQb13wpZrgbr0nFRJFnLdxajRQuZjMo5lP5YyOT/nThZqFmswkkZFDreFlvu9NpNJqBrncL4EwRaEHKegtys+GLlmEu8S4JAHASjjAd3KTNw8PDYDCgEoJg3EFKZpqoeKEG9GlDhoAIIXVGXHEZqlKpIjxADmHBKyUdzA7MnIPCEJAaAGDAdqdFiIZDRjEYRz2L2AvFgiC0t6W73Xx9WOh+EV8DB9EmEhKQppZfKC0abOd40DuOF1JAbyhOrktfRAV8Ad/L4rsdPEK7gQHxgM5AghsjOYPEOsIQHqjN4KDDZxtXxhgH3MEaIgiCvcPc6B9dwA7yxFf6EUcqpyX95VuXdzwdLSkOxo+o+ar27VgcxGT8Zt4gkqJOoQHHnKBeZ+4Ix2L92+5REd+aHhpzkGwZAonuwzjkPGJoaOnVHlSVjpHrMZLbEnTdOSxj1bj/0eWzp09OT3o0I6Jwa+FoaFafPSCkbu/xvW/kbyS6osykCFazWW80q91Oq9dtd9pN7xMnPDc8Kk4nY2jOJIYyhTxU98lgkWly0Gp68Q8z0mm3GrGTDfE2X4y7CCA/osHxYDRC5LzyVvNW4I8//vjs7JRWMBfjhYKAMlGRljryKmzCJh4B5CCEOK79a6MUNS8omu3TmIBmMplCEykdgog8Q0MkFovHvJgLApsJkr3w3RSTMUph6gv5XaJyBuimrq1WajfUBm0shXMg3HEnMXaZBAgDBFRYBkUc9kD62DGPlUDZMQ9Clc+BPYiA0djrLaP1yj5oCmOqLeUK7TEy7733Pt8QluwFwAFJRtfrTIGfRWeZhOM45ZoCI4cwoM7u0oEK4AttOYawgApBYhCVmmGhLS2TdlNiuQddEWFOKUpuWXGNCUIT8QMkKOFmJpMx52jNFGCHMcRGMAJyBFbYQIAJcdYc8IeR5XjcusDI6KBzG9MnCachn1i/DjdPPUegQwEYg1yFhN8KPxhZRxwQTxoBPCTKIfgOLYsxU5oRQfebko4ZgT8cMgnjUMOBw2Yz3WbjtNtCjhARASjkGnC61WRqqOFNKZs1xEPsYVjyDsCEzEN2wl3sPROCgWTRPVH016IRQhnWztmReehMd0wW8AMU/tHYv+Yrs/HjwyGe2v2TtCdROPhEY7TGK2V8YaJjmUYMmABExcvxAdsLdExMDSaRCRWCIJc/we2wLxVyKONJt3d1fo5lAgiiEtyRN7iHL6A7KsAkEEjkYqdoGD4jMO0OB+mirquq3vzGUUCijoEyTTiAl+JvNuT1SZjVW/7iuwTg570cE4DselzxPQDIVyrpLM5Q66dXTRVHlQzvgCj52Eaky42FLl7owpQuBUiDoJKjlbE8xDCpc/J+CliSvvCD/KbxSa/bJUyKyNBXKsWNZKVyRcOs3GIhdTWqfRgTBgEYjmNek1J+MWTYkAAUkd74VHrmmhM87zZYA8DeuLVyimrRE9wK6596ChD5+Ww+GoyGNAJ9xD+eGddFsZkr3WuGZWQ+hjMwqdbiYt8SZ0i0U626VRrbSAA/Go5urm8Hg2FKBoiKmg1DQ4wF9prvFy9eAJ9+ot1mKA2rQTwnC4T6IEnsiPMADMLAly9fchZIOl0fbI/3w9zEHs7840eP8Ad0xxa57B2vsD05PUP7x+MJVqPbanc7bbpsVsvtan3YbTj2OWG77UnXPZEErzjdcIotsFisVi9fvBhG6Hl1dfH1r31CpAtx8RBXFxdPnjwhDSCy0FpJfbfcYNR06hl3nsAql9xcU9fiwDAD3MUS6hBvMH7wCPZ5zyv+kh/GEfsd6Q0jQgp+gSM5BqFJyYhT2uKulcn9odNqp5cKw2hi65OTU0zecrUYjjG5I6Thgw8+ePr0KTPMl4vpbEoN7S8uLwzWI9ZHrlybPOmR8JTcNRNLZYT4OPWFN9EirNPJhI61SgVa6YlD8jSoUTh1fnb24YcfPrp6BNFgK3KGWY+gpQgYYEQUgLIQR5VL6emfOnIl2MvN2mXoUygWAKndIv/y4gbspBK8OCBYARjiHvx30RerwSJUbntzc8Mg0D/iJK+dMSMyxugVn8rSIqxDGKhn5Gq93ul2luvV3d0d3o60gcGhNUSA/oTniB+UhFnETmOljpHUPQSbYSvVGvzVBQN0sg4+GaMOiWCxC7nH4u0oZ+dn6uDBhShJ4UPc0WHBkBQuRjoCYDMglOe4VKpQz1AMEWtvB1Jf6Bzq6jYYgEG08KZGHjtfGEwl7Q0mwuIY3Kn2wBcZfsBoJBHl+Duid/6Chj+tf/M3urz5SQtt1o9/vhojXDCH6SA+NkYBw0oeTeUfH86f8EgAjBniZLzgFj7yI4VxYTx9UzL1SN18Rg6vgUO1GJzM2Hmzh4grUIpqG2GpVZ+//6xSLg4GfURvPPYqECHfYjFDEebkpvMZRpNkkAza5VZjG2/EPzvtER64NMK4hEuya4cZBq71ar1bmwCYhxTyjWadoN9XeTNpo95ptoltMDhkdKAyx07H4+2hAqpPdNsfDvmAQoRbChUCRqJCnkFC8uqlLx4hWcUuIBhYCQIdc33CrYiQtBXS0y0ZuBYoh0gg/xhSFygW7n5Glkg+JWjePf3oIngiiq1W++Nf+BiRJSJHfhkTaaHQGPxADiBdWJovsIfEZBAWu6qlip2HEqniPV2z+RTxQ6Zlk9Ji+And4BHiS2SHi6I9P3EO5Bh3d/fYHOCDUSgFQg7q5+eXQEgGdH5xfnl5NRp71wFgIMOgC+yhXNXVElANu5OcIAfC4F1PDILG4EfcM8lcdEFO0hVm6eYlDmUP+qT4VfWTaCiWD36OEFYLhgmiahMXFRkErDlwCVwDhoJa4D5ag8yAppwm/dDyFKCA15Whmu0gdhQoCo+8ySGT9qvTVy+cgmKJpp6BF4RDaCVhqEAA7Ec2R1YQwMh+OvCTkBjY4gqOlGdUpVORcAD+MTy1jEOhPlqpcsDgLDZzImBAQU66JKmQsAGl6QjgRLdu/1r5SFbggJ/QlowU8eIsY0kfL00TB+PfIRezA6HxsSNzOrSUCfimxMwUUUgEhQfgwqHM2LktLXTQIB5RpwvRvhG51NzDMxjA2EEr1xmlkAg5LvMAlQf8RD1j7T/swIGMnA9hlrdQSCXqvf6J2+CbBsvlGnDzpdLSC7M+cwl2InA6OIka62hh0FE2AHC1RUE/4CNCrCygLMuCpIIUx6Cge8rnu4uvv0sAft7LmwRglV4EBqMp1Mv30NyIMU2D1W61Vu+KDKgGLsq4MBrKqHBS6K0ga3MxET5FII2pToY5DTUNqxGSTi9OUssEKCu2hx/oEe6PSZRYAwC1DnhQGkPE6Mp3YGCJEZzEkY+Q62nRXlBxtMUcC+Z6c7FIG+whZg1bAsBYwsK28pMJALZin1lPphNMBo2I+4nzmi1ffM2QeoJ4PHzoUuzX91blDL5wHg+0Lldq0AC35G1x09lDvw8+7pTwiWxV1Lz/8IB9gKoATXeGxbhT+LmO1SzsVNA8WyAoNVTVMwWhs51OG3cOsc7Pz73IEA+lAW+CXYJFokMt2mrdaXcePX5MgIsPJoZmpuV8RsSAZTc/84mfTJDlJy0/+eSTk14PWswmBN95QI2dtWYWoN9qNf/Ut3758eNHZD79+7vpZAxjmAsWYAsg5v3D4OWr19c3d6PhEIwBHzCAim94hU/zPujYIYAcmDO4e2xnHJzNwtPUDL7Br2K5FOGpJo94G0sDgvDSEIkpCz69h7yoWChdXlxeXV3RdzQa0V1TX69fXF3AJoaCxyRUzU6nBu75PG2GwyGsIQEgNGFADHS9VofrnU6HjiQYpJ+E4LiEJ4+fTCfTu5sb5mTYuJhbpxmz+PSQ5QpQwpL69uLHjx/3uj1MfP/hnvCaDIfZFSxfOJ9SWNkKrfAR0IQ2/b7vDiNcg9GBlUhFpILLdgeo6bWhRrXT7QIk/6rVCqSDlTRjNAIXvD6BIQ2JHpAccGQK/ECr04HciJ+uzj05ZswgFdsJjPg1/xS3IrsdKzrugefzzz/3LUU+K0p/gLJBLj4hjIvJdDoajic+SN5bPMGLcYhmwFHXAGkOB8S71zs5RGKDbMFHtRc2xzu/kGI1BYbFHclIKREhiI/HY6eY+1ZUYjDkHe02+ohHhjN+hAFFVJbMEGkhthPr420k2AOUQtuC9iM1YaDQ0bA21r75+fb72NqSauJvlOPx0bIcf/wxQ+MH4SFIAh9gSATkAIKYhmj1TPCg+Y+N61A0kGioXKg8wFNPX76ph7NxbcecH1sB8Zk3ejAKh7heYohDuWQ+fHV5YXLlbj9YMxsOEKj7wbBPcFCtlGnvo+oZJa6xMDPCqqTE3Tub3QYl6vbaPvA3WXQN8oFIBBmtYaAIl4iES77CHP4zI3M16lW3G6mDpguYNeSQXoQvsBIhgS++k2+5nMY7nlExV//rJM6+9XwwGLj1cTxGRTT60KtYbLU74E4X4IRCtKSSkcBquYqHlhkkmfUhyN6HEisLIU0F+AzjjUzd28DXikgU0Tk5OYNYLjvsvJ8n4xPokUD3XMMc4GNMaA+6EBZkiKbN3Ex+EHiCH1RmMZ6M8RYksbRhNLUSp2IOkPWqKYzbI+MZkq7Xr68fBoP5cX+a7gXc9YcHL4uRG52fn73//INGo3V9fYMGMRgOTBb7MkTDKQ4JFulu4ChIQWL8gkIumQAYYbPGZ9FUSTBUJGxoPBcY4qQJkyCBciIa/6FLCtUBFelkKGSsUa2SNWK1MCgIBV0YFjcG8d2g5aYybV0M7/ScBhGCWQQ7IkHjb/SM/MsszeIY8awaSBje3U84YTtwbEm6EITUVOg4Q2sMZ6nyCgDSmN8TKMfl9ORZAZtmNDTciD70Vev5H4LNJ2lnGv+NWivSnUb9tOc7fJarjX5ZoVof36CFsRUO8wl8b3/oW9vpjQgZuXj9hANBYgaGj6YKnlvpUtB/nNGNZ/hEoKJX6ClUcojZTM+PhR+PhsyHxsEynCCZYblsSswQSAITBsjSKS7b8NNgwPTMKwQ+CpmPN3itfGlXPiIqhJCOkK5jjt3s9brYBNI0OlGJpHi1xwv6m9li5fajVTwZz0DKlw4FXrGdDTvr7jsL9dAXUSB3jDAfjI98pKROKZQLjiiN7xKA/xKUt1cAhqXvHXLxdL4osjv4jqzGh0K1bk6PlERdd6eRxD7pYLB/iF8uG0KIdhveYaw1Xuo6346kYFGSUHmEfiGArlbwj0Bghn2c+VR2LUBIbPIIGDrlDw1xscmLZjEi4KRhzNINCNSrt5Dn8EC0QrURaYZjShdI4n2OgOSuenThp7cAVar5q8enmFGyZ5BstRvPnz/vtNuq9HjMNKjneukzoZmDg7vb+2E8chFbUaxUqccsAwAHLgBsdhhuIuyGr1DNoffQC4VkqNevX+NzIFW71apUyg939+ir1gR6F/Jx35GwEoWiyA8P9/cPd6DHIHTXjAOonPGZ7vV4Zw1Zx3g8JVrlLASimVkH/wmZiR5qVQzPcj4/7LbP33uPiBdnT27z7Omzi7Nzwl+YSEeIiP3iu9Nx03+v2235Wt+DGyG9ajyt4kwqvs79yxcvv//pD3/ww8+ur+9IdRbzOafSwjwFLCAVROYbu4kUADxshg0ApkEH4nAPoAx7EB8oy0+khXaIAhYWBIk/iM2JDqs+RKjabra63S7WDwThDsPiwDimMeEz0xGwMGB/OMCRn5yctDudtJuCNm4vW68H/cH93T3OslFr4E9GgwGWtNuWaJCq2+koalmf49aMt2vhNGFZuI4tzg7gccLwBTd5cXHBqdlkQhg2iJh+tfUR9XIlFmMMYS05ZIZoaUYU6+ViwHGRG/BIPABMErliJ3OBoSauPm0aqTYTc/ewbgbHgiSAI65aGsZVAvy1mcNhD1z5Ynmx9C5wSG1wtGb+DQpGYEBgRL2K5D0hYLN1o/luq7Ll80+ePCWQvL67m8xIA2djxZmQe25ASnSOHLt3w2iMEdDuiNFRbc1CJbYaQ7fziwtCPeLCok/NUyFBlClSuMxow9EQiPRogma4gpo0G00YinYYvxpIuNEFuUaX0SOm4oM/RB1CXlyKI0GCKut4yrtNaQ8/wh4ZB2gB/liBAccj7U4wJAo/aZs+x+KPY8iSCmSH+OmY4dE15SS2RTE1hcYoC4UDIxdvMLGkLhSPj79kIgWC048vkEsPE0MoYATyT/PAiJBOlouU6yvZcrzviniMyXMZwtn5Zr3EGBKzwhVCI2QbPecALiUzwihYOWIO8tuUtAhI3NP81pZTUY47a01sSCYLvm+L+WEvIJpqGaVhnTGH3jhEnA0H3aOltfXmyLR8iJDwmzpIxUTdXgf6IOTIzWw6IwGfTkbIZ6vZ0qy7JGlCSEdmY2gYixMI4QSoY5RlvJZeYhgVQAVs9GEEugKFwgClCtKK+B35Hk3GEwR26Xq8175iwQVWkcdrQ6o+GxTEoRXY1epVbEulXISqTM7MGCHcg4+GiUs0Rl3BI+Vrj9U0bUPdsOduMYr3AUPkqq+vdlsV+oVcE1ByYHI2Xz70+69ev0aTiP+YHf+BBhGRztGjuJsIlNFE+oihaCp7BGMRbmZJ5EANPaEXasXgqCO2AwqrQPG0ANqDLN/h+xRUvtOBqwN4iuox6EdyvILRaJRx16E0WhbfD1hpNH0YPE04iw0HZbqbZQElku0qNTP4rCSjf+muJCFBIUb6dZXOtTfbiUg6iKKsHRVUqEL41Rq+U0MIjEYjZIwTw6WA30DkOEVkOACSAtY0qOfe/qeV33GcyWA/UYbxeHJze/cwGM6xOV6viO0uh4z3nmREhGoIq4Bl3QBDUaj1UAkQRTEC3wSMsge4gGZiGd4NEaFVAonWgFoq5FNMg6NBqaGkulcs4ES6nS52nS5eYoonrSlamIvgGPOhv8cL+gwU15zBaods0FIxJzPMFEjp83ly9W67TeMmGVu1lvU1RCsgMa8zQtpNF8vxbIHZJCaR1+4I8mpGkljwBwyaCSLJPCmiL9PLkwAEabUBwnRku12CCcfCme7iG+8SgJ/38lUCUPzuIbdRVhG+WHXF7xmbu76Av0AZVAf+e4YD6kJiwxHH3okIB/iLsUX3CAn4ab0rnNih0HnshEk1nSPHDD8ZRiH+edeW9sZVwnjMLmqENSUWRV/QKIZiKvqghfRL+UhA4x4TPSUyHVKbgORou3VnLPO5pTMeiIz0AilWsRX3GzDFZpb5Sz+RALS79avHZxzb1BcP0QxLgYN2ByrqBOYoPxOoDD7keOOwpQpqRCQGFvwEhMEQgz8hiDw/v0BPNRzxxFOiNyI/Bk9+mrnbnfZ0Ovm9f/R71GCCeycn5UoZIoEhZnE8GQ+GA5wBPjgWj8c0g4iQj3wJLwXF8QcEWPgVSMngeBsiKrKO7IGomOJmajiKD9lv1/VK5b1nz2L3b/Px48eXFxc4BrrUaw2Mwmg4IhYkLGaKdqtx1uuR7oA9VgY/QksoQyx7c3f/ve99+sMfffH6luifpOLAqbOz027Pt4DhCszJXPAL06XR0ZMhETgkimZIgyoNOZCXvnzE1x0gNjAT0/zk0dVJr4tItRrNDz/44Mnjx9jQdrt9enIGlaKj3eHFaDR+eHjY7H2xKP3hGtQxwNxu4TRQgwteWWmMx92slivowwFEi5UnJZtTMAX3jAjCL7fFZ3O9E/71gC0W4rx2wbAcYqTh4+npCQADP56D2YbjETELAISyZDG/YFiPne6cNUUJV2H8HdtjSLHc7ETx5UreAo9UH3Z7Zqe4qFjydnP0gb7QnKgCfbu6ukKo6E4l6TIDyvnFAj81X6zIJLD7g/7DyBtF5swFOQSGKbXvIbTh1+ACpE41hODxHqTpKnQeRTSeAO0UAYsHh8eCJqP0iAwHRHhJh1XHXA7pZGTGdKUz7uQGOcan8JNCHMuADAKpic8SHyEpzeiu78t7XQiVVqW898CVyM0WLunY6Cgs8dRLIcl64RvtJhpG3DBDwic3beNRslk/Xn6qgnJsHYXzb3tZ/+ZMQjARDRTkWsADInwnHIEngUdhkNSFs2Gb0AaplFoiogZl1QqVwVif02rjgJqRmIB+HDAdLfH0JB1YtHhd5xpZJHKlRnl0516RqA6riiSRKWFoY9EfmdVoRswtLpAXMTOqz+eVY63BjgQgLvesABHuMDusj6gUaXEbHrPTAxqDLzadkBFQSe0gAiISiz8Fn3FGSB4Jf9ydXHaj5GoFcRA7+E7bi/Nz0ccdlIqxYuKrtTE6AMbQaquXPsyyaAX1MB+kLXgTfiISUAbyAh6DcIoDTqmx8QR9urv7P17Ty0na6G/kWjyTsUkyUAHfN69shwveDlGrMT42AY6TL2Xy8ep7r/CWy4wMJOHb3PunA/OxWi434Dlkkj/LUBtFwWjBSyQ+rlP5iE8SaAhIAajEbngBiQDPSxTuezFQDklLEheXhnQr5lvy0dWWCXjJG/faajWw/G7T2vm80SR+UC8pKD8ZhJ8MBvBQETbDLniB1Y1lPYJ3lTdNiaYhC7T0cTB5CUgT0AVUJtLmKAPwxCjSrin6jxkDfUmsuh5j5UAi6jgAlyBY1MeZtwfUhz0JXYhYHwozqWtDEW0wQ8S+KQa1C3+hDRAybAziJdZ0ijnSRGmCaMp/dycOFLKpVzV9+80ByfAVz3TCpOQKxAXxbDyzPS1d3NQEpqawEeo4u+TS1jMtZOAEapV2JsRpdwNyAFS0hxCEPYhZieTNpw+RoKovCRFqyvGCGjLM4WgARzEWsgZOmaplceKYfXSN/7W4lAfbQt0K3U77/PSs3WzSuFIqI7e0Qcswljoe7QaqEbffWTKL1dqgaY3OQJoC1sQckeguonxa0AVi+lIPBcubqfRn8VYWiAdBoYoRVaKw0q9loyDJdEc8Tlbv7gH4uS8/lgB4BQA5RPsUD+wLn6OSogxaUgUrxDgUXgXB8mIpsRi4GX57KtaMXFSImvRecEqKrxyeUWKcY4XuwwAxpCumNgNPexfDI0QBEqQTtahWa/gOBBL5tJ2GSVvkf4t/kyVAKQMB32CDbANdsguMgwesYMSNtXCC28Vk/5MJQKfbuLg6MeHwSXy5mYugPpENojAdaDM/B+qD2ZI+G7dWqzf4nkynKtXSN0kRUOmb1VjU1l1DzErEg/Z2LG3vTGo2nz590u100MWb6xu8BXDTGIJgKfAfGLLrmxviA8hBOEX0DxpMzc/peDz13f7uHplMZze3t8S4LQLkVtsFeGyQz9DMoOYzsqjZDMVdxi1fbnaJ6/QE1rHDpQ7dXGwL1mAclovFdDKmL2EHLbGOsjPr3lD8XLFUxtu/vr797PMvyXHiTQMHSPro8gJT5RCxkx5gpvPFaDzFpJQht2G9/p7j3Vb3ACSLhfsVXAxmUuCMF/dETOMeB580WK9D9tFw6EMH643IJfONerNcNm6G0lADYPqD4e3dXbZY8FUIgFKttrs+re/169cwjhwANGk5m04hC/jCb2LoYX9AYoMAP6RnND3cDwZ9vgFMslRrg4e++BaK4+Hw0dUj0g8aGz4dt0LmltjZ+WIwGIxHQ+SL8BfJrtaqwIZlhqoAA8cRVFiJKCeZ1v1nMwg0haFClA1eURsMOq6dlINUqtFoIqcM/uWLF7e3NwT0EPbp06ff/KVvGgcwlrGfbhssqKlA22oVr0YUAvFHowlUJRsBVOQKOKEA+qYSMpDqiNyqy0COG0Ga6P74ydNO7wQVSeFjEnX0B8Rx0shV6GGVfogxg4A4EQmCA1ITXwCHymWxHwS1+OzQkfDWQQE0BRWgF3ouMIanRsDIg+sIsf8hXpFviIbnATDXAgICAmq0AKhRaxCPMPLoICNwclMKrGFwsQtJTuWNRTj+5k+q+f9WtG1RUhe+aU8BNk2eD93yFmrkiklBEMqks3RkWoA5zgHVIvp/M9QxJaB9bFirAy1cS6E/bZIFpC/mko8pg4EFSOVQ07gVqAEzoRajYlF8zmHGWxgJNTiJrY1ppBZsKpd9rmW6zIDBQPIAGDonaLCOGGPGaDcZtkWgNyOJn83Xy3Xs3TPjBDZAcStapw0ToTF0MX0gYYv332HZ0DS0DbuH1SL8Jw1COohfgDkSmAyZCRYMU0avVly1Q4boN0zvVidmKnsfEcLsin7k8wZURGZeavOplIwP2dAbziITsEAk9+4TQw617/KFSNK8ReIT2saqNiRQfl118jo1lF8t50S8vV7n4vys1awBSMWXJ1ba7YZ7MLZYy4MvK6zWtSAGZwzgrifoxSByRTaZ+TsT0/mE5Q1Toyw4u/lC2oEO6mP+gHegtUu8PtGIuH/s7ikln6GAH7wAPq7w+dBrSoiez11BDiIpMyBDAZiOEx5TfOGat06EmCAzbtSBYkZpsTVfbTGoJYSjh4EcErteLuK6owzWs3AIY47PDnbDGHaYM56Lm4ORBn46srm9JE6pOMAzKFM4zyHAtUS4CCiBAtBCHlhj8YqTMh3tLfG9z8bNAKk9soFZxRnTMxobdHLGwR1C9ANx6O1J0AMGx+aHX0cwYga/kBaQA9ctreRCHueGJSGBwFcTxVMDGyAqE8MMV6qYzjsrIHJAABzOhkB6dcWwxOcak0k2kW9qIFSKMZRVUMgZ36sNlTL5LzRAR+geQqRIE4MoJEjpdjOejEm5QRnlIspHJr3rwwd6M4YPQuCAAfU0YUIMG0hViwoJo2k8aj6SjgYu6qxXtMN0QsClL5bZ4WmW693S/aRhdKIwGJYHSNRsFHzrY+XkLzhDRi2VbwwQ5+AQJ44Ulk9v+O4fr9Sdrr/57k3AP+/lbQIwKX9KAqDdxYuna36RiiMwGCgKAqCcIA/qj3oboqhzR0+QI/4jMpxVo4/WQJmnRg3hg0D5LxSG0aOK/wzOgDRiML1eCKRGPs4yk9PjNEuusOA78DXMwVlkGDgBSZkULm2FqxRvxRWAtQ6m82oSlWpqhnHQIM6gOQA1G+9+MgFodapn520UF5RQCXw0k7hQkCPFN/UPIMHAwMW1qGweTcI3oSHY1GR9MKk+4SGfh6B0IcQnYMJ8EHsbouN/SOLrtV63d3lxzrCYXTpi9F0mnc8B94ZyezOJBzjgV+be1ucVYRBgWI35wofGQCc6Doejh0G/Wmv8wse/EE9cyWDRyRCI9XEjHNASe8ExYT3YQiscDw48DkpgEbP4dAuCDCgMUVuNOrCdnp6g8BF5+xoFMPXhLYXieudtTBO9xiZXKIHTxdl5reIzSYn14XUYzR05AEhha5iIDBF/D/fJW+gmrVyAgEJbOLECznhuCZiFUcMGwrDsJrY/TX0zP2dWxMFkWWMSC5MfV5fxO0wA8fMEJ14nctEFAjIu+dLd3R1B20k8q2cSF0+w0b1Odz6bcQp3R8t+v//y5ctXL1/c398DCaED3AFhAGvFuguUPz09Y1BwSVqBLBIAgSNAvb6+JtMAgNliAY5Epkp3elqWO8Kz+lV56Co+MgbBCQHJrDitngS4fCA6/5G0i4sL39NU950JDw/965trEKFlt9d99Ohxt9vtD/rEaAyV1AlCOwbKUSqTC4EODps0gPlxFlAJcjE/rgsikApMfZqKAEE20Ic1cnG37fZO3nv+vNVuRdSoQuGBkAWYH+JqzGqUEbfk4yqJFsipVMK9d9sYDLmmR+CuHaGxFkIq+CBaJgrCupwMGaEbSmqb2KeOXpQrZfPA5VL9jzeCeXtpinsi0kIF1HO32BErHFICAB9cOYs7OCEFHTBUmB+xArI/Xuj+tgDP25+Ky9sSp+LvsUBbQILvyTAhM2go9bSRg7E5gTax0gADrY9+CQAniZYOAusjOkcLfE8tUg2W9o3b++SjZiYHIoAE6hI/n/V+xrohqQmAO4ARP0JaTRgJKLOe9E7QFEZQ4AJORzQw9gUXUINMAGG2vZZpwRGcARJiWVprr4z+vWWQYnoWb48GFALiZrMBU1BowMaIIW3x05vyKQAPemCFNcCGC2XZy0pgTXdAwuaADrBwohqvcUDxMSMhRxAlf352jtUJ/2JYDBHgL82gFVRnJGgFHZiFLsTsJAZgB24IpElptQIKidY0wFVgZBFXyAwNMRnIItACBtgjfh9/9OE3f+kbrXYzERMhpOV647NcXRdpteFSkM6bDaAnkKBkAiBD+QV/CJXW0BFaQWYAAIxYIBdNTBxJkPmZOYDRfzT2wUQIMKJCUSLcQ2K2XC4xQDUsZIZZgafsrjCfjcaU/ORDex0avAxZClQjptbFmGAzDvLJdDamngYcAbcrEVGMFFE7i9G/MrzARExmUxOBDRGh/8NKbdzuh30AvnBvrvu58Cc3Q7kowID6WMG/NF/UUsO8ho9aNCGVcB6lprJZK8cJoQ2kQAVpxObTl+MgGj3e+HLUgOEYktMKuTMdollYF9s4T/Dm+KVKZghJBDtfBBS4wwdiKSLGEF6p48NxGpB+RsMCibyJsQFIbMdl2p1WOt9sNdsdAoOi6+4794zp5bYbIheiBaTAh+zBCOIV39fhXh0C93q1UvPquqkxkgbsGHP4QrCfLkzR0UVBvTaWDbvqYhCTm0AFNWkMShxwFpGTlr5ge+pWZK/RuMsfDuNlYC4KhdiudxlygI1pYViUuLZDAXDkln4gLQELbtCQUyFOyAB0gJJQgKK+kZt5jUIVSOQRqP3hbPPL7xKAn/eSEoBDbrOo/2hPAqADUuY5Jd9hvAsgKH5oXKjfsSgdFgQyrSMgOaqTTW2Id1Yxj2KjCVLbLJ5NmowK8w8HQC1yrFn3OQsGV+S3jmNWoAVGPHF5JsoEe3GCD3KPVNuaiZTepMbHEtBFZBVBGP+ZlQZoQbPRwHOhSy6J7g/zyU8lAM1GsdctoxeEMfhXDCNRCn4HK1/22l+GuD8oRbjv9VzQQZNQrdXaZ03iFIEFzEEJQLE1GI6ry0ucH6E/rrrj817cVc8IEbpUJpPp3f0dsTRBFs4bOw34g8FwMOjPlwtwQO3j8rp+jomZHOXEc4T+b+PuoEyxVP7ggw//7J/78x1fzKTLZHBSDU3/FkeVJ/2AqdigVqsdul0sEavmXb9k8M0aK+dCGMATkNXrDSj++PHjR4+fEHFjTAn64QOs3su1Yqlaqzeb9/3+cDzG2zFXuYT7znEcFsc4uFKr1puNxXr5MOyP43I2Ub4XJymrFVxHxk66PagKC3WMhz1T46ng93vP3oNoDAlU9WrNS7N7Iy1i8f7D4Pb27r7/gBlGjDBRULh3egrkOrp44eVoNOa73qg713pD7EtUDRGgJBIL7x/6fUcGbKRhvx8OB6PhkJqz0xODbxKAUrF30iMaBotWozmdTkgSbm9vNc25HAnPOeXivFKpui1jtSJeL1crWH1oiGQjLHgH9yRPZ3QBLiZFFUC21Wx1O+12s85PGO0iqner5FEATtUbDcTRaDiu+cA9LDRc68SFYHTy7vaW+cIl+I59NFBNO2QGo8ndcHxz/zCazlEHSF2JTb1SZLMtlatnZxcXV49eXd/c3t7PZksEiXSpUqnh0lBRWiIYCu1hv1rOoRP2IE9yjqsz7ax0Wl4LknaLOX4Yz8cBeQjhD99MRx5r5ITdyIRrR/PXLsyjOqJZrpj4+qYLr24xYwSLTLdDquu+lihHIIpjQzSPC4+EYoXSYrkeT7w1CP1CZdTvUJ7w9PDf91LVqm47pDJ0xzUtE4cwCcksAID9okuUFNKl/d5W+3FgG3HKuoh4qKABgQL/sDSxfKathL9gyll0x9gFSMh9MFXmSM4ie3xjv6EaoSDMdWuMl1YKiATqYD4TIXuwT7MZACa/b8ChZcu55gedzIbRAa+LroGrWjLtifM5DAhUVX3MHzSGsNsRiEqKBcw59EScGIeBDf8W89VmBbD7bGa2XIzIDlHw7Z4oPJctpEUN4ABNmFn11VElYlekxdSCLAupTasvh3j6p9YvQ+gMVCgCPIf92BEBMBsUCVCG0/VGE47CydFwDG9rNfedc/bq6hFTYz8RCb4RDyUoOEXI7isyMvsmYZTWKldzrVRmY7kwNZ12izQAPwVdgJleDGXSizUmxvXeFVBzHYcjtIn4/IMPP/rkG1/HcEJ/bCxmZDKdEu2SnRD9r9ZESOu5t7swgDd6Ga+6dERkBRbGa9CKASmqIbqpYyijKehOpewKLmSCUWABwQiisT9INTQEX8wnP2N9ILOIF1oThAG2chtBLaQDN2PgzCGYrqDyR5lSlj1AwJQ97whlFjpR4HuEqlh+GlikoP/t5gU0BIFvPkwfVryAivFBA+LblfKizydtAB3OnF6wk6wg8gAFlI8CqmKGiQ/VADa+oj5Uyc0oRu3JCyD+CrUHoXiCI5sQDLDVidrSGjiIzYhx0rPqcTN67ujm1PZNKm3yECjq/fXyR721M/8iokWrnD82xwTYOKdIyWzigMYm8jVRiAIAVNOSqria5pxx3m8kDi/QbtQJ7hm7UijqdMnGc4d6uUQm2qiW4uaJA/Fyu147a3fgoregNd3n2ao3vTZW84GBY59Tl3NBpY5Y+8TnuFGvNJn6Nms0iynxlOulFxmAlnmSpsCK4WiEKE3nC/zKYDw2e9tsEFfEaw1Pi0VYuUI+fcqQPhOFBW3kkHk5YHD0GmsTBESIOC+lgpa+AlJOgL07xHzvc1oBlr5BMiUpiHu2+ea7LUA/7+V4BSC3XtQ/O+R1alQi/8biercickKF1ocz4dCSknl88NnKmDIEEEuIImsMzJa1Gxxg/JAaRoicIo3jqWQCaKJz8JpY3GO235EMY8zd8lGrEhxhBrG/iJzarZFQIE1QNmsiDyAg1SZdIKUmd0YiAYaPsIUyxxwpjdFpIdLpLN6BSsIP4mr0Xdcw/6l7ALrdSrtZ0MsUvNhN7EaQTuRSq1axuAXdk8ATLwEYvpNYkxCK0QE3xWpm6ps1pgmnRjx3cnrSbLVAnai61/H2uEI88AfaYBqms9nd/cN4OsUi6w/iPaBQFmMBI7ADQAlt41p5oT8acdBoNt3/Snuou/EOoY8++Ojs9Ozi8urJk8ePnzyBpug5E7lAQXKW8QVDkBiWYP1RfEiMPYJnDDCd4CXxhj47BFYxHTRqNltE9vlSudnu4lKK5ep6tx9OZz4hL5NdbncAjO+8vr6eL2ZYRMzDbr2CSaBvgqab2RHpE/Wsd1uvE6zXTDIajYgaoWCv23UzULlE7A4XCVGBE3vjaNksof8vfv0XP3j+/LR7EkSDQT1AatQbpyenZ+fnSOD9w8PN3R3OG4JgZvOl2IqNeULK3LHgc14r1Sq0uvX5PAsMLu4GYSWxIt0CSAJ4MpyWj+hek8XCEZzmxeUFWU+1Wp1MxnCQEIJ8gTCIGHe5WuJgQRb+eh2n0ybyK3qPZaFSr149fnR+eYWtxYhDfEZYLVeD/gDUsPIoByAhrLgPzC4HxPpIK/JNbgkdoAn+oNvrpZ0/CDEA3N7e0F3XpTvMIvEQehU3EAMz6oBNh3AuLZIi7jPD2XI4m+MSoAAJYavZxG+RMuFQG2726BDdffHli9FogmNm2nan693P1RowuMTsTi1Cuu18NvUB4ZsVGdVsOlkt5jg2l0cJxMruNa/VKigr/INrUANIVHUkJ4dflAWoCT4Mz0Gaiu9BYxp1Xx9LF4hGuoUSQsJ6I+3iyMJbRsCWIH5EabFPN4esTqaLfn8wmc7d9aBYGSwkO0RATP4NqNPxCBiwHIShk/mMMPSNIQjLoUHQ3+P7ddD8Jp5BFCK0MkhwKE0aZ2J8O9BMjebgzc4T5kVIkR8qDb+OdyW6bqh/dJ3S2LkSBkfg4sIoR3rfcilF/8B5f/fAOEySvC6DM6nLk0Yr2BDHwj3TwCsAGTdLwBHGIwFB020dpo2g3xo3Nbpwslq6vhsTM/MmndgyHD28vLAnjvCBnsagYlGBlY064QK6GVmTG+hKRWyXeDA5czfQTRJIbAJG0NDBlWLGlzjS1HuCXbIp5FvmrXXIMxr3d9tVsYSp1U5CCxpCSa/hunOGcfUOeIRGvcV5BA3j8/rV60F/uAXu9YZANC5ixMWxPPIDptXL85MiwdthV8HwZ/h2g9oaz1WvYk1NNsNqQan5YjnzMao+WgoFBB0/wSQ0DyaenJyS6P7os8+/fPHq9qE/HE/7gxHB03abmU6X17f3/JwyAtbKlwlgnucgD6UrPlIhbsbW8DJleBRv6/LZnaTAkD5Fh4gChCEaX5NoBSOVnCUGJC5VIohyvsCkEJL/WCeoLr/JGEkkCoxZICaM61pKJMRwfxwdY2IUrNHwvSgoEbzATCmrSm9y0M7pFz+hWYgxhMduc4xAwD+vKxXLeFcrCecLJQ6MugtY+prP/Ym+KKCxOLD6lGHXaBhTIaJ7QsyRiRpBgvkjaoRzgKss5+hKL328x7QWWMCjxvASIY/8h8SOE/G4oaNaprxAvXDUI1YuCpiKwUfywzhtOJ+iU3JOukbbFLyHfsVrsB0jUQZK8nGWsAAJAT6gYh+6qCugAJ0NZ2BmjOXE1IEZYREhfA3m7rbL2RSB7DRrZ53OSavRwf7Ua+16tVkp+fi5QnE1m593TxrVOmYqpsi49NM7QTJx7th5U8ViEX30XDZ7d3e3WW9hK7Vku+6Infv0WFhuAmBAdsAMQltAwwSgkmrlZouL8mJuLsfJ4WRGTIKzhrAgTXeaeynNvXNB38CZUxwSW5D6QpmyewrL2HIUhVPFeAyAqWVMJvEYSvYF+QvFk/W7ewB+7svbBGBW/XSf8zmBCAeGibgRziMtygmhVByhFkhHSE4uon21G2lRaZUM1DBPK+TYnN+FNWUmlDIcQKgWsmMDk4RkoVAsxtJFYtDikQyunrRb9e2aoMPnO6MLGD600kWR/RbTimskl434vEBQ/ujqCpe0iOuxJi36a60rcwJAOEM3DDMCEyHfxBjT6YSoBQDcCLcs/ORTgC7P2+8/PQUyTDkxGXMAPP6BzhTiKsgxmy/QA/DHspNnM7fX0vI54NBHglc2w0wAgsGj2XK5uLu5HTz0iYqa9Qbk8OHWazOn/+IP/uDTH/xgPJ0QPjA4cQIMIKglPOVbrOJuBOzjfLXEXhDSBVKbeGCfC4HEx51Ou1ZvrNabH3722auXLz//4vMvvvji5csXhPbj8XhA8TbixXgyAUK4RfCH35+Mx4s5YK7dNL5gcJ8CBMFBExvJiXqj2W53wRQP8Z3vff/v/dZvMwLQ4M4xC+R+BKkQqlrFV8G5Agd4yZRyQAEMJ6GJRsp9BW6YJsk76fU6xAtV99goIjDBp2d65YG4manPz87ef//9q6urbqfb6/Ygl9E8fsvYZE9Mj7Ui+saL45wf+g8QkwQAL4K4YNghUHqqDBAyIGIwGo58FuHtXXoAK5nlYNBHIKbTab/fH4/JSrxflhqCSKJhQivB9sW0xfV20x8Mbm6ufdh/rLMScCMnRNOE+GQHdw/3P/rss88+/5w0ilTwjln6fSIqZJzuAHZxfk7McXrq05aev/8c/hKxNQm/qhWyM8SjBOS73XA4hEFoF32JPZi9WnfxVW+qpmiJ+QYjZSyZaj2Tp3RQLtftiZT5RvfQH/I9siwE8OHhHpl0C9TJKeERboZ0DGSrldr56Wm73YJz6BIwHLJeNVss56PhkFgMSNEb9I+0vNvpADepGkkFtK/V6oSz0BYZhnS6U1+pY4DI4EAHcwEQcYLd8dSmJqRFeJklNnSN8S9MrQgTeBrQlXx6nU/U3S9W64Fb2kaD4XA8mgIzNsYw0xV2iil4UmkvQxB4ZXD0OSC8vLpMO5rJ1jQEFBoZJPCxb1ijZI5wqfAHt+7uRorWL9bj6RBcNquhZZnI1dfEEs8pn3w7Yhgvi2Px3+Iv2qyA53jtklAJoiFUfNZqGcWl9GjsB/lPw/iTWkFLp1KFRwa3WKs9IYjrGV482WgWAWNu3g5xiJhLiL7yvyeAADVX0Al+vVPEC2IHIrIs7AVB4hgCZaM+rwBwPiLSPDi2ay1TwXhsLwmtt+sgovv9dO6TdVYrX7TXatRgFc4BASNGNpyKx2hiuknwMNCzGSn5BPuE2GCgQMMM0ZyB7CX2+YhgDrBph2aNxhOA5CepFEiHJL/xCvkceSbDJq/AdMv5lKia1JcGxiZxawqDI4GjCeNsl4y13uC1GAX/xHe4GenKvOgIjRGPF69ef/f7n/I9HE20fMblhFa7uNbkPU2xP9qroQqGsZnsxHsxCsi42hp3HyEI0Ecfoz0msfX5Xq6kzGdOaBZnmKXVdTe/qR1Docmhze6oBFkYFxQyhaaCn17g8DGdRqiMww84gvpgMwks47atBtqNuQ7wpKmko7PdrRFpyah1iGpxD/lKS/LhrV10147YP/YR8TEpjRecMzIAaWTkWIxvjblfFNrKI1Chhw5anXIKG0OuUDcBS30FRWA8jYapf0b+sC+qUGmv4cSAukvdZ0ScTEphGAYQAL+c1y40jSMGpjJmsAQdiElANEFg4/iK5p4w7Zen/It6cbeTIwfI2hNOxUknciTYI5ddA8DmIIU7sjtSvlyuUS1j3To+Sq7ZxbVVykgsXZAH/BT0xCQydFxfcfvufb8PjowK5Qjfh8PBeDRWbmY+kA1TDPhKOWl5XOpHVYtxqwwi5E391WquWPBRAMgoWELEkm/uZHDmUuO3LpTIFmOuwD3wtyZoD66pDsSBxEGCIcgx1AmktWqBNx+F/EhhO7lB8XT9i4V3CcA/6bLf7D7/9u31i0njpInJ/1nLVwlA7Qe7zPLHdAjFh8noIZp1UNI1UIo/DbQe8c0pQlYHCmFBTkKP/DAS/YmdsIn25YftND4xQjILLiioxNhpl84zhTxxC0Hp0Ed6uPsAR48bcfdao+pjMHxUu1mC+0AxiTjvs9OTP/1P/dPEyeglWqbpiNUxCtMBUTIFofXUI9FGBCq+x5r07Tz7U08BapXef++SWfUroyGBDt6R5ngXHCFBAKCjkCC8Rn1RUWxmngzGN0qCEuEpHpjZC4ZVbrxhqEF/OPEhoiOUHKBiPawC4V5f3/yDf/gPv/jyS4Iegj88vAY6k2n6Gq9TF57X67v7u0ieDGcBAMrpb9YkEnWQrpTLT588wXMv5j6vnW8cMJHufTxynsTj9auXDw8P4AtsTE3gVS65IA1xoT2uF8vAjFgt4icCVbDA0MLRYI+79vE4pCh//+///W//0bdvbm8JmIGB6K3X7UTErIM2b4utt0zk69zcxUHZEqBPRkPoTzRJtFYrV1qNRhM/RviIBOtmSQzcwIo/KJfLj68eP3r0qNfpwmVECQhhHW4Kirk/yof6j2E2UFVrdfiNuXv+/gdf+9onk+lEhmM6tzuSSYby3mtve3B1n6GIzF6/fk34i8cnw2JA7yLY74BlMp6EzcvNCdAgI2ORWyzmN3d3X3754sWLl/f390T85ADnZxdkSrPpDBkgmvv2t7/z2RdfDN1hv/G+xpW3KBDW0Ibswo20yxVRLIVM8v333ms2miQLJGbECUS7cPah32cqYGM0BuFzd38PLPQkixsOhje3N6+vXyOHmHu0kEhCEJnJW8194icxHdxC8pebzXA8lWWI33bXaTdxRWTMrkVv1qe9Hgx6/epVf9AnYw5qF1utBjEwfEG+cCiGIJG4ggLC5gUB32hKutXu9LoE68kiKDnuCTbdR5NRATwNcoWU4n5oUC77CgV5FDfcQDp0CAeDQMwXi5ubm5U3JJAKVdVXiviuIfuYWIlUeAb9TUwRIdTY08kPUWLTFJKjCmNEADheGMcBFG612y9ev6YjLpEC/MparUH3cN3YL+YL/xez8p9DcQh/icICIQYrIHKXBYNU4yGzdKF70ghbv/lOB5xV2DFaulOX6snxwL0eL4Klgc/OJ6kIU8hPSkzu/zSXMMRf4MDhAxfEhPhakqOh9HIWuCwW3ppp5dZYFtXATgInvZlaGx0PDQStze6APTGgY1B0fBOvE4rnWbncR3ZnShXwM+DWU+AIGevteq6YK5bccGi8s57vtuudW9EOaDtzpAcvDQYPqMJus8wd9mhai9jUWxXdIY3BxSK1mu1CrkAQA94kLUjimtgaIUeGF4uhr0mab7EBjJ6CbaMPV5GxBvCUCrIdQmpiZK+JESiHOzFpdD+oVy9dg5iivtMJWahxa/DThzymiFaKwif+coz9w16TUD48kGCOUKVwTboIPpwlntrufVG8zyUldg8vhXJxwGiMjQpyfNI7KfhGSYI0pRFZVKiybtTkJ52Iq1GEhCkQchbLDijMlZwlo0WgZnetn/cbuH0rMlt5gijRnwmAg59vI2zOa2pdPvc2X0QSg494OK2cFOGQI0WLwVNJMhaUUeDpGyINynhwsaSCk6kx/ZmNDpyiSl8anpNTAGBPfjFSqGFMZRitHPtNK6dwInkRMWb8Sh9aJjAZMHDxnjo+II7BSaOFF3dsxopUhF8WfhqiRHuxjYmUGlq44i+HZKctgli+edeAI3WzkQfRK8anlZ+AkWFQe8wNQ5snxXS286KIBcZEHz8quO+6JisjVzYWwZ3hBN1Qm8fjbGKc3Hgxz5fL5O4I53Lt7VYowWA0+vzzL/qDIc4am0+2iKRA0fChRZdDYA2IRIbgc74YuVxBfhAYfAqW08vpPnfBff/QBipiGdBalAIEOWWwxmmJfFz1kJWus5pyJVbaBASDyJwKJmOfPaZIVW2sBRpgamCEnIihmPdi9zPfA3DYLv/N/+nf/k/+T3/0+795/a3/+pO8F2f+yZbD7/2t7/7v/2e/9Xu/8/r9bz2uVX72CPpPKsvB5N/7V/9fv/7v/9F/9mvf4/P5Dwedy06r5Uv3f8ay+Nf+h//J3/2/f+f0mxenbZ+c8dNl/Lr/1/4n//Hf+fXPrv7Mh49OvYz2M5XjPQD5zbL+2TazCHVXAOA0FtvVgWSk5DzCayTmN2qio7PQXk0z2g51DEVDROigyac/jehsPQ3kOGPEJIwTf8IiIKZ0Yz7cA+kFQaU3z+BCfCdVzedfNInoSuidas/wPhW0iO51O52Li/OrR1dMdnNzS74BhLGFEo+/JiTxap6PAd2G6lroG3/Fgl771U9dAeh1a72ej8MPQ2M/IEU1/LgnCfOLa/S+SZAjynHB2BfOa0WwOk4fFjMwzJ6cnp30evwsl0qE16cnJxADqhJTESJ8+qNPf/TZZ6PplFQibai6vbu7vb0j7Lh69Oj07Azy3T88MCAH2HpoSFiDSfBCYTHf6/TOeiexgdAHawy9u8h7qGP7UIm4j3+TyQTiQkOvX2ssas16IzjgChA2JZZCSwR5H338EaXT7oAmQTOn6Ms3idDv//7v/+DTT4mPdd6zGTFliTTC117W2y1cP5EiOLt+g+2iT8Qiax9aOhpxVIkNlHVignod7w1NtbBywIsDZCmj4TCi6gxM7XS6nZYPHsE40gQiwlfMo5zM5jC2eB7BmLrYCzOePH6EHNzd3OFCoC3OEkyVXdynMcQKm0rkDYJEpd0owAyJQJMAC0ZcXl4ic9jxs7PzcwTq7JzWxJCMg903Zr32QUyzyQw0aTIcjr788ssf/uhHr16/Ilxrd4C37RYiIHAbhjcAQP92q92FO9WqN016ZSo3m07pQisqQdaQNJaj6EVUjzihUvf9/uXVFd7r+9//PhHSg7sUxkR8pUp5jyjHxmvyTyw00f9oMoYaNOa/NhtZVW53hP5nJ11Itt+sapVyo1ZpNhvIw8uXr2YzOJ4nO6CmGS92pQ/KnRJ7xqfAdjQfwdAWeJWZsmVeRAseh9/JrIxwDPcj0V9jBwj40FjIhiwwCHSAHXRJQTAyTzPYgXigDtVKDUOgD5zOifvJUUfDWGk2zg73Ez4pQpPkpy3JJ/FLM+OeeB82QkQLGakkirwf9IGEGJFGjI95Aujk86IwhhrtHwvjBdoGQ8ia5orGoWFInE+8gWuIqW417kyVOlECHKgeRs1xHdqsKOsrXUng+YAvrBfF2RzZoBmjpZnfYkTx51dQGR0ChsDHEidH/HT9jqTNCzWBhzbEmJlaOAitGNG2Kh5hpY8CjN0ry9VivZwuF5NZMZNrlCtk4MQooBcjG3SSG5C6VYrFuChH+pjb5xAIrCTAEP9lykV3ufgde9xJAwJj7wEohp0rFYrdVuvi5ITvmo87K2L989lCqYAkFPEKmDWi/eXCncpuVSObclug0TwcjSA6E3CIo4bkSBF3MJNKkSo2GnVm0rrKTTcru9a/3iJLxFbufyB1hctCBt/jQDIHnYPmcUHAkC6pCY2RDAZU7qW56kMvjr0WiR4pG2nJHISPzzUmgEMO0PRJXDNFKXx9elzyJdfCRPioGYEhwfZVJwZnlRo5dK1aJyMENjJp5AotQJwCb2eFe0qU4sGshzIuxDiQ1C2PUYICQIJoQknBDsAkT1xewHjS1XqqoaYnLQ6cxrcca+lCnW1Dbo8Yx6DIWDhufbX5ZFgnftozrRlLm2iaOvz4FHxx4CdJIYG7Cuqp49weyAmPRZaOOFKKiMfiHHS0cdTQBvY4Iv/lYcDAIPxOszvecVJKiGo0C2dti7BUVAEJAybE+E+NbVM/wE25n98Bk+BLkaJvyY/x/WWhN4Pw7XTe9VuId0fi+3BZaI/uKQIEwn3S0UV/Mvn81evhbDYYT/Dvy+2OyGCbOSA5fV+5qNhgHHB+cLpR1xr7TNqSTyd0lwWzqJeu+i/XegdfzYJ5xOYiYN4v7gYEAETM6EfAAFTJ4BiyBcIJdjENRLQScQ8hsgdzacTZhCDwU+gureysNUyYSh9+JPLAXKlyuNx/62dNAL73G9//tX/vD69fjF9/3j/7b3zy7EwZ+ydZDpnv/uZnf/fXfjBbZf70f/PDdvNnDqD/xPLi927/g//N77y+nj7E5/M/vP1//9/+8MU088v/1EWkkP/YZTX6P//rv/vqxeTZX/yF5xe1P7HnvD/5e3/jO+NF5uv/wteeXWrSf6by9ibgZfOz7cHHk1BgcnBejUgvAaRSMULvQrFsk4QhTqmMSr6KQQ3aRWWSItrQAp2ynRceER4XQfy8GRZNRihd56fzbk8M2WjUmi3if19GyeB6N4N1hN47cvEP1CDkDMzMpL6dXhdX8OrV6xcvX+Gm1UDBw4ZkStjRGARgBEEo99t4pBtjcoyxPmxKP5kAtFslMjaAR8cYADiRfmw5XpCBSmU336OH4YR8fVq30+VbR+D0ICYRwD5cg/u/6+6PrXfbnXq8v4kICUiox5f80be/MxgO7eSakCkQLo1fn3zyCQEroNMSNzkYDlzhzrvKTjgAXmQVGI7HV5ePr66a9TqhOgkABoFItNNpY5uYBoCwWoV8QS9Sruazvp2eqBQAoNHWvUuHcpnQsEli8pTy7NlxL+B29+WXX4ALnvv+/p7Zf/TDHz7c32M3iLpgLybPTajx0njDAq/IVDBcODbAuL29gUOL2Zz8gegfQpewcdUqXL26uLy8uCASJ76CaDuTBIYnxB1DgYuz88eXj9zzsyUGHc9nC9MtX1y1izsufM0nkkOYSDCBjXL3sylejnB/OZ/f3z/ERiYfeg2C2EJiL0wXzWBAPHDpwmXnSvXk5ASsGRtTCJfgCxS4OL/oEMo32+Rd5CAwmlSk0WxCjb6vc54NB17AIYvotNvYYmJWaPX8gw8uri6JOJerFSGFr9iNGAg33+l2z87OCH8NFJZLcLy+vh6NR6pMLoc9B7WUqqUVnQKCkctCwFKlAo4vXr5AGMa+YC4DUxEichJkz7uxgyZrtOKQaXUEFVGj8Wa1QX0LmUy9Wuo2G9C5XvV5MeTQtVoFFGDNeuNzkJAu8iDiOXOEdTya2gTGzRg4J6Ib6AZ4SDgyAOSwEqVhdvz1cu3rGrbqkleooQ/NEE4gicjb6wDE8ZziAPKi6KPxuO8+NFKnEQOCEfhyCobyiSsl3kxPJf+ZN4JdBNYFvNBoVQSBoQbFttJXlCJasQ+bjLfuvXSAgW/E4kAc/aQPijXKJO+FxVgd2K0dCxX1QwkzRI2T5vOE/vW6jpgq3B7/MCV4SySfHzQM1qUeDnGMHDKGLHQXkmoF6Wo0mjQAbGJwN92JLwbLSdK0MXs6dDgHDFCwsQxnrIeBcoSIOOyu6QSn2IpcwJQyL0cmxt406b5wLKPSp4Wp4LqJjOHbar5ezZcEreedk0cXlxcnpz5SqFGP7SoLBgFs3y6UyxOxYkkn88lsvdj7XPxsQdqSG+SLZjWFqnEpHNkZ9PPThYdyu9kk9L84PW1WquVCgeAVMsQNt2uoV6vUQWk6mQ36A1jsQ9kRICL48C4RYkQGjJV2+7yr2oQnoE1ESGhlGtX0gWlILNYY5LD48AQ+wl18AtJKlEqW5xK7i+LGKy41SVXlFTpIOir5A9yGlXDWfe00oE5+uqfcZtSTY7sTTmaYFRgBBW8468dxNMg+uBgNiUgX0UFhq7XadLaILV470nuXaYwLy4xANFoslPgL9gyFTCLwjEOoxzeiitQzND7JwNY3+kFdCC9WFQxy0Uu165WJMSRNRcpFYgNVRQ1cTFkCa+vBUpSVGwsyy9jQWmSCRpwLxFJFjIyo8RODC/iMAo3hRnRPREjphboDZBwcwUjnLB6mY4ePwsSRz4kZfyE6sEA1ulLDrHSiDS1RMerpGq0Rakcz4BYHx07DSxTChEBQpsUZ2pqpJ+D8uDPpLb8SuswoQEkeXDygzkHVMrhAs6CWbdx+hkQGMkbAwIUtkUAU5Da8ar7XxdM2a5UqKodwirRz7cez6WKznW931/f3JADj2dw38iIveK7limQAOWEiMGQ8OsBicm+3VPrYKxMPyAMzt4cM8RdBAmnz2ERXUXcYFzUA0AV7PohvCAnBiZswKSGYbzisjRJVqqA2auNiTphl+Wsj7apLXfFoQerBMfpAj+BW5GlyLRUZlLvYkQD8DFuAkPLf+n9++w//0X3ztLmar64/X/yz//LzYPs/uZLN9nq17lXrW3/hw6/9Uk/h+f9HGXw5/q1f/3RfKf35//a3/vw/9/TyUf2L796//t5d9dHZRx+1j43+cUqhetGpvPdnnv25f/qyUv6Tr04shrPf/o++P9vkfvm/9fX/nxKA1mebzCLJTLIx8jmYzxeFxkiPfUJgVOSwmbaJ73RWaYvGiBCSFk1jAcXl/7Cryrtjq2phsNBmlzpw7C735OJeSK8vI3QG77EchOohsNh7nEqKGwlIIq7w1lacAtEFkRUBBsAwrgIcT7IhAaAxsr/duHjHUCDEF30Q6GQX9uufehMw0f/ZaRMwNe4Zb1+LrNtIekUwQfTsmy/nIGM+EM8GjkmdxigQnMNqQAumpysRAFQBVSpxTfgzqLPP+EbAm9ubRXQBXamFuhUKxJ0kALGtn2So2Wg2vnzxJbEsB9ASvQUT/OL52Rl+t9ftVkulL798QcjYOzn95JOvUwPYQEhIRxhKwJqevgeRCUZxqTAWAACp1Wob9T977/HjR2dnp0z9+edfvHz58v7+jowqOV2iH28kGI04iEswWdKJywsi9Uui79XCh0puV6uyb9WpgeQibnabuRlpToK1WuwqxVLN5yEXiDyePHr0iATAZ2vKeC3D1geiMdfpyenXPv6Fb3z965CIZINQkS5YRUgCqZFFIimIQKSrfZeertRCeDcp+MjCHGfhGsNCImWHgCYekkN2hAGHU4gUtg+mkAjBH8JO4tqRjyRfuEH+5ASyTGdTWuLPg78EcDMgIXSmF6EVsyzmC+hJhkCpedtul6yJgODm7g4/gZwADgBh4RFNCRglaQcSJ+QI5cGRgYeIGWuOgMH4XKGAn3DdNnZzIUsUtBHiNFrkIcgXADoFn9h9diAAbPpaoix5gq9CWy677dbV5XmbgLda8daQZpNIz9WriIaJtwEgHniiZBGOQkAawHF0E982moDvWDGGyCDroibewgsquWIJmVYpiAtLJc4yL+BJfa97EEhSvFMNJEm6SIQ4C9fIHtz+Bq3jFhSFP941phJENKLDituPtCYMquVRFd7YjmQ1jAy0Gj5URw+oMSL6cu9ggeyOqBZdQ1KAhkwG3tE+aI+++LpWamAMvZBhR0/phLMRU/uyLaJ2OItkYgMllY8qMjhLVgsFp7lXBuIKY4ouqORMaDfcC/x90JbPlUIBmYJQD6g4gLNaHwMFS5hNkVUwUhFDbEA6PFYLXADLH6DADBoqOwnS7T3BapAbObbYOrx4XLlAnapkott9hiQzTh4KmfzTiyvMRbvh4y+ZeTLzZUF0Z3DN/D6DtiL8k8V0m9n6RENgBSniM8Dx4QdZH14AysYX+3wx73sJSsVWo37WPem1WuZq2Hia5/ITtzYsCTcazRDOsUIVggPdsjSCaqABZogC385h5G2EAl3LXo5w0ye5OjhKFS+7UmBZPOwV6siCnLeM8COugOlPIrzjWDNPZYQYuIOQLwnJRzDpc4wOrQ1JeHMV2+9wY4Ka/vlR1IIXEcO69E5bex6lHpHwugSmo9Ntn56euABQxvKhAod4CYcxIJYhNhfOUQEAM5BFehRUpsE1OBWYliP7BXagltVxAzq+hnmpQvmV86ABqKF6O1ewbRxyYqAGW5UeNYY+ViY0otKW0DDJlw3jNwfgUvIpRhTSldiKE0r340WvKSkcQUbQAKoHaWLwaM9PNStaujkn6Kp024hvIYyWKFpw1ruBsQdpQGpUcj+JceKSwKQOovEBYirSlHxDOpXawflPzGFHSExnR3Fa6wNIj2mQ6iWXHLelJKCAoKDazvPB+jROGibpO76gGdsS5BMdaRHf290WU7yKrG40n6dH6gIJpm613c18P7QG0BGjgGwN21QlV/QurK3XtYK7OC8f8KH6xvOo1hzQGmtCTxgNjIzBMSgYKvnA8W1clfK6jQwItaZJIGFh0sDFqbcR/VPJsXxPru3NO0lCprET8S/8JvpEe7RNlmWz5z9jArCaLn/9r/3W7cP2X/4f/HOf/+aPFuP5t/7Fr7frx7j2sFj8h//Lv//v/s9/8zf+0x+WatVHz1qKTyYzH47++v/i7/z1f/13/uHv3334yRmmK5rv/uF/+Ef/9r/yd/7Gv/Nf/OCL+QdfP61Wj0b1d3/929ezwmm38Lf+7d/6t/6V/+x3/+Dho29c1OvHpf3PfucH/7u/8rf/g3/r97772eD9T87rteJ6uRncLyr14sXTdkyYGb+8/xv/xm/9H/5Xv/3r/9dvD++37/1Cr/Qm+P69v/Xtl4Pc2UnxN/7d3/5rv/r3/sHv3zF4o/GT1w2GL8a//R9/eqhX/qX//j//z/7zjz/8Wvd7//kXD3er3lnzm//Mo8nd8Nf+t7/17/8bv/3/+Hf+6Nv/4K552Tq7cC/AbrP+/b/32effnbTKu7/2P/r1v/t3v/zkv/b+vD9DbB6910kwTF7e/fVf/Tv/x//1P/jP/9HL82fd3klt+SYB+Po/8953f+13/s1/9be/9+n4a3/uUfkfb3vV2wRg0fxsc1hEjGCmq20J4Y+lISWHnyiUfVQEHS6VCAyFA61HFBsHHamJNSyb8yd9kB8Hcbwo9jDo19blEM4ddkqLKBCGuJwlIyV+IDzzs1IPtnsfQu1uEaN/r5ViABkVpcN5ATBi7wMwjBCQYfyCUTqqAaiV9KYO7x4uqqqxwPEnJADdTvX0pK4exn2r6AbGWwtunOPuB1eAvKkr3ingszgKaJ3qsfUFhBgoc43Iqk9PzzD6D3d32H0MPwYboIDG28JABsB22wlDb9YS1gUwdQ8Q0WfyigvK+TnR6oPbbX0dwXK9Ag1UG5f1tY8/Pjs9hXLj4Yh4HY1//OTpxx//AtQcDAauqf9/2PsPcMmyrL4TDe99xI3r01VWZnnXXV3toB00nsYKhHBCAzM8aYYRkkbvexIMCJk3bwZJo5l5wwghMYCEcJ9aTdOWdtVNdVWXd1npM6834b2PeL//2nFvZhuggebN433sjIx7Yp9t1l57mf/aZ59zZh7dL5bATukpk+ASSPL7bclQT9APpNNZ8P9dd98djUXbLUxTH/R//fr1nd09ZhB0Cw2JZJJjqicStmkkkchnMyvLSwu5POTrxVmlQ+IDmByORiihEEOgU+uLiNRoOF3I54r5HFi4AJvT6VDAPx6MiBAoA5sIPM6fO7+2tra8uLS6tFLI5jkF5qZuxBbSoBPAUanV9/YPIFL7oJNJpE+g38QI0ww3KGqYU5fL1bgew6d0eHC4ubFRrpT7PcKSlsDqWI/NgUWNZoNZEFofDakOo2BQs9GCkzQFPoXnna7uaqR8Op1esksEoMtarRqLxpZWliEGaAtg7/a6TAEHtom9LSssF6XL6I2G3t2GDSVA0l4je7dRXBvcYpCLENuqudADdCBkiJZIHI2kanY5ntlBsQxGtwgboBcVRRSZRHMDev9AvdGAUDzqybW1u+68c7FQ1CVldADDLTDa6fZ7aLaQCvJKAqCECIdwKOoMiIKg+AJBBtNEu5BDuz8P/jAKKkjZCABmQmz0Tt9Ug3cKVvp9oQBbzmQG5LPtLhfmBfFGc+GAgQnVpC4TCtkyM3qghUFbDAS/VJMRawMMsyovzA+ZFcqIFUgL/xgTLMNlomRmRTAxU10eCQa02q6LAGrHOprjIRRTlsmsEydRLngumGOPFibBDwPPAu5MOqKLnIi9MmHq2uhQEgO1+KEdhMZ/revTDokpppSctQI32QqUQoYC++j10SglSa4lvt2BWrYejhPDtmEpUDFACL0gXwU8agr7a+9wpT+hcd3jS1QAIsEYasMjzMNIgSoJguqNpi7aTWcBr7+YzSVjcRoCYhAXE4y5J5VpVAahYM2YWMHvCYaDMRcAzDwMKcRoCQDsUUhQCgOHel64L5VOMwWg1WgwnIhG/dA7ZTjeicfXnRvMESAY4Cvr3O0CNxAqWmHWsfSxeIIGxSbkT/5Cu00YFSFrMp5gdJo++jOnhDWgY5ATdgVOCkLBIAmIhEfH9hOGwmHNs77mfJXMUYQSroDcjCIBO+kyFe1SmP+MVTKJoMzx4TxfLoy/xizmnZiCjtAkTnEsUdC9KMFsLofFxgSiVmTRC2xrajNWD01j9mzjqK4DOOGhurWjj9MDho0hQ5ipCuWSGCOCjtFCeCJmjGlZdKsNrVOISYwTYdGY1Ox8LIxGFDu650kWwx2Qd5QvZcEamU4IZqk1vuetiUiKipPzusp30kgLc24pW+fULB5dFB0h3eNalDgqw8Bog5J0TSZi4Bqct2SqQWm1YDkaA31ZguOuZU28O6U+54m6oHmbMAmFZIHOVNBaM2kXWy2RDaGOLOvSiZT9JFFOA5wnSjEsfjNFmgtsIAKpVRI904/G0fl6q93sdtuDAbm0a5FrCAuJVR/MIzehIopzTJvyBLE4moiFBycAc8QFv5/goW/WGclRUMAAfQHskkaMHZ7oMXdzIkke3SJo0qUXUWMz3VlI0i9kWsZwPmRT5HlFDrAv4HxqYLgoT01MSTwWcxYSqeYsJZksXUFA0jyzxT/hFqDGQeU3f/GCr5j/sf/i7ktP3SxVhonl/F13q+6gXPunP/LeZ58/zC6nopPp4x/beuzdZxLxwO5Tr/3Mj33k6sVGvzuq3ax++gPX3/Ft54GE/+bvfvB3f+dyIBEr5CKvfvra4x/Yuu9dd6YTGuxP/9B7n77QvvabT3/mif1ec1i6VnnhpeZj7zoZDnqf/I2n/pd//LkuZnAleXhhrxNJ3HNv/uVPXP7Vf/7Zm9cbr//ac+Gg58InXv3nf//jF16u9Drjfr1/5YWdJ584fORrTsUMf//UD773mVcaW+997pOf3qPx8vXqU8/U3/TuU5GQ1PM4uQBgGgk9/PX3rOQD0+HomY9dK5cHJ+5bvu/hhf/u23790mvVdnPc7w4ONiuf+8SN9LmVk2vx7kH1V//xxz/7yRtbW+UXnj4cjj0Pve3M//r3P/T0x669/p1nMoXY1gtX/+l//fube/2FE+nBXuPli73XvWVt2u0RADTbk8vPbFx4rtRvD3YvHX76wzff8E3nYp9P1ZdMxwFAJ3Z94h2irGbGpOU6LdnQAZKDhKAa0lMSEmXGEy2Y280js+DESYpvymeLEjQxV+S5sTgSQpkMVMk7I7jUohsOl+BzNo2EgzgAZA7H0Wi1avU6rkqXzbpaNxEU7+gRKQLYRH56+gXJi+7U6k0LkrWGrmvxcjSCGYgsFEI8Dl7XZsNh6FKgPTSdHYW/MADIZKLZbBTNg2K6MW7oVVNAHSAaCA06aI6O0hSNRmxZWhsoaBPt4ANZBCDg+2w2gwo3G7pgwQGBS7POvxpVGI/WWQMBbdBldPJqisHEmtmsXC4fHh7Ql8yxGOihxmHpENdCASKYXCaTTacjwWCr2dje2gR1LCws5vIFujk4OASFYk8hEietAGD+6hy7cc32ItOg5sTmcml5ef/g4NKlS0xaNpeNJeJMEnX1SEotcsA18Ja2WMSjkWJxAQ+XiMdHw0G1UqpXq71Oe6Qd+ViuAdxPppJgesyHWOSZJePhxWK+kM2moCMep8tWo3Gwv7e/twvlwMQ7Tp9+5HUPn1g/kYjFPZNZ6aDUbXfxrNhEkYcl02vFZtVa/caNm6VyGagH/xEeBTO2eRHrzHQTdkguzUuBhsulErNLnwAyWVXBVD1Tv1KpEOSQOBBACYWgCpHBxAYDIQC6lq5DYWac8BCbmMnmAYuIX7FQhOVEQKlkClWpVGtMqV6S0GxWqlXIQ86AO8gMzKVfGE47eDfOMfs4CbCgywdEKgKwV0fjcuPxBKEOw2SGECp0ENYhspTHFsN5KIJvkMFIza2iWV6ZYvgy044C7Tnt9afjKeNfKhZPnTxBNJWwmxwQY8VFus4QEmAJh8aTKcLWJJAY2TsZGDktTcaEeyB9fJbWfMIRpAUmyEXp6hTMVugIkZQvVyogS1SuLpfVFjowqE1JhgApeqwSJVpNgvWRNtAQjAUVIdhKmFscoLxJoSrBBv4glWYf5Glc18KGeFV+mNU4dkjmlE2C5Qtn2jmnt0r3mea+QGeUWEUXGAxpUQyZpwY1daee7dKSU8NMyKIJD2EmFH2R8NrC7tqOrAK27mVyKAKgAy0mifXYDrMPxKg4cAebGCnyxjHjFf3O5TNbWj53TwrWKF2DGr2S6aHglA7MdIJa3IYQl5wFNW4ZX1Ar+K3mPNqNEwkFE7EIajC2u2SH41m90a7C/Van0eoQ/GCJce9ZbIFtWYZ7lOwMesBuoBBBGq3DCnFE3OGv+BIBBvh8sWAoFY1HgiG9v9ckCdIVTlEqRJA8JjLRvPiCds8syMbbxdANR62OrvwQCdQbLSwdLADBwPZwJCppDwRjiQSdwvLhoE9FjgnCiwsFLBsEoC8AK4k6MjPRQ/2RcxLZ1UpNayaKkcdUY1LkZQDiiJbKQ6CuKBhXtV9RHzLlbMR6GIuaKcc+4izVEBVDq5osMVbZfPnMi5lPm7fsPiHbfMUBqk0lg5cSMGe9AUr1Wq3bwV8gmNOYLAx6rT2l/GYO5ZyU1AXHyUQcu8r0KKKw+24lQfZUFuLsY+tB4ygLRFIFGYN6JJEshJGCsgUmroyGLwYhBy0PzWgkcm5AGp3GpyGqjGvULrAozCTWQ75tWxFkUIjBUwCOUVP1BR/BvmrbtWjJzqlR17hj6oTK1LL4VRs1LVvkwc8j8bYObETGGbWEamEV6J5jdXBEJMkRzLdU2y5ioJPk2JKfPlJsW662qdbc6VuzbwIgzTLZsKkXDfyXSqokxOgsfR7RZr3b4HTVSJtnmA+zKjJVWojE0Tb0jAcwCvmwhbaQ1I5s0QChFnV8mFavH1mY2z2LCmC66PDo7ewoFr5G8L/bpRik9CeTtl6N3wMnYEIEYowTzDFOgQMmHTPNMbMt8TULRjKDqulyCuA4Bns1vxYDuFkgGWs1NLKkzfYIE5NudSQ2CuQoUQjWiWlWAUxVnD70JwoAPvu/feTlK733/My77z2ffeXZvd3r9WA68uCbTwR9npff+8JnPrO3fP/y3/qfvuHtX3/HnQ8uLq+nRs3OL/2zJw5Lg4e+5vz3/N8efeQt6/vXa2/8+rMXP3f9g799KbO+/JP/4uve9e13+wLjV57Y2LjZ/+qvO0kvv/tvn/PUG6NC4Ud/6q2PvnX1uU9sdMqNE19990pm9mv/67O18ujrfvgtP/R3H3vgsZUTd+RTydDu5YMXn9yJZmJv+sbz/snwV3769/fLo/u/9eG/+mMPP/quM7svbxxuNXd3Jm965/q88Warncj82M989Rvfdfq537/WrzULb77n9OLn3czw+QGA55kPXfqDj25MvL5HvvHe83elm6Xeu3/4dW/9xjsf+9o7WtfLh/vt9GrmnocWJ+3uUx++Wi4PGzXv9/y3b3r0LcurdxY/8ZsvjoaTr37P3ZlC5Hd/9eUrL5fPvf6un/gf3/noV62fuadYXIwNmroC0GpPTt6/+ld/4o33PrR4/cWdbmuYOLl059nUnKA/PLkAQG8Cjlz1+BWaImVIErPPBymQJnr0FDKgCTOPAJltkRiYjkg2yJFGW+IUIqTfEnHTNmuKf7Q2lyyzAyoqBZQ5QKKwDvK5s2k4HEgmE9lMhvO9AXEQLhXQbwHwTCsgNIiZ1kerkMhuIBxNHJRL+6Vyq9NFBSCAUQi22HstBgPFFerZbJ/slr1zEKOKlZZcD7/oHoBsJrq8koVgWhKq06P3dBcOLkerpiHFHFrP8/tBhIDjZrPZAP8dPX6OHhg4yoh5ALXrKQ3GIAxr1163jkKBogD3aP7K6ip4BH7RE7QDEN2z0vGLmBYIRW/hCNgZWsC1cKLdbhEGrK6s3Lh+nX4phhkCRC6vrCWSaUwI4IteMAroLwOLReMcYCVqtRpGEs9BC3QXsm1/3X4PLS+VSrv7u91eN5PNrq6t5bI53KtNJ2YZDzQ4ODyo1ezNWYkY+Ak+ToR1eu5RaJQUmhwS1uqZ4qCIYrG4BhOz6WG/Hw6EGAEoQe+ZBHraTQIwDQx86sSJ8+fPnzp1iir9Tq/X0tpz0BeIRKLEHgBlpp7oCPfX0zaVMrATbMdHW9gzGcQIZMBMERHpeRvMv+jVShJ8y2azyysr62vadrS6urpY5N9it9sB+mOy4QZtEhFCajwex79ifof9AbWAdIgx5vjCxdd2dneZROY0l80ycNna8cRFMn09s3KCo2o0Gzt7exhmYiPwDaZ0bW0tn88vgcLjid29vR7So7VpwUq+mcdDvcFA11yEcwYD2l9YKGb1PldzGPYfntge/qh2SHhmWW3nSUIw44+GIxIzmOXx0gJSQaRBaIsbObG2Dj+RGaRXkC4QgGkURm5D4mp67PHiZgBnyBsThzZTEr6ZVAN+EcKkXTKSolIdOUeZcOEYgGg8xvzu6TE+enOwPI7dK8z4YKnb9EJrMBMobG1L8+Q78MdmOpBAesWU6HqCXtwmc0OmilFQZagFsJbFIQuqqG1Rj+IiMukTneoQdtplN2EWvUETwK9FMr4UTugRvxIDGSo1bDcKq2XdBgMxDlTBfgwEdaEZHTWVIWHUhKs0DYpG5p4SHtKU6NAVdv2kqA1EiRY0xYNhKpGE1Xjk+XSPZZIoDk/4ybiMDLHFfZPIcb1wSCdB7QWzZX+x3uAtmMOQq+RCK85Tr1b9tZIdjQSTiWgyHgV1WgAzGIynpXK1VK0BQbCSDsxgwdPxZC6bSSWB3T6oavc6A+ZIa6Uwlt6EiyBIF0II9gPBfDqbS2aK6dxSfiGHtqFyuXw2l8Moi2vmKJAgGGGPxg/6vQH0D9SCvWuD+1utqoLATrvXR6ijtsaJdoRjuimWkSHYMJBxAWLiUT3rk04zyRTkak2VWE7f/NWBkA0c07OqJLVijFRpTI6MJ1MCA0FxjoeaNIalhR/ah4P2kQsSlOejbdwO/0GUqrgCKsGJecUJx6qus3JeFKSwg76UNVHQRkqQFU1g0RkB6gk5YEJKMUxd3gtHU+ksGMzE7Gie7XXg9M5PVGyxWLzrrvMnTqxTXVI9ncrGIUUE8HoHfBcThDjhv5hKxAlZ55TzShA9tTv1IRVNlIBIkTSXCAizQwHXqX1D7zzRggZlYs7sixhApL0RRQTohm9iQV3vwozo6pIiBLkPhoTnUjWXrDVxSMf0L4bSODSQwRRTheTyNTE2KaoCcbaITiaNwx9l6nbkifdI9ufFDMK6Hl07lOEEv2kf2UYBxTEifHloMuxFBNYZH6jRB3rMXIgj9nFoQF3YTkLMHN/kE1QoApY0iU7KUHBOuUJliNFuXslmT3vdDLfr5f2AAxpjnntDIv8JbMN4qWcZDG27ZXigfebGrJquqUmHdUESzYgKt8z0aEVMhl4JNhjywcJqPVFPkbKISA2KFAYejcYQX6hyBkwX0ix6hFfSC1E7555GoLqykwgSia7IIbm5oIozYtRSYlJsso5mzFCatSwsN5vmRw/4v+wAYDrq/M//5NmpN/Z9P3xfIh2OH+48+1zlcGv06NtOprOhw0vbzz1dardG6+cXM7nIyskswlXerH78t14Z+0Pf/De/6qHXF5dO5d70DXfi3l5+37Mvv9o69y2PPHJfajCYDJrjFx+/6ZsO3vVX7oMuYXSP56d/9dvPnM0tnsxd/sgL5eZs4aEzd5+JPfWhK5XD9jQcOHt3PrWQzOUiDP32AGB8WPrN//M1TzDyd/7Vu0+cTBfXUrGU99nHd72jwTu/+97jxn/m17/zjjtyxfX05qee36t5YudOPXKPHqlynFwAAAx68YOvfvDXXnr+id3BaLZ8Jv/9P/FYKOi76/WrmWw4mYmmstHWtZuXrnWzZ9ceev3itKsAoNGevesHH/n6775r+XQuEvJ96N8fBwCxC09t3XytMpiM77hvMb2QWF5NMKXuHoDeLPD1f+sdb3zTUrEYufL0xmF5uHL/2n335eYE/eHJBQAT76ARuuIJIHdSK+bbFMtkw+yDi94lA9pzKBF1ykiiEZfjJAV76AQIvUGs1Q7iaJH8kYEgSaRUwT16RGG5QBVfiXgslQSsSlCJe/Eg9WZHV7NtqY0oWfJPP6iPVBYXP+sOhvYEHV2aAsFgUFATzuL9+2BRaY9u3mM8UIXhNFnWXn2IQOChbdz1feFjQFPp8EIhwSiQd7Bgvz+s1xuMLBIV+sGiMAgGj1GjW4As1hn/h93BRgJzGbkeBd3rgcf4CYTFXdIT3KKWTK2uqI9TqRRQO18o0AsDRvlhV7G4gAEDRiQTccqg0gQY2WwGU6yafm+r1aR+NBIBql69eo3QQwjY4wU7plIZwMzB4SEuhHCK6QDJra+vYxhBBVioWrUu2yoXomcdwiyYCCYHiR4clsqVKkgRyiEmEAowh9Va9fCwxD89XqjRIH9xcfHhhx/SLNC4XgkVcJtMmEugd280bPd77S42scPYiVLA6ODpZCLJ8LEpxDjEKq12G4+dy+fuxumdPx+Lx/GX+/v72xvbV69c7TTbQOfi4hIOrVLVuwsAuJVaHfmBWgKDdCat60HtzoAJHvTBrolYjL6w8YSI2mQdCuWy+fUTJ9LpDHGaHhWk6yt69SwTQqSU0euvMoQEsILidKcrObEYMoGnlbhDbsBPeHDl6rWt7W2mmLldWFggjOEEk44MoQNMCHgLekz2pqfP3oFkACdj8QSMgu0QkEjpFcKATkQQ5i+vrKbSmXans7e312w0CW3qzabePNRsaQKq1cloRMxgGCycTqbWVlYJk/hJ1xCmLVWj8bA/5BhZhSfabaZbGhLAKe0aMoQBjIdBTDo6wAHeCVfAB6M+GM9K1SoOCyiKJ4duCEZD8Ee4UZSNeYzFkwUGm0yhbKPRhAKwsW0BMLoOK6EfjwMTtBhlwFoeBcNhW8vgjk1CxCyDZB5PJ8MirZFjlmnQpm0psxRJK2GCcTIiQi1SL52d52Ax5rbDmRt5KZSFH4Zs9M+K6BjVt0eRokHMpooYhgsYprea475icAVjZNAmfRyNBZIoa0BBNeX8yZfJMFLUHBUEBjg/Q7dRefJoyi6iaJkO4mOJBDqF2CIVDNlV5wtGiRWCGqrPx+XbeTljTtI2oASF4hv8CsGOHtCuLC5WYjSiCUxJQHECsN4TDQf0dK1omHxd3YhERhNvnSlHGDClkhONkU6zugCgd4GPJqOpz9MZ9ntE5FM98VLo3eMlCsReFQoF3YU/HKejyWQoRjjrn3mj4SgAQRbD70fxGqgUIYDHBz4xA0sfsryjyQwpaY1GO6VSuVbTu47pAcn3IHh6uL69QkSXEVAN7CedEukg21HtcrUHWE21obHV1AVMARrbI55I6t3YKCmaFQzrVm+YxqzBeMRftygbeDXewlymb8yMi8EAdC0lmy8SsDOcZ14pNH9u9pTyWjG2s367I5SpQRZ0l4UPjzjCuOkitUIO/AeeA1OtW66ZW84yZQonPEB2jKEqMUedjt7/zQAwAqA01K3eqOk5SGaFnF6YfCkhRthJRipA2dErODgWzfSo8EZiq6Fpsc02xcokwldYL7UlOYGCIeRIkDR25Tif6wTvSNCYDX4pcYrfJoNGjRNGUWbZlihDnq5roVGolV3RwNoNhn3XsjowRrjCnOJAJFmL+CE6wsKjKXJKeoCsTjAZMh2C0WisvLa8vImRKcUMA0JFmjKK5oyifUe2DuxbdsRiA0JHBSg0ZDrMF/l40gj/Zac1+wiYKZcgt55aEbN3XkR0dxqFKMhEGBxBv9SRjUHJEYCaYLDIFzslUZBiskSzdOH3oV1oGDzCFhCbwSoiBVrSTGoznV08hH1at7R9QXrjJ7hf78MEChHm6v11GO3xcAA/0TWt9zMgHyxgpmX1bKbojAZpXGy26JcPvlV0koGdN3/k5p+PYx+joYBMIOUFA7STEH0H4UCLmKcnJzJFY05ruC7UgXrxXNWN544d08zwT/Am4Ffe++xTTxxGFpPM88aFw8Z0cumFymTQW3/szKkTidx6pr5X37xYfeajlx//3UueVPzE6XRzr/7p373qj4Xf/SNvSEdFPW55Op4+8R+e3zwYHry08ZH/+DKfZx+/icZGc/G3f+c96LPD6N/+w49gtBj4Kx97dedwfOot5+6/K53xj29cLm1eOPzEb79y8Upr7Vwuk4ncHgC0Nm9+6sM74ULi27/vXhun92Cn98zHr4dT4ce++77IUePf8dcf0e1nHu+1z1y4sTNeev3Z19/3eWvtLgBg7jNLuPrI2vnFR95+54/91FcDDJm/D//y5/7dz33yd3/lRYi/dLVL+aV71x55dB4AtAb+R7/t4TOntAWDU7cFAPF8eLZ3s7x7o/HE+y8+89RedjlVXElgiN09AA99070nlsLe6eTFT9/Y3esv37f28MMFI+ePSvMAwDOseC/0Rrq70gQU6VBCTiTmmnkpnpMQS7roxHnKOkjgXKuqSNREuf5IbMy560KlLd/ot84iUWZdGSS6JgWh0Xgihgahhv1et16rdsAbCOrMbztYdWFZBKmyMB7CDVye2JvI6JVwlWJjAhihQECQbIAMB0GLrL0ZE48cPRZsqPfV6rGQmXQab9Sqjn7oh37o8wOAFF4wSX/y7EPdUqPHzEn50WZb7NHDsQdofd/eyQrKtWUjkQdrtLDKwKTgelAXbVCG8erxO0EtIUMd3ASArqyuwjXiBxUIBqDYmRdUttNpY5UIjBoNba/XetigDwtpFR1lDDBfl8gBMTNdo1lYKC4Ul1bXT6yvr3W78jT4nlgszjfUguOvXL6M20in0wDZRCIB/sb24EWa9iYvWpaxDOlCJEMmWgCob25ugv7rjXqlUkmlU+D1Bx64f7G4oIf89LrRqHYE5bKZSCSoiwHDEahKC7+CqLjADiMFcywUCoza2XGtLc0kVSQmG+tDNgHMwcFBpVxpNluAzQIh0WIxGApBGKlWq1drdcJBhBPkAP0Y7rA94bTVaQLv8J3xRLzb6+wf7Mu52TV0hoNousVXIiW+kQDkj8mnfIHwLpmIxuN7u3tgbpBcUu9FjiLrvY7ugrLbn4I4WCYxEo1CfB2vPJkAxGEdzobpQ841pNkslUnX6vXDUim/sFBr6I1jRAXwkLiFUAGRwNEAvGA+LAVY0zLxFHBfD1wYjfrmVmEaxp+QoFVv4OEJkyiPemS0K0DqEfJreUZgC5SJybOHNdnDH5gy3Z3M0Ile6LjT6RFJHBweHOhxsgQXVTKB7IeVWqlS7/T6rU4XbUEtkFdhCTwOEkuOzw/cR9BMXb1UISzUVWk90oXp1cuRdCML6N/Wh9BmUwh5EZN88YNMiZEeXMhpKNVs6KzUB3YqbtEJeWSzLErHxUxxlakq/NFvq65kRV0vyp2f4Bsv6by1LczK/8lm4JU15+SqR3Uge6O1LTCcqpEgg6ZUGsJpxFbZ+dZ6gtRZwzGNdBSqb8vQqj+2g2PooUFmhnpEZYr4w3qIFnMqytS4UWtuWwNQt/oii1+cUqZhKUv2LBxGqSei2JtQ6FrPExvAQTCoYZxZMkGUESMQxBpl0ghvUmPUIzuDIOpmt4+2TAA8ARdZYXC1oQ5thWAUtDfo9Uf9JmiTYGikKznGRZCtUEYymYwEgp1Gq1fvDLuDMVCmr8d3lqq1wyqhaqNUq+2VKuVavd1DVLUnp9NGtjvVcn3v4HBzb+8melUpt3s97CBQQq1iHW3lkjFjsZkgKOn3+u1mq9tq68ZHJAzw00EYte6PEYGxCDz8QphSqVQGNderjsDYSpxFbSAZA8hPphrgBPvgFYFTWDtxYL12iQiiGRvBebp7ypZvsSDZdKq4UMhm0sTXmBS7HDwNubNR9D+Afmsjl57srjnAfQhcES9NCJPUpYstFRvQPcMkvEF69IwgLfkws0g7MwZFKH6joavBdmGWceljEqVFAQHfmSyMds3J4lUYPpLLZDN2BmULEkq0KddjwTZyBTs5MMSNBGlD3Vw3lK8JdaJFElcsuaISQWVKwiWP9tPUUNU4Ya4ZeZDPlZc3+0DiN9JOjqyBIQV9j+GMmEw7oskSE0AjfIEvkSgGYus1ui5NJXSInGNrQEF1KKKNIAjUx5E0z+eH8VPK6FqGLaYRmh/1LnwMfcwDIZYiZ8ox73yYID4Ri9D44C4N9DPJyqcq80ab9MbwmF/6pH0jwnFGyVFJPhWgBPpjegGOdgQk4jG3NZSfDA9ZpkgikYQ2aohiWxjCJjA8MplPcZbpQMiI3Oydm+iL9NHZWQEXXIyGb0nEiAYa05AZE+KnHM4xUmtLEkVXsEu/JB5zvlkZN4GqAw8lV5Bo2wFILpO6unxogIcc8rVfkh41N7oCYFzSHeV8kr17fF9mADAdv++XX9rebA9bvSvP7772zM5rz5RkDjyeg+r07V93ErW8+w3r979ppXSzcrjTvvLszpm3no6MRk9+6OosFHjDN9+TTcz5gPy98tHXNvYH5779sZ/4h29+x3fc6z5v+YY7U0n5IIfRv/EHHlIA4PE893svEQCc+arz951LFM8WH/yqU2tLgUsvl+nolSuDd3zdyf2rh7euANSqn/rg1iwY+ua/6gIAz95GnQAgkQp/7XffdxxdfOMPPmQBgOeVj7xEALDyhju/ZADgSUa/4x98/Xu+565H33XmgTetgFo5Vfns07/wL17uj8M/8nPvfM+PPBJvHVy90Vu651YA0Ox67nvbnadPxlxTt18BSC5n7n/rqXsfyF57tVTebLz6QvnRrznjGw5cAOCeAoR1eO7jV/f2+usPn/gTBADeYS14eeLV+zTdwI+TfjuZF+5VBAtUQeUlTmZMrIhZR7NF/DApI8khaUnGivCbRsxy68K+OsFuYd6FjqKptFaKM5k04Tg1tJfenoky8wb6o8kI24Nnx8DKScsoeuXmpFi0qriegERujjK6YMEpFMc6tlL4dSmuDUOirNcWYc8YAIZISK09c1cAjpWNaoTCE911AIaTi/Fms/lkKtXXQr7UkrAHowiVcIHymKV8PpfLZ6PRKKrKGcBHOAxI1c2mDBKwhnoZb2dYHVAsOBKvg26Bbw9LB25dP5tNY8B6/R6M4xQtkHrd7sXXXnvh+RcuvHphf3+fjqKRaLPRAjHDDd1yS2tJvWgpm8uvr6+fOXPHQnERcB+01e5uv1+pVvYPDvb3D8CFuCBUDwMG+9K57MraSq6QK1XL5WpZazwwRPvCO7WG7u0FJZ+769wDDz5AMWD56on1wuLixubm9RvXaVOw1cw/9gg8EgzpsqNGOPP0+oNOpwt8vHLt6s3NTSBEKpvJEwosLKTTWWheKBZpFj6U9NKDw3KpjNsHKK+sra2dXGeyKpVyq9UmJxyOYFKFke1BQ/F4jNBoZ2+3Ui3L/2BevLNaq76xvblf3h/Aeex6JCzDCh26Ch+CtqjWekDvYbCFghA9Ok0rQUAKgBHCbXeGmFcP+Drd9t7e7uUrly5fubh/sAekx6OrYIyW4vlcdnV99eSpEwgss0zDCFK73SyVDm7cuM5wQMj1ZnNnZxee8n3j+k3kyC4BBeKJJFOGkcXIM0ZbUZJg+m1n29i23+Ftm/VGW29o7g4U9PWxerL3Pj2QMRGLZu2tGNBsEmWvaEFYVRmZ9vQHox4QYTwmGNsjJCqVmu0uWG334LBCINVsktkgC4yo3flyMwF7WDuKBMgHk6FwQx0o8U1o4hQefZYP092f3mgshipjFeSRAgFjo+4YI5OC6AR6wYxBHq2jT+ibtM8gApkkDo6Sjsmw0UhvzXxIh/mYr3EF9FvfKqYj1bHq8NCAjJZkOUC9yXS6bst0nJOqC9GA8oZ6oZVYrz292tsm+GUtu15kF7R5SXuU5SORCCCCOT2HOLTYGAJzEGGiAO4xu9aHHhigV5orWLLNPzaQecBAMmqdRdSX+hNTbZCaX+E8bbXENDKhWMDZDPSHCwb40bJdroPYIYwoFPJnzpzCYkIns2OtwWS9nrxcrtSqDdQYwyVHjtlFa4i2c9nBdLJ3eHjtxo2rN25s7uzUGvWe7eMCi1CMOSwWCgnUweMLB8K5TA41aTVbpUplv1Q+KOltFEiOwX6BhHanXyk3qrVWudraK1W39g5v7OxuHpT2azUihKaCUb0RGmQheCsp14pmd9AHClfK1dIhBgYrUkMqa5Vap9UZD3QL1HgwlGOwuXXfjAKVaVtCJlF6WIq8YT1SScxo1DauT5kFmMNXNIxqT/DRfIiAMEvpZCyXJU4nboom4pFYOATqv+f8uXe9423f+s3f+LXveudjj77u/vvuPnvmxMpycWWxeGp9/Y6TJ0+urpxYXSlkMtlUcnmxsLa8mE0nM6nEyuLi6tLi2vISn9Wl4trysvgWjXr1nrJhT7u2OxyYCoww7OVyudftMQzNtcRSH4PZJsa2nNRstipYtIoWQZh8J9K4GCyF9r/aRQM4CCQjjsN3gFuRcUycogdMMJ6IcBHfGAyTr+hCKiSpkKQ79dDVQimEEzxF5MpH4kWEYWDOQSAkqgyCjWjJ4cvVQQClyTSpsuiFs8KLlmxctudEmiQloiLCiTpEo9AcjROyMlkpPBUOK4Wnl0pIsxR3+4N6TirdQje15yhBjtWCK1NdokgZe60JQMQEDmJ+MC9uv5zIlSlEmMdGueIkaJCyz7CfHtA/aF3vENVrRIFw2JrJDN0B7itQtDtAGAiKb7pJJ/JkR2kOK2Cg8QirgMPIZoENeRwBLjibzYKXoYCQkXrazIaZjsdSiUSGACiRwDjKGjEAII6BbHrAg2Jk292OthARHaKNUE/njFk6bzbPrJjNjIyhjsiVaaEJG7LgjIRJ2dAK9Zr2W8STNOGSIUWVGGqASlC3eGnLB4kDExV9u0Rfis9QWqhQY9qnQXyEGcPwY+lNcr+s1Dxo7m01sXGr54t3PrjkPnfck2eIB89dv1nWciFo6cwD63/nF77rrWuRyWD04o1BLBWOZ4Kj/vjqs3sQjlnYvHRIa8t233D9WjVRiC+fyiyuJqNRnzc+R8x/ROoPJ/mVzFu+57H/+UPfys/ayzs4VnfKpeRCHjmZ1tsvXmmiWaP+6PDCFfJDmcTn7fH/MpPXG0tH0wVAwy1evfLBLZj94A8/+rqvOqknHc0vQn5ZCVVLZON3f9Vd//g3vyMb9vUOm1W9HOgrkcz5yktJHxVf8i1JtxUrzkvOpFFHSMBVOkoSRBM/pxu0Jv1Unh5araXNoV7vhSlBVpFZpFstaiWTWRXWpw9kEiQGstUOPj6RKMYOn6c4EZHXqn8Q2IoRnMg24gjB8TqlMvbQCygwd639gHbhSgCPwSDJlMOCElUrQjFtwkB0u71mS6/JOdaT2wMAsQPbgsENBsNa7guFaV1od4I3IkSfALgXFxcxAGB0zBM0pwlkUilMs7OfzjdjRUCk0Qj2J4CJgl1E1QD74kIhk06PhoPSwUGjXmu3W512G05RVY/z09KTH55DfkpPzAx0e13A5d7ubrfTRWNhK7ASEuPJ1MLi8uk7zp6+446l5SXMYa0OzGuBvxuN5mGp3Gw0KvjXbieo20x1pTQaj2fzhWQmHdebDKNoZrVW3d7d3t7Z3Nnd2tnZqjeq/QH2qLOyunT+/Lkzd5xZXllhXCCGnd3t3YN9QDQ+hhEyEMVRUz38zuQHfuuJdcwuA0BeNre3L16+fOXGtVK1wqiyCwuEEIViMb+QT6ZTCUxkMgk0B+gz9+DIwkI+HIuMp2Pt2uHT6+AAsK3wWSFTFD3X7dEHBwecRuCw35UGgKNcaVa39/dubm1W6lXgEjEAggb/kQqmkQ4SySS+E2lr2Jt6mX4s4Pra+vlz55ZXlplxmi2Vy8waXdQb9b09wNIhkQCp3+8tLhbX1tcKCwWYxiebzSSScQISIgfdFj4cAtU3NzchzFbxWqDtVquFSedDqLazvcuMxGNxjKpKj8ZIIfIpQytBCyPiGHgGSJSk9c40aMX2ahN0usvJelCKgBHCgLYgpQyf1qAcbmtTsK3JkcVImVxUACUUYdYdikQIR3CYymQQXdSlY+8pZrjoEN/U1aZTe7sC4uu0nV7omi5kFMzHS1vsJx+SNAN3bSt5KDWn8CIju/pBtyRnGRAV1b3tArQWhenV9lGoVfM8bnWPpkhkuVz5veOk8/zUh8Q56KELQQJMi3SO/zQoi4bVoivZIt0Jqs05Ik4XoPQ4S8Fq3V+gV8VxwmgQkQ620yqH9DJH/9Ygw0RWGTD6jknTtXp7SKgIMfPn1idx5TZwa80S2RxbwzNl8cMlDvmn3jQM61aO2+/F++rWdiwmQIbZRfaz2VQ8GbOX1TKZgieUI9K2F4r2BsNJo9E+IAg+KDdbLYRGjh2P7/fqQbMIXjhIGFqu1w4Q9Hq9VBOeRzzpExqEZtKZYmEBnOabesLB8HJxWbsTQ8Fmp7NzeFhq1EC1U5+fT7c/JDgd9Iadlm75IZCk/4befNThu6/VSy/zIJjo8yZSScJFhJxRG3r0jMyEQnQfwUbIRrpPS5cOJRtCvVhqII3jE9+IIhoF1SQO+IlL4YxF4zkFw15CpkHAO/MDUGQ/fdFoSM8LdaiWCfJ4gj5fNBxOYXLiMWbfjLMuVkaCwUI2B1bL6VKAbo+OAVgj4UwqubK0vLq8tLJU5HttZXmxuLCytLhUXNAll2R8sVhYX1leXVpaXVlCVzX1TLFd+gEuC78zT0SY/QGRPP6G2ZSeSO4QQL78TDfscLKmQVuyYEyShDiSyfzaFkjttKKkFpsBk6kUUF+CJRZJBWC5rlFruklSVTtlCbEmaSoUZpKkNkeSKfZQUN86Nh2hSVVBvhwqoBrZUjDZfGEmfqoR+VslCqmeg5gMhuLiu1omk0H19exLpluXFsV0WE+UwxybQKgKXQMtnY7YfnR4ILVytHJa9BgJSkciQmVQhMF9iZHpu+mSvlxxTkqHHP4wE4opsMGo2ngsUMKRMxQYB0mLejQ7oAjpVjIeuXHpCyIJZWznrd5+GA7rSW6cCGkdRC8RwkIAMbF9IoUurHd6NgoxDpoNGnVUzu0Ww7ZgSHcxafDGaRq1RL8iyojXgX4dJbVptLnQ0kyZOHhsdtT2PLlMdwwHmQsxkgRz1KwSdFkzE8wovECtFAnwreOZ3rNj/Phy0u7Nxv5eN5GP/zf/6lv+u/9t/vnbP/91y3kikMlHfuf6y++78G9+9pPv/+UXPvLvn7nSwqL67l4NZ5fTq3fkCAY+8m+e+Nc/84n/46c+8vM/+cH+YHLu0dOZhL/82vX/5f/x0V/8mY//6//+Y//q73zgF3/nYN7ZH5Imo95v/b+f+NV/+dSHf+Pl3/r558nJ3ruMQrizLsWL2cceLSDFv/YPP/Svf+bjv/BTv//eX9/whCLf+hNvnZf4M6czb1+GbVc/euEDv/bie3/hyU/8Qf2I339smnzyvS/+0j/9gw/++kvv+4Vnu5NZKJs4fojqnz0J9JgjkgjpYwGvILVYZKKhINOpPGBPy392yoRLEokEqvQ8BjDZMJGdn5e+oaAKAMhEMAXVaUtPbB9h4hBCaiOiiDauoN/HQYBHtLndJ1ypZ8ehX5CAqiiukKFF7aVSfKP9ZjtdV+qV/o1Ck2KpIKPAIDvVMWUww4XhEKmWbkkD1PT7fV0dDALX9OyFTqfTarfoW8bYXjZGZlQvPVWcDD+A8lgTWRU9fVI2E+sCAyIRvUoWLdYTNMJ6YZbhpQC+FjvRqDd6XW2VwQhgpbStKOhPJkHCUQYkk2TrHGBNQB31IGJnd5dR5fK6IsEg4AEgdGV9HVSNjh6WShcvXdra3gKFVmrVre1tkBijDkdjS8vL6WwW7MZEANziiSR2lGih0wNJ+7HOB4cHewd7G5s3+ezt75arlb3D/Ws3r128cmlnf3dnb/fi5YuvXb7oDfgXl5dyhTyoOp3LguOjiVhI10IVuzF2GIhFM2nQjeXNTvvytWsvvfrK1u5Od9CLJOM5YHQyVa03GHcelFFYWF5ayqQzhEbMF5yH4ABO2jttNBs4DDzuyfX1Rx566O7z5zOpNOgqEsERxvlGpqqtWrlerbUbHBBpvPLaa1dvXKvW661uB5PPdINzGSmTDrsMi2DNBKOJKBYWikvLK5l0tlKpXrt2bX9vj6mJKgGSmS2QNuNSBI8CINx8Ez8QGOzv77c7bXnqYJA4hbmjWSgXGLOlHD4AQRhC9IL0gcnw4zAEN4w3VwSFSMpT4gPctXvB6jgkFRfsTkuQTQphQEAVMLgbAdWy9hCjM+45lRJ2w8mS52AgloipeiEfCus+9XA0EopGMHORWCSVVlSBzBC/gGKZI+3p7R/pkD0oxikKMgy0ZZjNVlPO8yjoN2iCTst5wAfpiekYCX1B8eBVKpliyNTRlYQxqEw+D1bzQSUEiYjELRiXLs60nVrrAfpoU/UcGenylGIG61dyRFI+p53bMXrsr+k7YE74SUaKn+QD2cm0EEYL4SgjsqkXdqKx7t1Suv4G9sOmYKaoor7MrwI89VPmhI+I1NuaLNKR3jpJYLxE4OrICKMA7dM4Gk51GMUps37afkOjNOTyZCAhTocu3uBIB3PrpHEQ480fKkqfUMQY6COdSReKhUwuE4qGmFDC6Ws3b5TB8J1eo9WpNTv90bTV6Tds071b7VCMoBhYgoY+QjAWmtgxEAljKDipCfUSlUegEvsai8QSUfGFiWsSTHQ6MqR+X3c03K9W9uvVerczQtJCIS0wtGQMMfaOMxhoECbRZJ+J0I5Ed8eSLxKKFPIFVDsSBVv7VUW7p/Q0Ktlhu+0EfwJfUFStMov7tCoZICFRFIaTiDo9tpotXRYj4LAAQPMBUJ6MYGgiHl3IZfPEzXGsUSSbTWNFUWJmR2I46KM+KJCu/2jRVyHHxsbG5z73uSc/++Srr75y88YNbUFsNOu1arNRr1bK7WYTeBAM+GgomYgjor1OG4cQjYRHwz5kMDFzybT1JD64KRwGNCdiMte29JvKZrT+yym4TWJyJaHytboSzeQwZo5Rf6SWb0Xq2iVl8YmWmzSLcIBuaB1uwW3EzDFNE2wSzBwDqJliyY9csJ3iI5mW55WhkLia+Dk15o8BRPvWIpnJIo3xV4iAdunOWUDoN8sgWtW8X7uZycSZmWJqKz9J7KA1PvRDq7oYPsZqlStasqlWq7p3q9PhW8EA4NtCWUmCIIczg2IPRNAKaiHro8hHyIMmoU/dWA16hOdoIk5TV3WZUQo7JC0LoNAdvws3jTN2aVsLKdTQnRKU4wu5slmQTaJVcqFD9IurECXI634YUzQR7oiSNERzLhjhEBponGNyKESTPd0MP8IPNBp64oTiQOwJY5hpFwBMU0PAISEizYORbJgDuGP3XGr+qYLtYEyaTpFEchVc0qRJBJTrvvXn6AM3YBQsIVlhwh+NGmdESU0coaMulWg0JFfMhW8SUvVo8XNA98xoZZVaBD9GxpeZurtbgUgoVzydi9+CWKFo+LG3LUXjoforV72zzuVnbn7w155/3797uTLwPvodD957ZzoQDf+Nf/L2VD7arXdeePzGq8+W8vfehe1Yf+SOv/IdZ8Mh39bLe89+8sZLT26XDvuve+N8GxIN8hETLAUjQX7a9aRg6UbjqfdfeN8vPvPJD23F8skf/PEHdA074I/EguGoXHwgHPrO/+oNJ08k+tXOC5+6+eoze6F45L/8H971yN3zt3fNGz9qPWCNh4K3BuUSGhahpN6SOs85Tutvf+zRu5OD/fpHfuW5T7zvynf9rYfiKe0k5RQkhqI0CKePqPd4IjH1iDx6PP76weCFT1x5/y89++HfvoKF/abvvWupqAeBhGOfVysYCfCTobmfX1ZyTso5UCVTZv0liTBTazWoDEsuk2/XAMmprdMdV56ED5D3d8kwABUkUZIxGQly6UeeFqzrFbgfoEoCSO72d0JTrYgp8lQN9QNxog9aqSS7q6vlssBotS0v8I3mKM5nAObB6Q3zKatk8bEIVYZ2waD3Rr6SkA1/YrFYPh8sFrVsRkngVzyuDdxAfxpEVaiL8aFwyt4Dgn0EK8I+Oup0+rVGPRqP0ac99XkSDAXH2iLpwR+EA4EhcYXXu7K8nE2nMYVYRu0G0SqjLJyCEi1BRbENO1vbejO/z4dtg2fYYbiEoYunkotLSwCCQbeHD8PAnDt37o2PPZZJpjEXh4flzc0tfCWNo+fUOnHyJDwTK2ezzc1NMqm7srK8tLwE79yjVG7evHlwsK/Hwtj+Q3sgQQzGSB4YpyyjLruDHYuFPFVxrfFwCEerd1QGfINeF/e5sb1zAKhv46JpZbS4uAjChmDsIt6UlnK57OKCsH4um41FomifYO9sBtIhboC/zDhmBqnBkzKVtToOucWooWZ9/eSb3voWTnzuc0+973ff5/V7s7lsIhUfAo9Hg2qtWq1XkYrBwEsUhrCtra6tr60uFxdT8aS20FATd6Q1HmZGuA2phDnNdksA1+u5fvNmqXSQjMXOnDwFW5C4Tr+3bc//wY4zBUjfXXfdlbPnDuGTBNWmeoxSPJm4fuPmTUKmg4POYNAFfQkX+SgAb9bX15aKRTxfpVxGBgjbFoqLu3v72zvb7sZcRBCf45Y7mfylQn5tcaHfbcEFzdpwAHDHxiDxeuFap4twgmGZxFqtplFoy+kMzY3HEu6ODpw2cwZCAa+ECWC0P1aqQy9QrQ1C/QEQjTCl0+mCJZxauGVuvAOzLzdGAvth8UHzdp2U6SMXxiKl/DT3KxPBGN3jovEXAsGxWLlcqdeaCmXt6gTyzz+qkGP6rMiBrjjlEr8sx6C/bkvQVhY1baLnTll5jsiQ7pNJ0mnJpvONsk1W0qwP7hO/PNL1NExjVA9ajSVjcZmN8TgUCjP74JJao9HRQ1T8WBg1qtq2DCDULXyPiEQIosIhmmbCoV8Iw0A5/XECuTJ2eBTdg/711rO+HnpjrYk8R6XRhgRiAxnuERMooMokGwFZ9H50B7DiFiZYWNgX1A0zhG2D4YDIk0a1loltAd0OhuhgIZ9byBeYcXCGHoXGZDFBMNPvH+qttMB6e5gUABKojbp2msGwboONxPU6hdLB4UI2d2b15GK2wEwflA4JMJgthRBeL1q4tbMD6YlkMl8sJlKZazduttptBoRsMOmUgjGIDPxhEMLf6WS73STQjcRi6ydOtLvYTi1iV2sNASzNjvgC95gIMBoypyfYao0ccfUhlfYU5flSJc0OASnItt36EosToowwYsxjuXQIrMeenFhfz+dzBPDgQHzFYKqt9lgiPWer2wuHoqgrbUgVtP8RmWRqddFSizKRMMwkIOrCwHoNGUHwU6l0sbigewOInQwwYVSNdl2WmU298TjOX7cwoRSNRqtWrTFIciKRKICZiWOubYUojEnY3zuEjTAJdGCTLmAKvDNtYoiaayYVOWCMmKpIWBzAZSrfZAgN4CcyQIPUb2K5gNF9ploxAM5HaiFIJ68mfz6/5GXxhkm2SDctOtYgEl3zrXNatuOsQjDcJtoO90PhIDaE8lJds5Pmp9UQztasgS4zqgV75wYq76ilWbjEXOrI6YtdB3NJtnM2gT+ojDuFHaM157P4yTC9U/isRAtSadlvjYGzSgK9qIiSfD9hj/FHEiVgrfHogxphrq0AIY3mXt5FJ0hk0h0mSxRqRQM26nWhjEf9Op3Ea9Ca9WmV+GsrigzH603EY3Q300j1MxwKan4CfpALbJAEByQblWqtozelBLtXwHkAAP/0SURBVOziHSZLdCCGatwoVLNm4jQoWQPNwpx6HYoB7jwFyNdP6LR51HypnJsG8UX1TRrUnpt9alkVK6LEgS6n24OMxkNNJZroGENdGgPoy7k73KTLvUaBiYeIZbCb3+IdJX7sZ9/16LvO0NqfMQ0ajReeOuy1p6sPLN/+/EoMxZXntve228vn8nfeswgNLmHDXvjMVq89Kaykzj24HIpYNPXHpMnGc3s3bjbDsfjDbz9pi2BfMs2uv7S1ea0dSscefMOJ+NHtB1+phKhd/9zWzmHv/BtPLS3pFWBfdppVrpdeebni84XuffPJXP5PFIV96fTx33n11//FE0Nv61r4dwe+JjnMLNJhMiAh0T3sturvBMNZeKfFqn+UHIyWZFpIiUpSWaohIx/AqkvNnZzDAbumZJKua+8kQW49/FlPzK/b8xmB2VDA/9EE6ZebgAD02PUCmZgjGpKsqwGpAckZO9qlsEm9cItHuNrCo6OimB9OItDkMx2BTuQTH//E2bNnb90EnE5HllfyMhX8DwSx7O12GwcmLyIWOOpnuJB0Oo3uAH9xM1gTrURofRr7rY1AdDP1iGt0lohFR4PBdDwiEjixtgbyrtWqWpQajwq5HJ4Gi4mfg1OYEmBCu9WCOLA4ftdpL74WTjEk1HUNRHzq1O7uLn4gkUiurq4tLa1UytWNjc1SqWTrLnqeJuTBCBCMXpMUCuKl+oM+Pq+wUFhaWqK7eqMOMgNV4KM1Lu8smUriXOOJJLW6/Z728WIcDQBBLVC7UilDM7CEeS6VDple1BJv1GXouAVcD+zBQAAKbd2L6AxvyxS2e12qN5pNxpW0x1li1IeDQaupd35BGy7WF/APdNeH5pBRMEfMAX5Ut0uvr7dazYsXXrty5VIqlQyEA50u0KKrF5qOehh4or9ud9jVMnwHKHB4cNjUq9BmCBZ8Yy5sysLdbhdAgUljpjSLthYO84ERxYWFSDgE3oDnRB1aBEUTMDfDfqvZtLlVFTw3MQCmE2rB9Lv7ev+XlASt8AW0I83hG4CGrreMkQpkgJ+ABvABvGKkeFRbTQsg1HAJ3UFhdDNZLNLv91AiRBHRyuX1KgZ8G/zvDxWC0qDulMSjSOGUiCHpDsnRSpjucNc1ZLQrHotQvN/vmtCjlcIJCDQhq+CqFpkD3tkEE4/b0pUsu39XK9lC7QqQgvwOhRg4TKOu5tQQiRykbAQUKgAw9mon0qCvh0M6OAj9MhNSRi8end4tkwakFySdsEkx5yULokydNhAuxussX/QohCPsbYem564+Lbg/Tkf4q8b5KDRQs7AumYjlMC92nzfjhKuUQvAI7VBp2qIrw1FCY1SkV3N7lMQvgsG1Ngn00QBsXK5zJJOa5PKDWB3mMC0AM4qISCtl86PhGG1mhSBLhk9pTrLGcDQKUa7bSTFwPr8u0yVSSSghHG112k1pWc8o0VRSh8YwSwR1/SGoFH6HoBthk40Dful5/3qrQzQSIVoPh8IiBe8e9GNwiG34IHWNajXsD6WiiagvGIvGmXQC+HqzgYn1Bv398ajWbvZGg/ag30IOFMhNhHPt6bRMivgCwbrogAYEaDmTkttEuGE+RnY0HAcCgsZER2iQzeDcx9iYxYWZrUcil1p7SIDKCF5N+CwxEZShijpyV0q1439cqZSw7SvLS3fccebkiTXMFyAMDAyj4Alct+VyJp04WXdtwdIRUiQHYEy35ARSV7w0d4xFRp5eOKAMfKaAaUwIR2CQURtVYSxGgJpIEJKA6YQxbrrllebb3xlNFILqWA97sj7jdIJBEb7QOUZtgmd5gm22AcSWhJRhusa3ZJSTcobySTCNTNu/YmOhNLoGG91/BmWjM1s8Fy2SerGfEOky7NslHRvlM/wo1SlCq3yZItlMSd44b3TINAsEoNdqc2bTp2czSEuoQQeuAD9hGt9Up1/qQjktSw+DQUYM5Y4eZJ5ixxRKT0xIKKBISI/Yl1aTpCSWxB3jj4yeAju7WCHmoLAwQt3RngjU2DRKMnWCKbMnnkED5FKYlpEQbDJNc+wYYqJhszNP/DQWKd6wV1Xobfcj4xumRnt9EWESBlQGIqDnAaK5SBTcoVeTQ7vUpbbVl/ViF4LpkW41ONkjTqs/o9n4o2OjwOZRVBgT3C9ybeKVTSsOKc/VS5XFOme3OX+E4fiNLuH+KMtZ5k5sJvn0xPcwEyS+0wI/aZKKtI2V0f4NX+2cZxr68t8D8EcnQtu1O/Kn7i7kc4pvjxO9FlbTp+5eKBQTbtwuMWtrdxTIL66lEI557h+TfJnlFFXWz2Zsy+oflrzZRfW4fjrDjM3zvnIJbubWM6fuWvjiVwj/cckby8apePJ8Lhr7Mof8x6RbNwEH3E3ASJeJ/HGStikhHi5xVgJiCnv7scmpkmrZASMNaoVFgTnageyZceA/4fG8KayqtMUe7QBsABkJaQ/AnISlfM29rVSDpIaRccYujaVXPiiZntjibCJGyYwWJtXocA5GKgXmpEcG4qidGxJFKQHvwPeF7wFIJkMnTiyJbnWBNZmZS9U6DcgVd0QTEL28tCSvryuLAzwNJRgfxls0BjBwAeAB2k4ZQBJKBU3Aj1RStzzXq1VdTPD5Bv0eHTlvFwjhvLXQBSDDlNAL2okv4lQ8ngC8op0QjpbTJmd3tncgT3cBJ9OoyO7+/ubWZqPZwOuQYtqtnsBTC7cOh/AHlI/maDtBoZAr5A/L2i+0sbGBhcJOYaTwu+l0Ki2wxB/+ZoO6sUlvIoSt+HpiBmaSIZdLh5sbNw8PDqAcc8BYaF93jE70fmbXKd5So4pEbHPlDETJLMClZrO1t7sPK3R1PRajLjEAbYYioUgi1gTmN5sgDaYf8eKbIEQuZDh64fnnnn/xeRhLcIJrBnN0+916q9HpdSezicdPjOjBGo8NPRsYHsArrDB9Afqx19l02hlBGAjOhntMEDEn8RKTh9wgrThbLfp6ZgACDDwkM3OwvVqrjAZDhEdXfjWxelMvkd7m1gZSq3nXPSteRo1RxYAW8nkG6NA2kwXnYQwzSLSgTW+QQff2eDjoYUhUiUURlTCcw1YjehQGbaA22m4+GZt912ubkApZcdQCAfLrcaUwnkzYpIcDhbAsSPu41+1AuES034NCSx2YD6uZTaQjk0rBf+BaNp2ME2uGwxBMSJMvLMQTMfiMwjFw5BqtApRls1ldnhJkkfLhAmk8GuEThTQ0mw/awLfpGrX19gmIpjrKK5VUclpJBgfoKM6QD05LSi7fJ9Ri2mxa7IwPs6CmLJHvztq3DkimqiLMPKO6oE+aEldjer4YdDJqTaX2www7HUTe9oZBmHgtz6fGtbNF998zNKaMk8yUBmZjolk6JVESihgxtFEZ+4VZEOuDcvOi2BZFFGwYhUalMA0DcUPQ76Mx8i1+uTiEXx7tlpGmm9JBaK1ea3U64HL0SDZQw9S3e+45trTb7Xu8AV1hWljUe7X08Bzd6wdZgk/0b8tmzUa91+lCG4Ld6eg6EGEQ4H0pt7CYLYR9hNUBOugN+41ua4yozyadIdC/B8obzWYDiSIGysuMwx+ahWbhOL30UJuX0DU6w1zSH7gb846wEUgzVDjTbHWw8hqtbgjW9GviDX7JeNpCLGE8Gcy56al46LikSWUKTHnJ0SUuPSctmIzrDmdEsdtuUx4dR7liqVQkprcNQCrT5vcHMSEtesdAiO1yFgwTwmzlogcVGF4oTCRTzAbE4H0Ip2v1Bj8RRzSLvvFUmFXtg/BiS7UgAP1wnm8EgZYGepecKJiMRwq49A5HLZ1UKlX0glo0C/OZWMbBEYOjaxdMwzzmlAPk1g1XKF7uVUkDMafFfyryU7Xswr1KalAKJDiaV1DwYBXmTtCpEl9iv87PD/X/SAalovpWexSal2Ai1BPHEiLlKNqwRAVrEkCJimvBbyxNkYRDuAorHLKOVUs6xpeLq/nCZrrqYgICwGDUnpcRSmJJ1p1LtGGjN3PAoGww+g+lEihtxDWSvIiTrPNEd03wcVwSmnC8t6pwm9/MIPUUy3FOL/jXzlVatOE6bhyNUG05UK4DWuEAuxDw6e0rKmo5WBscN3OLdKC26BG+FY9g49cVM0UYusalF3jRuNgBKfTKKEBEHqKveb8CMhq3mXmhHvVt45mTYJZEvc7PyEe5n5opTaa7dKCm3XTfMl8wKhRUsCR2WDwAa0Aa9EmmXzsuvHoCkNWid9HJkd0pQcsirf6VDAD+Mv1fkm57CtCVmR84qnkmISZIksmQRF0aZwaZKvJ0tlrI8dy8mI5zlqSfltS6HrQvrUR+UG0SwmNCqKujWhsSJp5fiDN7LmQ01No/woyw6YsiHEhEjS60gG+jSWhN19wMgWipUkZFd8/alSst+U8FmaQMiK2ZJWmOjJjpFQf2z/clAgCMfCiCOSAK0ZtWWq02xp7RohqMn96hPplM5bLgyTSN4J5Bvn0948wDdiQgEOgMK35kkLlsJhGLdtrNoD+gx0rkcvt7u81mg0jIeCtLLqyqQFxDB20wzpMnTqRSKUwW/oTvUCQMicViEf7nFwq4IgAu/hX0XCmXt7e2D0uHW1tb5XIJkIctYFwwmOEM+323pESUQss4BS381+tXr129cfPGweFBpVpp66He4O/w6VOn6QWO93p6zdlicREwSAzA3Mhqy17LU/KRn+vbHYQ+veCw0e7uH1b2Dsv4pnQmG4vH4bx8f7uFEMENKGF6m40WMwAIODgs0y+c1ANkolo/7g9AvVPwK0EFnGTeGHW1UkVuQKZU79rDebq9di6fHU1G3UF3qOeGjCAeYCQwoWf7hGkwkYgzBOQDWwwKX1tbjcf0GjWGr0XPKNhA1/96/V6j5TarGPLT28QCwGKqwHnkvd6sM7NQFZBPpgdPPKG7A7RpcjxmmMl0qlav7+0fACNwMYQ6QOwWsYT2xgQYGOJLScSAXhiO+QCCFm0qArMjlF4960oXnQUcdcdIMJmIgKXNPcj8Ih32dMAGEwrtTApeiqqQK+xJCBsIwH801z0KGz0gPmGKUQZ0iLyAzwfOo0vsu3NsJCQnlUgwFm2PBgi2m/V6DR0kjsDVwEOIY0Ys/hyixILCdOn1Cvb0NVMhv95PF4tGMAOoJvJLFVoWLNJjTJRQGb7lqya6IQHiHdYhR5KjBqXLlIFFUnCgs7CRPKEZI7JVwBkEdW9Jdc2T8S03py7Uojtg1Hw4g+qh9DQBmicCJ0cLyNgghXB6hC6oTuXVuZoTghEZ2tkskTDoRqjAlDkiRYkzIgq+5saSKVYb0ykB0tLS0trauja4z/Erbcgy8osu3HCMXtF/nOYtOzsLdjDsr9m3WAWumqRoAZUmVFj8gZcBWtUQECtfkEmAs7GYhN89SD6EnEte9UZzZmfMmAcDA4x0M2aiNRdmfP0eX16PukliyDHMw8mo2Sf27YD+iXR7AzSNkJeZgVRbZhY0hRR7ApVeN46lCWC+4Av8iEcii/lcPEqEoBdBlCuVVrsT0PsJYmiHgnMbMmbTElV0KRZmMi9MkKyimUQDugRZ4iQaR/u9PjKmFXwZbokBvMSXhADlZJYOS81mk4JkBWNxeRGtmwsOwjeqI84YMd1PZjAUahFl5k9rOqEQxygIzdId40ICsLGoLaQCJqEce2ceSlc6Yae94lEUNZotggGtEClwEVHEQPF4ZH19VeuZ9tp5AglGxqCZC3k/bf/AXkkqNPe23wNNhS+0AU902QkatexqLkr5BudNcvgDQ2AOVUWszakEyM4KwB1dpiMsIVuaIlCrxE8xXSX5midy5j/t27ozHVXnQAHNAkmnLIf50ml1KGfKgQCBdoKJgaYUJqhWQK3xR0dKDIy4EOxvEqCLpQqK7T8Uu3IK9m1ErpJ6Mpxq9WU2XIv6QcxPD/MTMjjoq5kgQ/+2xM5sYjPhvGEAu25mlc3EDbFsZHIOgZGWQbkwh13BYCT8sZbVA0f81sggSeQCPHAWuWxOi9CmTZShQdxrs9UYjhUqY0xSSS2mIWPQACUai0u0qo9xChbY7CjmhXIbCxk6Zuiu8HES5BIFlIFa8cIqachGquhER41LLpf6iAXGSkw3uEYxdSdidIphcQrrkYzGdIOU9p3CGGZE9yggUzZqmyZr1t+8y/uXAcBf8HQcANSDl6e++QXMY8GggGmbiZNlMvnKPN4UZAqlA7t8dHyWHA4obXfeS+1wIMgSuZxFlpBECpD0siBdxB6hiXpWieJ2xM70FIGTsMoa0KDMoSrPSUGsMXSRSDiOm0MP5bPxXXrUb0SRrc+jC7TSahrC6NCaPAwtzMnjS5pN4/5R4AsDgFQ6Eo56GRE0gdbUji26YKMj9nBPlHlhASSv535Cfb3esOWrKbgM7ANgAqspVAoE77v77vWVZXjRrFVj4XCxUAAz1aoVSIcLkEcLMARzh25iGaFMBGuofr0XqlbDCYHC4GIiod3/kWgE9F0qlXrdztrKyqDXa9Rq+KfS4T6Qutvp4NsZIJqK6gb8ur/ABWEEAOQyeiBduVo+KB3gm/Vkv06H+ABQnMlkMWc4Me/MB5K0q/Yx3Ee71dnb3XO+EJbhnLUJYDb1BYJef7A7Gtc7vXqrt1+pVeqtYCiSLxSYjeGwD4DBkgCZEQI5Tnd7ou7zmPYH4zbI3b1cWYvkoUw6FY1Fej28aoeZgnWwgKEx47l8LplJAmM6/fZ4NvIFPb1Bd+KZIJ7dvl5bhoEDM0AdYAi3DYgnExlIJuJLi4uLxQVbYpnZVgK9JQBUBz0IG1IHr4g6OGi3WqADvbs3Rvww1UMeh8NyqYQAMEHM12DYRw5GkzFoGg3IFQrhWLRUrRLKAAToHwrw9L0e5T1g5kQ8hqeE4bCAHoVL7AZKwzHmkyZTfCmkMQK+QT/AznhEmF3L8aGQH7HXC+cFThggXl/3QGrdUato5k7GBBVEFEiNoixCU0m3XptBhJ5KJLOZLCgftgOScELpFJNsl3cSwu6RGOhkii92W4ZQo2jMXg7d7Xj9HubFF/RDKxJuF8B08Vo32dDceKKFf91iIAAc0C4wfUO6nC+IGSU1BUPROMBRaQVMb5LSJZeRIRZOWeglgiVZUKCdAwh+QNBlou2G8G/uEuXE6EJGgBwZCI1Tu6fwSFIXEQHyFn6S+ZHjI1+qBAjDpSkGILRSszJlisKGbrM+PNaalxa29EYFXfomG9xPZMW41TneVHTq40wQbfBXUZqGLoli/mGUXTXqKxNwwzgxCSTZK23QUUVjjIgzCyvqbUnSOXv1Yu0D/jRAnRevoJHe1OEMvy4N1Yu3hOqMxVofFIWoV3/Qm0xGqBIDRq2QE6wwOFGcxNiZQRAQMBKsdz3tPpmMgY17g1673zlslMv1ak8yJysC2O10+trVKZiKVmL6/bAFc83HTJOstdl15ieAXCFfkCh7SPteb3cwsJ040Vq9KVHXkozGxfgMpExBj6ZYBJZjW8BVAEBCATlNOz2JPYHteDTFjoMd9Zl5dfPGeOrp28W9Xk/3GOiNepgQu+lTZHk9gz5ndZ8ofaKAciH6MN0zFAhuY6bhBqTSK4KHgc3lMgsFPaUtFovZWhel/GhxV8tUXTQdEkN6M1oIBwEDJLIaH/E5DPBHI6FcNnXy5DqDxs602y3seJ/oS0PXtR2SCZNLSDHHDFSskAmz52DKoSEJ2o8DLyVEOi8lUHJuVdJJcyY0+qfVW+F/SSRe0xab3XBN7pBY61QG00mW+KxjdWqJ864bCZnRJMx3DMYFBDXN6kX9WRtSEHUqnVAGB1JSvVWU4FA6RWVIlQUAN4j3euMNNRkEs8O08otsMK9eGyHeaEw0Rzt4UUIrDpgIpGkOHSRWJJgjIt0omSVERSGi2+Kl1QSoY9qNa4wNXYGj9Ox6Z7ZlhhigyaM6phKJgnpfmG0qoGHjrn0ElGXwVMByQBC6DgCTGBrWT7eWxMLQwOTp5ihC0XBUj5+LxkLBUKfVGhFzWpOaR82D+Mq3CYUTC0jV+7+MagEfR4XKaCKUrXpWEjosXyOipaNRSmy8jEfjNOnSo3s0dEi3DmVtJECaLDcOjQxjnohFkrFoPBImF22TYNkM+gNB6jFfSDt8ovtg+7x3+uW+COwv0/9vptuuAFyczHoYBYmRFApRN2tuPkvCJYlzgiIF5KeTOomx/TaRlHPkg3aQbyV016XLMLmWrMl+0KxUyB+PJ7W9zE7SBsItheSM9g6gH9rDKb0SKapFA9aq9JXjcDAgF6cTHrlwrwekq9tIUQMjydlqrfrhf4URrGv5S9RBxNCxb+j/wgAgngzmCgkakZHVEpcGQF2MMoPBp2YyGQIAcijQarVA0lAE6lF/DFivHZ3icwhCCtns4kIhGY9Tc3mpCCBuN5uVSpnGjrcZDPp9hsxv7BA+FRrQN+yi4WO5qHAkwhjwTNlsFh7sbG/vbG3BntXlZUYjeKZr7t6FhYVUKmXGRE+Ohzwz+OKLblt2Dk57S7Rs3NIOgHZ/NCJcSWX0XoJoJBryB7EuWk0GOwRC8K/dbFfK5fJhaaANM9r4BAcMGGhZwEMAMBh29BK5ca3ZHo6nMW1bTsL5TqtJAJBNJ6EEYws3cJZ4Te1V9vjiesusF6zYaDYbjQZIMqXdQBEmhPiEfoVtdRVXZAPFJrNJo9PsD7tYeED/CLig7VVC8M4eqVEfwBEPoYCHoQNP3bZ+YK/ANNTOQBJy4kwZU7C3v6slyYke11DS2451iSafzQV97ukrk16nW6tUmB2kKRgKInf0iF3NKiBJgw71/oJqtW23LwsPaRd+j6rIFQFAMhmHGCQbGKG1MeCax4OogJkM5YKGwTFuhVgP2GF2/F49shpxi0ei8SgxpF41zbwxI8RjNNJREAU+0CZ96ZOpG5IeiYbB87rsoM0Zur0RpqA0yCoE0EM0Fg+HIuiAY4V5AoZC1woXIRjUiMDE9KiccLPdUNNB3XjQFubpMHB1pFmX/wExJeMxOCxlQtikzopAAFgd7SUTyJHoSclxXfLn+Gbkj0bwkhJCyvt8hBMqInUVmKWc6XkAOwBboIqfWBKtyslKgA21cKUK5vXhnpyiCwCAg7B+QkQkvZYBknnSPiX4jyTksmnaQahklTyzXl9XRdStSKUB6Xc0EqMlbUZA/GxeGK51SINqk2/K8U0L+q0cQSn6pQ7C1em2KU6PjE6YVPd+aLLNgIrP9EQtGVRLaoJ4zTy4jjUujUztWvuW3JixxPpYzzpNe8JDtsypHLs/lcAb+dczaiNh2gT9N+vNITGJOtXbjrGXdrnUrnIYlKQqUbov4Ov0Os1uS7uCAPZMgIJq32g07bQJKugXuC4zC7+YTfCBrumajYc8LIaMtP2n2eF42OrqpgVil25/oEX+QNA22QMgOM8wXOyC5BOoRwFL8bj2v+lhIzTBtPl1MyWShAboSQLCdTRGOyGsD4f8wElACe1jXSC21dWFrv5w1MFEKPrS5RTibUJowXSfDxNKy/DSORqpHjINKSauRpgn4Z7CFo4g2NgHeKjLy3r12KzdQbaB+3oPpRY2ojHooW6IH7E43/yFr+KUdwYrsGyVSgUz3tP7nWCVGKVZt45sFt1c8puPHrzID+bYfJ2st8rJV6Es0nSd1DxjP2hHgRLVTGDQaFNCSzYrAsGmXNRQQ/y1xHl1z19ZAE3EUTdHxTgQQZbL6FBL02CdUl/SLs4px31BLMS5erCUsxqiqTNyhvBzwvKNThkLkLrQP+1i7SFVvpli6kzdoiWuaVlJBQB6BAWdCH1ChUwFRemHsmIeOZznv3VrNJlS2M95bAPH3IGdFTxWR6aMLgdOuXGQqbUEY53jqGMFJ/RR/xJn7QfT0qM26+J20+lkLIHSaekG7iM/6YReqKfVLe3LDFOzruU8vRCGhmWcxFiL/2wGNCAd6mlo/NU4RC/d2a4fmwN9m9DYIDVAkjuwsiLeHbhMV4jGEGaOdKwzagrRF+vgAD9mumAektMMxvVwAy3BELe7cAxeUw8njD4yayaI/lDnL68A/IVPt10BuDT16on4TmL4jwoiKXzk3cAcJmDMPImzspxomvyjhIcPZyUYx+KHaHm9MTQkpEfiUoBTSD7fkiW1KTCADoUESLTIIuky7TVV1dV4OpQFMPMrrZGDk2+Wz/LotZg0ru1IMpVC/HxwaTKFaKqo0IVqG5GIgTy5YspKCUQT5enQP/6iKwDxRLC4mGXY9GdGQVvlOMAvgYagBpRETlOpVa1WqrUa7etqmUemAf0HNeF2IKJWKdEOsCqdTAL3m416qVQCL4b03BA9xQnXBrUMEqrwFD3BTa00AG0ZOEjChmh3rMLyiXxS+fCw3WoxBPyEXgqjlZjJ2TvuuOfuu9fX17UpNpkC+Obz+UgwNESNtWoLdpJfgBhrBuIbdA0XaDydTkMNkw0f6Qw4M+gNZKRw84PBWPtJcPAUS2Qzqag9fBMGY7JhEG2D+wfDCS4aXmtZGTABg6djzYTH22w14BVdd3q9YDAMiwKhcDKREkwP+Ae9Xr1aBvwzjbQFDaBwOA307/cHyWQKguuNOjTHUwmmbzDs9wZ6hBlo2y5KAMiCSJdWYWhacy6ZDQfFumTCntofi+uZ+l4vM4KDAQ0wsdCvu/6070zX9QfDAXyOReOYW6agq0BBcUKz08ZVpdOptfVVyMWOE99kslkM/+FhaWNry+0NcBMnrZjpHf5MnF4WEI8jXrAFgdGy90Q3M7TabWERvUcmgnNgdCRmAV5Bd9DvJQhDbMyz6OE5rVabuWOMjIwuEEI9c1qXI+RIUCHodxpCLa0ZmuijHkwNQ2CARCfSXp+fkBIC6Etr33pOvJ6gZ5cdtHJILWChLkwFA4B4GA7NYKceLkt3uTkIYpfMvD5ivKXFReJPgDWd4+BoEF4yZdoOoUv50npLUkQO6Re54zc6b+aBAlMo4Ng0U5YjrgXXIFKIH6U72+EXpAA9CxQG/ARZcMAGTqvWh/l756fhtkZqLtMUnL/iBsJAy9giZoeQgxOogl5UNRjQlFRWRoZgRuCVAuDJsRavtZapxudGTce0a8fqgxhFfzUugQy+oYx5z+XygAOgvzbvgXeFY/Q+1IyeCJmiDKccd6wh8+VzXlly3KIDpnzetYUc0K0PBDBcEWA/rYZ+QckcFmDikAdOMd1IgPbdTWcQQFCPmutmhQCRvr7JR3KRWwCsViKA/dNxMKwtg1pwHwKagQLeTrdPt0J0dKCutLYqXsviuQNHj8VLetwrszJFeJC+sVYLCFCj4VAYTZO0o64iUmqCMUFJMVULhWw2nQJ4Qxeak0qmsbHOzdgqklYfaRvCGL1aEDz20ZoFgCRdsJVeE+cTevUVeslbYJ0QYK0xMwtBmMBcky/cqTu7nMcRVzngH43HIlEEA71G9Wq1urhveAjtoyH6ggxaIEeqO9FNEfzQ0WTERNMSDAiHdIUBWaJ5OKLrBFrREORF5IyBSjZdLs2cfLmZlCJr3hkjjtOtxlkgSZa8gx9Xwmnm38gW4zUXhtX1W1xzPdxKOmWJDkgKIyxR0XJNBq17vkzK9dNqKBl1SnZCq/t0hHxq2Xt+izYs0f4WJYY9vywggkW4hHOGoZGns1sF+KYA7dGI7VH1yy0ZpCDHUWewX8wngxHBREcAgyNT5w2OMFTat0qCF2KLSLAQxNFrrVHSHajk/JAf/FR4INtp31ovQz7NqlDM8Udk8YMerB5zAahHnDDUmBfLFqyhLbQM6YAruELMjdyiTTreqVKtIkOMiTmYK5OmeE6LDnQ8TxqHzYybYY6t4PFJjc9RJPqZCHdA08el7K/MhDWlPuYnNOnWIwPVfif6oRgojLFEdNeQYu9mp8M3Mm9bqvgjk8AYoR8mRf4yAPiLn1wAMPUNG8ErfJsEKn9uQWTmtP5qonq0BmEFnCjJj7qraEr6llzZD44wYtlsBgXBnBpcMZ8T0DMqSFJqeyy7vRYwSosYWFCqk1nOqiXRA8ALYDfUm9CmTKmEUGus2BIwi6g6otg0QgJqBCLeWJ6A3iFAeQiwZUQRJ4WyKtix4CT8wz/8+QFAOhPJFxIgQ6w2RLtBqRuPt9/v8Y1vbDQa6LYwYrNFU4zB2OCVNYTW0RiYtrYGavR32m1wFHj05o2bm5vb7XYX0xFPJEE5sIGfiUQKBDLSkwcJgwyueUCroNsZI4Ru6wv01teTsAWjxUh4Sg7N4ilTyeR9992nzevJ1GJxcSFfKC4U+ca5avmrrxlgLt2dBsDeg8MDgCPWWvZPqEVPjtUKktbWprodo92BN+GAn/gjlYznculsJpHPpTKZVCQSBLXDffx0t9ODiVrOGY31jBGvL0SVaDga1vUNrCRkt9p6lCf+ETPClABBtFptqyKU8HkmGNzFot6KAC9rlSrDicUS0XgC0xrV3n3JV66Qv+POs0xerVbD+MMopgb+M/lALqbcQO1Iz9S1daA4rWh7uralgpixxbKZs1k2k4EYXNbi0lImQ4w30WNLbVXGMEeMRmqNRq1RI5+wCeKZhbX19UceeYSKGHxGjSAS/Aj3dwHKs67uB+xrkxY+ya6uxOIxOmJq8HPw3nwYfJLboyhIgDZNnGzryFQxg5zNbBqNQEaCqXBxM80SCDFYEo2DSOCJQj6/VpcRDEZXqZRQQWQBREtmjymBMm3DZ7oZjdwPiiIPpOn2EHiAS+iaRpgVpkl3YUSjWqHV1mOBKlpBBKU/dCxMQ3FTRv5N7QaYRHyxsLC0WCQ0QgXx3igCaAmxEQaQ05HjIsF000nTO5KBP/lYQy7ge0QhmUzk7FXg2AJ6AK4h1MiD7rcI601zfGgB8miFzlB5qJG6W0QBjW7FVMnMAT2TrbViBU72VM+xng2sN3VgWRSO6q1nTEo8FkdSEbSgX4/rhZ9EmByAXzXeI6pdcr9cJkNDeOiLn9AhoszAwclEIimx12vgwM2adMqgYvl8gbPMIxN03I5Yqo8atEy+9IuzJNpXF86JWxmSq3h7coV1YCiQkcJd5l4SYY/4IALOFQpok8V6YGgkR8YdsYEYuBlPJAgOkAeMMhoKrNDejBGaEprq6cZdutWiO/+NJKNWYY+ushoWkfRjvy0Wwura1Cg45xt0R+QTi8XhiQqITG0nikaxLUmmPZNKMtMB8VKiom2DBCSBAEqN4CFf8NaMvhJc4CdzxpTDZyhxwI0CCtuMGpCK5EsfxohmShZpnZYgnFr2AE1onudzIPoNvwJ/kH933xc0wBnGgxbDZaowm0gJJeEOQYKe1TaRLGFOaZVTQD5sI8YXRXbPYEDem7Q20DUKN1d4OWPg7Um6qfELyIrHEmhdHDdJsJl1VUwRtKOKH0YLpldsZ7CucVhBUebClee/+3Dy9gP7O8+Z51uWvkzvSWTrvzl4w6PzfJeUB802KeZMDSRLJKwk8263lnLstMMGhVLKasFA8hkI3+RLpbWBRxd8yZGj1iA0dmvcCJgh0nopocuhZdok0RM/jpimh2RIAvhHLWMpJ/jSAOYM1E+on38Iscik1PHHRuHQv04rynW1Vd/V4pfsPea9263X6uVSqVardHtdKkaiEYSJ2hj2Wr1RbTQQSvw99rVabfT6A+QVSaAtR58jURSJKCUd8kfDpJgGop7Vuei3akrUgaewbs5dqlkZV4UC1qYK81fjsk7c7HLedcp/9ICa5DIHGHM9KC0QwHHg+2wVgP+6e9CucCtsQx+ZuL8MAP7/IM0DALsHQE8BcrJiiYk266Bv5AT5Mj8vLZYsKajXsjhqaJVM1Kz8XKxN3nDglMHFID+UpwFqI0XHZgFolk5rrYefWFHUlqpUoQw56ktLDEGawkIjibQjE2GWwbrQZjlpOyKv//ySN+AUHWBidH3ZCbyUWIPi2yVo4Cd1g9MvCgDiyVBhIaVdpLbM4EinLn4iqYdyikeK/gnxlcagWY1hvq5j96h5PMCau+8+/+BDDy0vLrrL8Vev3ihXqu1Ou1LRS/hj8XgoHD0sl6t12QWoBI2JkTYH4hFU21OoAeT0BQ2MIJVKnTp5cnlpSdbTxgMkPbG+ns1mYQ0MojIkQTlk44rgPvkwhaKg50ZTuEReQ3vQx+CSEydOwDQsMHpPZ4LVUvgRrehN5slYKhVLxcFpwTgOOxFLJ5P4yHhMTzpT41rswdYHkwk8Xgw6tYVdr8sBW3Sw9eBLHNRgOMJuJFPJXDafz+Uy6Qx2NqBHheiV6WvLK0wRFeBwo9WCBalkprBQRJbwFbg72I5X3t3ZrVTKzCMNtnC+zabFdQRZtv/bHlTPKAAHtE8MQbxTr9UQB6YZXiG+HDChCj2Ak8FAtz/ARu/t729sbrU7HWw6oAfxlLCHAvCoVq9BEoHs0tIS09Hv9bCG6SThUAY+47FCQdtRw9QI04KfdKMI7ZOQTpjDN/SgI0gpYt2ze51VVEGT0D+ygsQyJqiLAcf1knwfkQzFCALTKamHMJCcpC6dQwATqiEEtFlFNzfqrlxJu0w1MARU5J3hh5C6ELjKELpguceDPBBawA8kjZkCTdnSu8cxSq9rUHQUGE1NXc3S84FsWIGCIZmECMw+k4WD7nW7DbxfvQqwAwkRn4MeR0O3qooQm+2QTso2mHmwhbvxiAiHOWOkqytL66ura6srqyt8ljhJrIsfZabswoKe22Obx+SBmHdGrXY1m9IQ2oUtIFfm3bygPBNDMyTg08j1mhbDbYbMFFBNxhIW0xEKaUnePCPqqfUtQX+mTChKjDFNPE7O4sx/mIbSApnUJZ94Dz73+71yudJsNlENNJdirhGO4VKlUnEgWHZibsVu9WJ5Km9582Qn7LQVIOcLCLNSShxLypEzwdkpWg7nAB9U0Ab1SAyGWUAoXA52RW4QMDQebdXjqsJh1Eqc1KuO9ewjqsLOyXjWbHWMZNchfzgUKHJY0zKOzoiK6WAAdNdd7gLlBk+1WBPGJoghhn6xzDPcAbIZYj4E4BkBTTEtWsm3212QrjrzIPWRidfzauEwFDJWMpEQJJO2FPXZU4ONsXyJNsrAKgZLAYbiKIRYCTOUjdAXsUrTbBd4aR9S+ZCPsFCFtmAB4RwWDDHDLlpSlMipOcc9Hi18KK7CZkgC0Q28D3PAYLHqSMFoNMTIoEEgeihz1elULczTrUk0ejBqWrQyd4n0ujEpQacTDrMDJFGqKbfRqbpFeByjSkbfLTk5TjTCN4WPv29PlmGj+8JTEk25NkuYH9qRJpLPP6eMhg+gk9JMqXHVjrHRzFYwxKDhK3Rziqkk3xVQix4vUyPv7qjSWrYbGdbbYAGDwjJzDqbInOoikiNXVaQUPs2iQp8p5mnOSpXXl+R0PnCVV57rR7/0jV1hStSKq2FXJpXMdWoSNBy1oIZknPujwcDWxQdMN3UYPcKJXWWuOwoMGvhbXEw0niwUi6FIrFqrtbo9RFaxtDGUj3q30bmm9UWSFLlB2685nXSsgpIQA2TwVBf0MNK2z8oRpo8VU4Y1Tnk4b8aKLLGCkoZr3KVFjnWG7sx7KgDAhPQGAzkqmtP6C4mWNEa7ihgK6x6AvwwA/mKn+RYgz7AeuGSPAZU42FybB0VwTFE4dtqqzKOzJFpwZ8nh2KRu/k0+fzF9UhOz0mSSECbScUnQiwzySJsR8M6yAPNV/HmicbqmrICDiwpoWgZA1Z1KUgWlR2Jdy+ioRQu6P6035FvoBUowljRihlFq4CjSMMbBL9wCFAx7EsnQULeR4bpwnjH6xF3yUzh7ivEKAsS1dWQwoGd6pzU0CjqazQbeSyOR55tk9czNPBoD+LZV8H673WWUnOv1BtVa4+Cw1AZGG2tAUUBkAgPGKpgO4bbKmMmk4QIYECyYSadz2Vw2k41Eop12mxzCLJk9QX/t0AB54DiASvhIDEitWiNfu1qjUbd/CRfaaXcoTxkymWZY6Jbk8XjiPkMR1POlknE9xdXniUeC3tkkm06eOrl2+tTJpeVFzATDb7f1HD2cUDAk2BqPRaEslUowGmijAJyXtYL0oFaal1fWTqydYAhMx3Q0SsSii8XCytJiJBRkCIgYWMRvuxdssuC2RgpobTSa165f29za0o6XoN4a5toH7cKkgD+YiBGtxJlnfBEM0bafeIJxNRsNwiewgTkkhUAYr3g8gYRSdf+AVCIqwkOXKpXDcqXd6Xr9XrjABIFyOp02DEkRjmQySFYDwFutgG7q1Vq5XCZmQI7wwIBic3ACT/CBPG0YGOgd0omE7QWa6eWjvZ7eISpTy0wJGellYTAY/wF6Dvq1WUXRjD2+hqlE/ClPF3TNlFERFtEmXO22OwgxH9BMzO74lOEm9gKB2M24zD+yzSCQIhgFUG+2WrSEfzLXoikm0HZSijogf5xC9uA2P+QxtBYGkpgxzEF/SBm6hqWQEYtGl4pLzLTmy+dlUmq1CsLcbkGttJdMMxVqQpf5BSnkgSGY6qByXE8hl3vwgfsYMDFLp90qHR7UqlUYjhIxTG3diorU8dDuUtAdbFpRkJ3odmEYTJH1UV90IitgyFd3Ggyl71J5AC4fRJ3C2Bj0i+NEIgaTaQ1mM2SCHyZ0NCDinYqBQhUMQdfDXIIJ9q0vyxC04BtmwmF+0TUEEEtQEuhvvJQlOi5mP/kIfTKzLsc1S5ICHuVYLQMz1q+S2Snqcsp+z2sdH/LHdWQ5xmIVVtgDfqVXvjXHdtsfJZB/LIADYfykGvIZjycRX0iwORPo1AD0MED/YDBuNlvURx+sdb4d81UYnjNa8BHt0KMZNhl05NfQ0VACKVbr/QDMKTEZczccDenHCQksj0XD2bRWzGmEyETaoP1yGMAB9hP96XV0FwrChABgRjCwgBAMILMNS9WtvesQfsh0iS8amcm4froNHCTol2IdLcUjjFpnt3shxDYGxmkGKJxHVW06x7zQJtEd5dzNxDRJr0L8kO71oFyMRXtdg7qgEYnovp12syHw39UVjJjeh6jnH9CmkSdKHDx1h0qOHk7b7CNWtlVeF77dNJlEaFRwHj/S7rQRW6jlhGkAntqaUA9aOWYijqR1nmyMt9Jx5hefohMyIePWKaNBPxwddi3FsuectKuyOpBIzAm2Z3BZDv/lv/RcbL2Xneki33RHoP+oEb1Q+UjItA+YQ6kKv21QlOAYk+iOKc9/ZQq/zs8qgtMT4XReFseYPf+oXeFtscoEj49aoW0NTYCbY0m8OyEaXBymiwyItdMna1t9q9QRdYIRCIQFqJhimsbplMs123vmC0fjCGt30N89OCQAgAg61yD5r8bUsTHXKDQLqZ82Igg7mlhOK6E1dKXbH7FfSvaQP5FMSU282lALxgFXVy1yoI8sg5pxRsO+5kWIDHTrYIQWCQA8CgBse4dsk/HEaZYu6PEn2rnLN/vLm4D/Yqfb7gGYXwFAIphixEJ/SE425oJiYmQyoAJHJZF9vsk38ZTwqYIVNncgZXeFOcvP4wKcwxE49M83qivza4ZLxsK1i7TrjZBYFYmtWpHrtp39M902MMCTDUbm591HTqfb73W6vXa3N5xMtat1HiDInDgZplk+dIDuzL74MaDhMIwANvWoIN22bYhUAy7zTRnoYiSNRgOiyaGYegCse7XZF8gCM7CEMEA7Ruw57rQCIucbBqBXWLpOD9yj58lksjnQOsYFXjJsi1X07H9XHnrpEUUH4ZETNsjS7ejRfBSb4+DBAGJ0DxpOEedk4ZoWjQNBzkIex8xUqVTSNlxiIyrrDccJwhj0GvfGiAS89PZ+LbtiA/Qq+1Qa3k+GfRxdu1kLBfwLhUJhIR+LR6Ef9F+vtxva6jDCnpCDz8a54wkT8ZjHEBsU9Ic4e386nV5dWVtfW6f9VqNRKZVArLFIGLdfyGahHynQBAf8yRTAMg0iCUeiBFJYIOjBMwD8AJrjyYhZGPRUGByjGwK6/dFw4vfqMR1AxmQikUrEYZXdmJUmsBn2hoRtmVQG5sUTicWlJZAIXAP0HxweVut1JpoZAfxGohGmLRKLVqrVw8MDTfrMI88eDI36/Y2NjZ3t7XazRSYYRzKrOZdkIQOMFHpCevWuJFtYv6fbpnWnh9eHYOKzO50WlZA8VAOxRGtymUw8FkHoCXHJTSZihXwO0Y5HY8w4YtNz+4t0d4SunWkLl6Cb7YEj2MCRqK6UT2IiaKZFTWaePMmHnmI5wbFBKAUYIFhPWmWOUKuoJlXYfEilFmKDJwD2yI9IyTwE0M12m0idGpxm7H6P3E8mmcQPqUPPTPe+asOonmOL9kIPs6P6KL9EHZHXHZ+4bq2PWtMx3Tmnt7QjDBA5GY8IrqoEAApNR1SC6ZCiPbSDofk3HwoMkZyFvdJeeXDRwyRgPGCoeoTXhPQksBEWgwHomo/hFtv1FI9HEDkOIFXD9QFw4bJW6+lUBooPtcQfJeqpqqyGuCEW35Y4xbflE2PHOEaWGC+qybF8s24eVeJANz8clXdt0r4YLjghA+pyOMUXx0eFzTUf1XLJys5Juj3HJcqaNHBKHbjqQr261iQ/LphEZK5OZbgEIfReLWHovl1Q0psltHWGKHWm6wT9gUnZvCsaoylGFw5p8zc0S25sQUjUHhEm0oH+umijZ3ORkHNNFjI5GoCysSoIEpg+qlc1RxEnemq3mtDD7NMI0f/pM6fRYj1mbaR3a8RjsWQyCWPQa1jKKFA05poRW7/q2PGKX+KDzRHxv8uz2dV5Mi1HQRo8siriEn+ZAM47GIURRYsB8pzFdFCV0mg0A4FjUnm9ZSKa07sz8ul0KqJXBxFWowpDFdB+Kg280+nCRaQUcpBe68145L7nNBtBHOgmYHH1WAyQUgbL3HGWRvQYUi08uVFbLcalmpp2TQSap6Uck/qjdPsxieLHOcaN45+SE47tpzLtQMkOj9tUv0akclz/LqmkiRz5ulB5tM8H8nRx2bbxuEQ+Iud8KyNGTQQ4qc7AQdccudZITi9M2Kyi/TLYoWQU0SNNYY0tBxLmY3SJMlZdH/rCokgTyJ4TrDbmqmh9SKCxO4o33CsX5rOmAvMmvYSsKcWtMbOEmA1bSvf59DbTemtgl9/Gkxm6hAktV2q1ehNHhp8gtlBpGwaJP6LZxmEf5Ul49TXPV2I4CjZ0rR6uSumQXUh0TNFg51c+ZAR1YU33wxy1JKtGUn9W3HXFkcgmm+rCCbrgRtucpLpuCECBbaFQewBkKCSKtBD7CgUAuPLrr5QqB+2sXvU1H+hXKu1eK//D7/4P7//Vl9707fdH7S2IR2m2d626u9EYjWfxVHje7WxW329sXK21G+N0IfpnJAUjd/Wlg8p+mw+xWiRql2iO0u7Fg92tFqdatX5mQQsf/5ek2wOAqQ/FlE64U06RTUeUc/vUzHWcPGmT0u1n3U9LHuwjP51i8tsE9visQmjE2B27upRE0TjgFN9mrYVn3HnO0rFU8chKOMcDETqr8nz7MHwIO3BAy1RkHhHsxsAXzdEktIFy+Uy6nh/6ggDAXprvFMYL4uLDEX4Kk16r1dSl19tstqwABPE1356IYsIXyGakKuSdrSwvA9FKpUPAjaFZXZwlRsEz0Admxx8KZXI5gBhjSSbjEAfZtIPb4NsUTzelcQxMJ1ONTrVdAWgI7hIitGfQMJJMOgtqpwwaa8ufutuVwRM75POFkydOApEp3tRuDd32R9PwlxYUAACttHyuZ7nA2Eg4olsIYjEQAi1Nx3qifyIRB8KnM2ldytDtnsN6s0Uk0hvgk7R4gz+Gx1Ft7NaKGM0CLvVeAr0yNgRLppMZfKiUy1COCU7FY8l4nAEjIdSIgc5i8WQ6vby0cscdd9557rx74z2zEIvqLVRAXqZYHFCDhBmJTCYLgsGIgAGH/aHeiJbSZgYmF2slIpjIyWRxYTGTyTBPuM/V1bVTp07nC0Us+k0w/d4+GBdbH9bbH0KIXiASrlQr+wcHcBCrZ7t9ZrvbO7VaFfuXTWfdy7lAjbARrAJOAqQD1LU5xiScf8gdIqGA1u5dI75lvnpdkITsrlZlZxPgb3GhAICgiN3t6gHfEAAwtIXCApEM7YPVqAKSgKXMET9hFnMEHqIYMsP0GZATYiEDFmX0BrcM8iCoBVAY64GAAtm2AIx0tTstPXqp2dDdC0PCqi4iQbQwHBMwjylMNIakytWgHpNpp9NBnDQo7ZDWi4RBbLqvWs6F9iZ2N0SHvmheozcQBSMoIH7wy6PrBnZCXha67ZFFfqB3pVwiyqFurVrRYOXk5Eed7TBlmmq7k8UAwhO2sQ21AAhqXdbvY+ohUtZESTQTwGhqzDVKC23Upl8JmIPYQzO9SEkVQbkNQto7N5qM0VCbQrp2STw7MiMixiX9sMRpkgZrjzskh66pZj/nxxqI3bXiSvJtLSvxEyZZG2ab7LdLLvML0nGPVkDlOTjOJJFDPhmyNTqPfdQAbHFU4SqKgszodgjGrfBKr11EgJllRLrVRqP1WkBsFPKCWDEUghfXHRxDrugTcdUjwxMJhAFbgUYkOA5r9VBcpQJmi5AonmDKYAUqCSnoPp1KOMRAJFZc9XomKAaSarOgrfkhe/ALMfNiceHkyZNo8cH+HhME6LfLaXoRL5YbRWJMejWyPWKVxHjdxMBIGjadUA8M3HyGXdlQCTHK/YEqkuFOm2koQkrtMUxi1mS+5IzdQEEwrQA+yJg7NgtlsQ/opsQSzuAChL+JALX2r3aOXv4VDGFgYnBGxAgu2+TY9DlilKW/okqX8bR+Yz7EOU4LWYX+bc3MRkBpSaLIxMbZpTmbIPlUab0Wlm9J2u3J5VsbSnR6nO/Y4Ag7FkUTTPP4RxS7aFw8lwc0nhrlfLvylGbqsVHUUL7ZXtA/31ZAiUxo55syThNFiXWj03y73vRDiR8cG5vMO6sTccz4aZNhB7KHFEPDlTMfmsC9mSM60uTZWWaKBjimZfKYP4Sbb8YlubWNnTBW17PcsoAoEk3ytqmknrSRyzH7BITqV0/cppYfOW+3u8gUKAR7bU+HG+JlqI/Tpyt3CUotqW/jD3Rq7BqrDZphuuV8DctybGYIDg326CNVUz6hlTtrtElgpQxIoy3Vq5akTYfGP5LkSjOmjmlS1cVL3cGI62fW6ISWUHixjC9yaJfy8AFuI9LJ/r1fkQBgf2P/n/2XH3jyI1e/5vse0gO0vqKpWe1++n2vIRDv+J4HY58XAEx/45984rd/8bn22Hf/G1bRM+XNpk/95ud+4Z89ef1C76u/7cztpf8UqV7a/kd//YNPfPAyn41O+A1vWGRe3KlJt/4//fjvfeR3XuPUqy/svf477onaLP1/P91+E/DEO0BV5ieQCsTJ3meLiEkq7aMTTm7sSyeUbwcmPwigqZjkUqpnD2ww83vrOgBtSM9R1bkAzg0Iyf10dd0xde2EVjbtwF2dlr1Gl7SiaP2jw0YXx3Lc9Iy6opPSW1kG3BjEcFp2QsQcmUoIGndnLgC4NeMy/MLNQXNpQVCYcLYenKIlX/rjL5CHU1JmPaPADyLByVEXNyZzbYsfiwtFMAfDpktG0ul2+oM+2hnX2zbiOIRIPB4Ih7U2h9MMg/hDMBEUQ1NUETfNwkIGsQousN1uA90YA2VwA4BjitERPjiVTOGZGBimWaue9vBHyiQSScYGIgRAnzp5+uGHHr733vuSetadLsc7u9NqNAAFeBx8HiOFa+6KAbAApAoup5HTp8/gjAkber3+5ub2hQsXL1x4bWdnv9PVK8NwjfJtkwkwogFs7+jZdz1tmvIWi4v5XF6X/kXVDJbHI+F8LqOX0EaklH09nEfP/AGO4iu1WkY8Ewpns4WTp06vrZ/M5xcggBCCwODOs+fyuUI6nc5mc+ur6w8/9MjrHnndmdNn4D5BBYiWIWO64Aas0EsO2h2LoXTHgi01Rg8PSzc3NnuDQb6w4PUHtLyNT51M7WF9/Yl3psdDjvVWI/RBm8C0LqK6AV8wncrk83naJyChi3g0DqPkUeRSfA5bISFYZvBQJKStWcQ/zBoDRNSOdEYiivkOm6lFdPnPDBVy2UQ8RlRz+tTpe++55/777z9//vzq6mo2m8GTIleIOuVj0Ug2k15eXlpcXMhm00wkyAOQAqBOxRP5dPbk6tq5s2fPnjlzYm2dyCefztCsIkmimXAInSTsjhJqgNhiEUR8PJv2RgPELhQRtEI5TJMVH4eJS+0ZF8pDnbQ5W6+CJpO2wGKK8Uz8kFimM51KZQhDs2n84lKxuLaycmJ9dWVpMZdJx/TMUFqBD/DTMx0NmvVapXw4sfV+vuEq6FEcwVJOp8N+bzTsA+JAPmgd1hluJeK6ORjCwIGwC4CYy+pFB3KEMuCQZiGTuVLTU5kKpkbP3BK73RPHFIDh8GzmPGBZtNwQrd6drYUu83bUwggw/yYCc3tEkhmy5I7pkG841GrpHeaOIWYZRIIVdHX5nh87A0dyjdPC7V1YOXeokjYbNpqj1kjup0vzrNuq05ZrTsecVxtqRtxXJINhUWGgGNBftnWqRxHo5UUIa7fT6ijqdk/swb6h/MVikaASGTK4r1d2FPTcHlQBsU0DygliCeADQT0AbWi3amFgUqmUmC64LGPVaNSxXgyW6VUESFv2Ug7dSaL7T1pmgvxxu4wJsYTf8iV2D/dkPMSIhkPIJBIx1sMDkMfpGJDDXKE+gi/6CPpgKpVhTDNPIX7y07yPbCp/YPlRpjoRpyXh4pEhLnFSyIpsOp7pYprbuyKpkFsaYbXgD6JI6W67XS6VDvb3e90O7KXSdDLFYcis+/2URF/sqWC6Mmkmnd5o5tasKcfodJkkGnGOgG/mCAbq2p+F8XbW6LXSfPFxvlWtkKfpV9KvL5UoqtJW3WRwLn7zXEtWRPDvODE7YpY4Jl/KWYiBMOiiBVd+3o7dqQzx5IjR1prJueC+65ED2nFJMZaoF//Jd4kq1iuTPddEjdMSbdpKv/ggAUbg9LgtAQ6oI1PVjcXikuODEawC+oJORU6ccz8JU8IY5EAQ5bdLorpwQb/0ieElQTodWWHhBIihz3arVavWms0mv0IhrCmiq+U3+WvdPe/ToxiES3zSOv6bLOm6gCWxSZ9bQyaJBSQFIfTPLw361il+QLhiUzFQidHZfNMckq0FEPFMcyVhF1/dt+tFbLSJcNNiWfMJcqpgiMoKq0U+9O46Zgiz2UjbmLWX9Vb9P7fkZtpk8w/pS1LxJU6q3pfK/1OkeVMSvc9Plv9H9mL3O3miWLArv/dCf6jVH5defe+rtfoogr+DpdjhebaSGy+f+e8vSq7A/MdXLtkwaVq2hZ8IjGmek8G59BxJgRKFJUbIoS0qUUvSbJeCkT0TOJlkbClVsQMOHrtT8/YwCPakQVrjJy3QDgfYDcqYfIoSmkHTBb+FS3Xl2VwzUqqwl2IgRnUPH6VKin1pn2N+y8BL/I0wqYRphWEFFdUQ6UgWyaVbVwBCEW8orPd1YwsoRjsQI58xnUVjUdob9LUBBLQE0SQ6QOfFNIMmKCHcwSkCwgCTtXoNI8L4Oc2YsFIYGbQWzkE2vVBL0QyBh55VAs5Td4BZAxOEH7qdVyzTisCUBjVXEG635uBUwKb4oaA/kE4l+dYucwu8sMt4jGQyCWqHNOIHmIpjpu7W1pY2rGuFQMZIuyz0YErdqcxgCYwwYjAShuG3spksbn5peTFXKFB6b+/gmeeef+GVV6/d2KzWm3q2hQ9YGcBvQj/DwruDCQAQQHkYTY8QACtpP5lIML3Sp/EEzADaYkoQImYE/AQEFxYLCVkyZe1WB+nKLywsrayCyZrNBhWFNJkVewJbOpU+sb5eBONm8+QwKTCp3++2bJcOjAL9IyD5QiGVTBv40+NW641GqVLl+8bGxssvv7y7vz9iBgOy0RNGMJ30h/j6AQAFhAP/s6k0gdzy0lLOHlUDpxFH2BKORKgCMgAzaR8CsgycYk71BG5PMBAiQ3tAdest7iTMT+0PsdVKRBTeEpKBzMcj7GkXDMUx0k95xpey5W0SYAgBaLdbTKvq2Z3i+Vz2xPqJQiGPw1EezdnaPJCrkMudXD+xurwSJ0Qh0NROej3hhwRcJ/ADqBUXF3L5PEMIgoujeikyKhSJE+jFKYboojzMArzCEiARwEGGLDwE9eMpcwHuy2ezWCMmmUAPqkAColyqHkd4EvHkCiFKkRAlEwr4u502SAFYxAxiFWiB476uiPSEAw0ICpGTnIK6AD1IUKlIA6SFv+UURDE16BATQTQYTyYQ5l63hwCbxVDET11bH5SGy6AEAlHdox9xC7T0BZ+xYHLTUq4xmoQ14oeerxoOY8OwWsKHasXaVJn5AgaJHFonMY98q4R0aP5EGgmn4R5X/rgwv4hgj3OO85Uwnu6vA3bO45oVnjfjdXtUZChdMfftkopacmfhgwyl4QYzosibFvJoJRD0hkMBEAqyLZOjN07Ac87o+oDUULOtj8jV9SzZAaEZfwBVQgYoCveSaTQ6glQzWPqiIryC83pjhN7lLjiIPNMGITFTCnK14LpH28SuSOxg0GdeUgodhPX7vS5SgCQwYJPVIFU6nQ5awIhq1SofznIClSKcFvg+epQqqgcFTBUzzyhN0rU+L46IJSQfmgkzGQ7fZAriG3YUb4V6ZC0ZghMhtSpYKWa6MsfM1ox4ZvChXtMbyvlJYbgOBMYdcDKdTqGz8AKlYAIJgjB9cDZAIK2n+noReBIEq5pNkkixJKxlP6ExhOSjNrRorhHKqEKiPARjn9EO4kymhm/cCmqiBQ4ZRk0ZjTnLM2/TdeS+6FfO18bmshiS5bhj5Ysv+BBVseLWikIhJeihKFwRk8H3lpAi2M5ZCpJQDYjkJ2zhLAciHiGZaJu+BjsP1XQnMWfdlFGGlhkzlOi2EteWTZKSSFTSt51xswx3VNHQuThmA1DxOTH2k//2g7owVENDXAz94+aCdl0L8TJTJF5CD7KAxdZjcEY4TtttpZZEg30UAHT0IIoG9ofyriZeCTPblwuhoh5KhYXlBPYESiSlol1jn7em4c0JI0E2Q5AN5Ft7vkS4/ltRreuZXLpMeEaesIKqc6Q2jDbBSrgs02azA+cdFrN++C8O04bKQti8dV0wAn2ZdMEVlUC1SRRGg5hKvunCJnGanzzo90T+7FcAmtXmp957lfF8/Q88fPsVgM0Xtp762I0LT29ffHbv6suHzda4uJbCjk06nc999OrW9WYy4X3iA5dfenLr2qslfzqWy2j5lbEdXNr/gw9dffWpnesXy1N/4MVPXAVxvfN7H/z8KwCz5z5ydWenvXLX4kNvXDu6AjDbeH7zpReqqVz2bXYFoLZR+szvXXnlc9tXXjrY2W6fPp+3up7abu3JD195+cnty8/v3bxcjeRiqZSe2X176rWrv/+bNz2eyDsfiVzf7Y1Wl+4/nyZ/Ohi+/7de29xor951sl2uB9ORt3znvXGvt11vP/mBy688uf3aMzuXX9zf2WjmllORiKb4pU9evfBiKZ6JXPr0tWc+vXHxhf2Dw97y6Vzg9gH9qdKtpwAF3D0A0h4JoSX8jhMn0lxE7IBEGSecJrbOls4r8k0xMq00eN1asz3GlmuFpZ3z6pxEfZRpNmFeXUGyIL2k1WIe2WZlqjD/OWXZyuejzqXKRqTV5C8F+JZCSbUFaKTYSsIVKDun5Pd63i/aAhQLRHTTFyZMD/8xw6LHzJGisRgOAP8EraYe5mvFHS11oP+AxJHt2Ckaarxx48be3h7hCySax5TZhicMTO/Y1y1BIhP1Ggx63XZTLY51wyidEDZhTegan4qNg2Tat1N97BIt6YmfCwv4WoYOG/DpkDSwt+bgJvE0kJFIJOgRVuGc4WGz2do/2Ks16ppfLTM4K6xLCkyIegnqtTa4fYYvABrTE0Lps93ttrrdcq3+6qXLL7z86t5hZWQv4/X5w+OpT8+dBEB4p4lYJJdNAyW1x6SpLe/yf7goPa2ffrTWOwGujcdyV2G9mBNbSl/UD4bDi4tL6UwWxwnk29rcopFYMrW8vAzixGbaYtOAuQY3RIi4mOaZ1yIfPG/a5/EFw4FarXrz5s16rUYYAKPoWnuHdGOxRBIbpombTja3tj7x+KdubmwwrQiIe2AOrgCj3e60R+MRzTKKdDK5trp68uTJ1dVVADcMg6u0kMlkQZWY9cFw1CQ0aTbdMr98hwkxUMSURdd89bo7HxX1ugCogH7ETNO3WKSsZnM0DMN3oNJgqMvHnXaj3lCD7jZT4xv/5Z7kKOGZN51KcWzoi1AqysFoOAgyGcFQNp2JhSPdNpib4GKEkEKSXxcclAKh4MrKCoNVL62mpM10BiF0USJUGtSOIBwwinmxtW3QrXwNA4tFYvQejUS0AFarMSPoOSUhE1ent0db3J9J6SYBpBvwB2Bi5pkLYKMQpF7VrGccURJRI2LENADp8DyEi7pzw57/gzozYEbHIE2ObOVqosW2lB6OFGNYYEHETHoEhxgI7fKHeZIf1QIq8QOyh0nQip/uug5k0mlyoZ8pQHF7fQUwSDpCCP26Ru8PytIYBcwgvZvsKNG/dSIrhsrwbfZByeXzE8vCKRqHPFfSTlFRM8kxOZpE68D1QabLN0OidtxPfdu8MHSOKQwBLt+VccnlkMiSPdFKCeclM5DMSRQF5EZXGp/ZScRKKFO+nkGNsUDaliyQJ9psBYDYUiZHujkc1ap15pGmtA9Rp4yfepVEHxGCGipqL+JIwYCRohdXo9rk6xaLEXOtqy5URiixUclkAvnHWsIFLBqGQt+6X8jLn3a7g6pDGRagVq0waqaMcXUQ2maT6uQg0xTu9rqIBsw4cgOiX0zTIX/n2sOxhjrTmq79nK9hGyPFSRrUkREPwzkS9LHpoykaI4ChNNSSzwDkQvQcNt2XT5NMeSol0cVoI6UIJBUx14iTujOW0orup9fzQM1l2Gy5bsUxzaNoJkl2FJZIv4/PMosMQfaahCpFIthnvqEEt4Kcw1vMYjQSxSp2e3qfDB9VVlfq5agh9WTf/J0nTvFteZIBDuhcPLEPisNfVbGL8mgEByLGmEzCMvHLtaB8kpyRUKNjqy7zShaFqikGKyjJOOiCY5k18z6iSJ4b2XW96s4oepFi2qSQ1J/RqU7cLCO3lssvPta5Nl8dj88KzXnNgavOByHQFSS78Cjlh60iXcPq9U0c52v/1hA0qyv17sQGewvjoAFhZipQeS0kzabdnl6owazzicfi6Dq6QHWbdpF4azasQbVmtNEUxsPGKnMNUcgVXxCk8VjilIjUgRu0WjSS1Cphjc2Zlhe1ZIpZhnxJtYU98w515OihMG3OCfDoHgBjHtoixQGESAvwm4b+IR6LwGxQIjO8z/+V2AL0hwUAP/c33vvCE1uXXti/8uL+ped3X35q+8T5wtJaqre993/+D5958fGtzc9tffzD1y+/sH/p2d0rr5Tvfsf5ZNjT2G/8u3/0sc985CYY+uIzO5ee38M84C//FAGAZzL4Fz/+u5/9xAZdAPQvfG7rbT/8MEFGv9n7pZ/8wCc/coPGOQVev7jRu/cNa4mowPpxOgoAQt/5Ew8/9fsbpeu1d/yVuylR3Wt84JefHYz97/6+ey8+uXEcALzwKx/9lV+8+Npze4z38gt7RD7NUPr++3NM8r/9J5/67Eeuvfbs7hO/d/nCs3tXXth79anteD5+5nz+Fr/+VOk4APiC9wAoIRzSWH3dlje3h2guYinpO8rnW9J4FBKQ5jl6LYySjImEE+2TEkjE7SFgFKEkTulImaXvnKKQahkhakUmTH1xit5x8JgLldMqNvZBRpFiNKjStKRVPCWa5KQWRuTf+aetDeYHpT80OvriewBCEW86G6cOlNAW3ygA1FAP/Icto18sL+YBIjhGV6moJUDDB2C4YrF47s47I+FgvV7vdfVMfdmFThcC8BAMBIAAHKzZHahAc+2Zabf73bbwsSysmmX4cJmOOp2OkSHfAyUQjsVPJvUyJgKAvJams9j9Js6yVoUM3YPUaGCPVldWjqCqnj4O/fVGHawai8e0aXs4JAck1B/0NYdSeOIKXEgMH88pIBq18LhbO9vbu3vbO7s3bm5eunrtoFzpa4ewH+w85XsKfNQjhIO+WTadLBQKUF6pVCvVakMvSZAkwQFdghiPmNhEPLaQzxPbMDeMRxYWOBUMLRQXT50+Q3G83rA/giWws9vuDnr9TDaT0GO10RRvtVKBmbAFttertU67y0Qw6QQBiVQCQFAqlTC4cBtwi1jATPiGrBBgYNBxm51u57WLlw5LB1hHWEG7cNwf1ItCkY5upw3uhSE4BtD/2spKIZ8HINJRs1HvdPuBoD9fWMhm87QJhmawNNvt6q1PzAvzC+eRdL0cNBwJ6rnqUdpvdfTKMCwrxCChYOh8Pg96hsMIPZEGdDJkxk7MBsRBivTY1no9mUgUFwq0jDAgssORHiiJadY9IC0twBOo4NvgEnFpvVoFrgHid3d2dnd2tzY3atUqxEuL7XZqNCDKWDrt3d29g8OD+aMeDAHAJoSw1+1FIlEmFL0DChGHACbw44a+9TAlOA/MoBJACAfFPEISMwJEiyeToWAEHAjmAxpaEKh7fKmBmCUS0UwmvVhcyOvODYW8to8W3sawC/YQ2AnoHJbjUBkc8gnBUlGBw4G20RL32vVESK1Ua+hCvz/QtSMxX36adtxiG/OuCy8okZ52T3WmSNpKvm3GiOG7OZ/LZjmLuaCwLA7GAwbpuaIGCWRTBA1leAwjiiQ5X3O9slDK15GtjHJAGTSLTHFJD1pVPv2SLz2wCmTSiGuHSTGMp3zXjjO3LsdqUU3YyOW4b5IVFuQikekSp7XWJ2cua2v2jWMg1ywcCmh3k8J82tQuIGysrbDIRLoVXLvDwq+FUG390o00sWgcYIkxRSp0T5Et9qMX7haOIVo6NsMoswbYVQDJZMEewDk0IIrMG3MHCzD+mgfdca3HvK6fWDuxtgZuYk4hgBmkIBVpDevFT9iAnOsinjCi1+bfbTURcBRW0x8FJyiXAVQxC1IZOESIG4i0YVCDTO45icpx3Jv/10zKEdAyidFZqeOkvTcwMRzWezno1M0dzXEKOVxeWoQKiddwYGzUZifMNVqDqNh8YsYRS/VG6zDRIlmbVs3m7Z3ZxOuvrdBqGVcSRVKWJVWzb/FBI1Wz0IPp5VvjMekCrOFT7KSGRxW1epQkY5ZcvktkumQyYU+KUWeSDf5AMVPvWETiF2NybYk4CS3FdIrCNILm2MDFPYghwQ0bn0iES65TaHbToX69NjXUgSqbR5Xgy64JkGA938okT8NnOtBRfTEdWhSxs7QpIO5uKbZRC0rwhx/MAi3rW21CIhVD9rYQtJ2PpES9aIUbr6NFB1pxFFj7olP9o2O6QT6VTIR18x6uR4+Jwx/hdPb297T7LZ0l9oM10Mfw0QEGCR1UhkcaqYIWiyjEPCkqp9AsqHCUMDREnOGQTNT54c67TE2iI8klxxrHPkaOsbPAWEaAfjmtznRac4sEguI1cdaI6oqAKWOR1QtqTVAybfuBJbwKirUswMfvCxBrxjvnfNOvwGNA/7AA4PnHNx98z0M//vPv/oZvPHX96c1SqRd9aO2ec7lxtf7ER26W6+NxNPY3fuHb3vZQ4bnPbraq/eJq9sy5zKXHL37wvTeC8cj3/9y73/22wmvP7rXbeu7znyIA2H38xf/83s2F15/7H//9t73nv3jdcnxw+t51Sl34z4+//0P76w/c9//6rW/91h955NVPXt5+Zf/EYyfXVz7vXt7jAOA9P3LfK5+53mgMF+49tb4S2fjshY99eOfkO+573bnEM5+8cRwADMvVQ0/qr/8/v+aHf/zRULN14UJ1+4Xau7/nfDDs/9R/vljdb3W700e+6aH/5ufevP3y9uF+rzoIvP6t6+HQ7YP6E6dbVwCCl8ceC9FNDiVEciCmhrIELntuJaT1JjkUcyqvOFPFnA3QX86iMrqo9PlSqiQjqsQpFEGFKW5VyJSo27VE9I1MiZ/Eed4IHOZbpkDHXm0FAXbgrrSYrLtMOasrxUdXI9F9KbU+8zZRNwppy40Zc9oetKdffBNwYHExTyv0K/JmHnAGjWDxbWnHp/0asahBB5/b34KhA5RQnaZj0cgdZ06DdbY2tzB9UW3QT4Bp0NpSpby7u2uqNWzpinmP8dEgA4MccDdAsLigZ+3AF/KpYjTMAEkQ3+3oyfrYr2Q8sVhchGiFE7MZTrVWq2xvb5RLh0wGCA8TFE8kFfYEgtlcFjp39/bd1hk4homgGDa9T8zRacJ+eIP9yuXzoYheaQ9y5TR0Ei1UarX+UK+0RAZL1Uqt0ZT592iDo5Y/8D7Gf7BFNpMs5LTcbg+d7GB/mK9+b2hrvXqBCCMx7mv2cNKacnsVK6Z2YXFxbW1d21Ds/WK1ao04CGQPFCiXy9evXyuVDmkZNjIfNAIrCHgYPt7KtoV4YFpHu35awgPjCXHM2TvPPvDAA9rbMr9h1I88Iwv7+/uvvXYB80910D/xDkEd7MWo93ptBAe0ms9lV5aWYB9CA54+PDjEjrcB6NPJ8vIKgBYJYno0R9o2Mx0PRyZPco9yG7r4G8Zu4v8GgxEBmdbk4Jbu/PbEorF8oQASBdYQb4CZYL7zMPAU8FwplxuNOtNqQiy1RBtAXdAJYIrF9D6ysN0Y0Gq2FotFcDNxQjqZwsqD1YiR6gD/ahUAxuQKj3T0+HlwAvRVapWdnZ3DwwOym4CspvZUQHWr2WSk0nmtxk0RnngihQ9sdUB/WsHC/JPPJAKQdSnHtj1oLT0SRpYIaOFPuVwpV6rMCI4ZSSNKg9R8IZ+Mx9KpZCqZNHXFjekuUsJXpJ2B01Y8EiO8hQx0AR7SHfOFzDB7MEH3uas7rQXCJ7gEe8nR5ivqyI7IjJgFAH3iH7UzXBZkTDSn/VkMH1bgVk1bB8QmdJcr5O+55561EyeglGlCR/YPy+4V0UTFwnW2oUWUyPPOzYpm19STY6ekJKhyCXhEPgUQGFfYFePb6bKrDs0cWJLt0zlzxMb+uanVT9kfqqiMa1+ZZgfdz+MGdQAXrAZBHQy0BU0Zl0g4RHicz2axCslkPMNMYMBiKHokFo0mUwlytM8vlUokMFUp0P9gOG43gbJoWbtWVSjHjMMCvdEXhBWke/VLy1A0AJsThOtR7tocj3lBsygGMWay9NwqpgTOEyegwvl8Dm1dXVmBpcB9WKun5RKmSvjR4S6EpzNZRgeVeoRXOs1I4BhjFt2EmrEYKIRJABJhPfraf2UjlsGc3zrGARRSi17gvyQEw2XTMeetsZqPWCceHrHxyB4KhAl+8dGKO5yEAOq2Wg2wkVmJHAWogrxhExgg7SD8stJ6alxc2y99PmJop2voIWcpQyv0D7TinyNEXyYC/PF5gdeiwZRA20Uku0a/DQvQr4vgEIrlkSSqEZFPoxh8JIsehfvshEscu+R+upG6fPd9dErCxhFcIYNMiunWkaPCrhiEcCBtMyopjGEkcQqCyVJI5pLxVnWNfTTBsSsGV91MqSl7rzOdqH19HEfmnbm+rGVHkP6rMcjQR57eFeYA4aEdmIDdtEbUrdGu/24GRSIfwwckF0OQiYDgO/DlenqaxuxuJlZ9sUuntZ7EkKg+xUUSFQ9HWBgEDZKQfxwWwUAIazb1YDzpynytVqDUu1C3RFR8M4pFlpLYawBfhoZM5zdH9hhze+6u9a//duSY45owlIIFJmHowP3068Jca9j4rzmknlit8WvwOBbd0GKt2OVdXXC2C2UEY4oRmDXjlcwwKcgRpZA4YFqsfeefawDw1m85f+5k/OqnbgCFBzuHe+Vx7NTp1z+cm9brT3z0Zmsaes/fe+ebHsimCpFXn9ysVPpnH1k5d2/hyX/38Ssbo7V3PfID339n/nRx/WTicx+7Aa//FAHAuFT92Ie39US88XThRO7s609ZRc/P/7eP98fTh962uHOlcvWlA0+7ub3d66eKb3xDYT6Tlo4DgO/6mw9deX53Z6OZzETue6T473/2E6Xm5Id++h2eeuf2ACB7du3N71yrv1Z67nM740jw4rN7Hs/gG77/QQKAx993sVHpvv27H/6+v/lgPBVdiA2f/PR+pzX6qm86G4/rEVt/6nQcADTDV2f+kbNu5EskGItpj4RG0ol5JdN0hnNIjAwuQqQcEyedpOYt0fTpBnqn+y6p4lFSddMCBaJ2Qo2gvGihrZpRESnmG3lXY6anUh5JpAy9+8gsSIuFKqGFj+U7ijwhwClgY+66aZ/xKCpRdxoEdEz7rXkAcEs+6BXHjxF3Fi0YxH2mcVFwQgNyd/R29OjA458k44AYs7a6hgkAqIGowC2pVBI/oVNatBACA3tt3NxoVGuAFMIke4A7EYoXFBKPx1ZXV90NoOvr60QadBoKhTEr1UoVZwmqazaaRA7QhovVMqM9L6jZbgFZItHQQrGwuFTM5tI4r263XaqUtne3r924fuPmDaqAOMGC6Uzq7Nk7VlaXYnE5LXgkoOubatVmOsHw8IHxWsrVMoJvPPOh9P3RpNrAg418gTAoIZ3JyAdrKrVyABTAK+ezuZXl5bX1dVsRofEo3qrb7e/vH2xubEK/dk0KnBJWVAEH9IqDX1xdOX/33Q889OCZ06eZP6yqHkWop8pI9MCoGxsbV69ce/HFF69evQKGOHPmdLG40O12rl+/2mjUEAzKHRweXL9+/eDwEMdy8tQpgN3Zs3cuLS2BMdfWVokrcMAMamt76/LlS6XDA3jpxKfX66bAzilBEKARCIkD5ovp29/bv3Tp8osvv/zapUv71Ckd1mp17YqG8/EYQlMsaG0+lUgtLy6nk2m8wKA3wGkkYomgTwsm8ViS8rgQ7CZ+HyCKkLtbHRB+EHY0Dsielau1ZrvT03p2C870tII+5NteLFXe29ur12tgCMw7Ygw0QXDlVHx6FB1chmrhpEz65MmT62tr2WwumtDd5+LfdKpNSvaCLVja63br1Xq33cbhJWKxoE9vf+t3unrGKrjXniqLbIOGQSrgPyPb1tUA3OBsXAIewq+r25xqtTp60YTPj8tpNJuVahXJRBpB7SkQZ6GAkAAYIRZSETK3uIUawxp7V4PuUtDNt7E46FNvtwjpYloum4X/CDayVCwWU6m0Amh7LTRQE7YQO6NxzVYTqvFM8bgefiVrQC3hNkJ3DYuEkspj0aUetuPDWSONumlj0Ge4pXJZC3Uebx1w1usO5fdRWZRf6u8sAPLNN8dwj07Rd4kljJVhnCeZsyPjxQFlXHU3BdQCBPNTnLFtGxzInMmwaS+v+0lJOjJIp9bIJEH4cT8u3yV+YhtVXhBLSZbIkrOWRollG/6gd/5SEUto1tt6EQ7zaUpEDAZaNprxwSXTP4ase0+pS2E5A71WgoRh0Mu0bGF3QOs02GljlupwlQ45E/T7sJi5bCamQDVIl2N72Ct8gCqUkQAAQqCLycJC0+9oKKOKEsBxr1eTEgiE/YEQ/EAUBT6AXqNRJBRaX1k9d+fZM6dP5rLppcUioS9c5qMLZMYm+ObYxQGhCEou9pkHcolTJMcusdx4TqIMfIMivpk1K6knfmL/Uylt6Kd8u9WCw7gDyHaa1bENS+KLJSaFHnUplcR0a+3GQz7SqMmgW3ed4XheRbT+kyxPrJbEmtPjj7yE3JxEyxVTqOPT+hTNQacDfWpQrDPUptmfSw61LEPVKXMsM9bSPJGjdpQ4qyDckUQxKqp7w+uCp5ZMYFRAZ/FhRzJP4yRaccdU13CtEVFnG35c17TGMQdWwWhSSVdYgxDZ1oXD3Hzx00TVZJuxay+WuEp3UApHOKEO1S8cpr+5kpCDiHIWUUcaJZEMh/ZthFIPLT1IQYx2EQ8TqO7YbYNQsrUG+9Z+Ng1cViuX4yeWk2y0G1HBEh7s7zfquj0AWwIFTAANap40TVpQsNmw1q19A1iGqDRuKRqGri/zLyOG8BDlHiMhWOfmgi8OqAPAxzBpDBa9cKAmmRftUXIdwBGNh8LwCZNj0ZgMu5IiDy0XUAkm6DG9snW6UwVJswa0IjyUhnaJYvEREGO0/zml2VMfeO7vf99v/dI/f+L3fvn5F6/059nHKRjwxfX6WMhmUjXVRs/OZV19ve9rzquMxxMrpOxKyZdIR7z/Q1PuwfOvP5XoV5sf/LdP/6O/9h8/9pld66HXlVR5nnjvBQjj88xzDSaz39AeCqv3hQnHee6MXnt69Wp1f/P6pa1+GHSypFvvbk/bF3Z++nt+41/+w4//p//jmd/75ZfmubellbUwU83B6vlFxGAynGCU3ak/e5JcHSXEgW9+wyOT91u2QrZLBtOUxKw5SYeyayqm8kdnlW1qrbN2QHWTxHmiQSytRNlkcN6FJXesabViCC3SKYG3Ys5FyjjwB9WWI1MEC8XYFJAsHyw4qBZNF7yVvsumU1mrKfqIAHTiWAdJtyQFdmDQGYGKmGV0RDJYvDzj0MKY7v0XHbAAFaWSVoCAL17v4tIi+Y1GHUwGKKMurYFaoDVl2zn06OAoqJ8haHjYCMbktLmQL2BErEGZSMYMMXQBebCPg1g0mslmyLxx4+azzz7/1FNPX7x4uVwGelWxE4w1n8/mC+C/GP62VClfv3n9pZdeAjdrq1G/U23Utnd3bm5tgowWFhZWVpbpIh7Hq6JFDGeMn/V5oZRBQXKXmcMeD0bjcr1RrjW7AwCsnmI2sUupzDIzpteP4d71MJ8JAyOAufee+9bWThAe9KmpN+D4wxE9t5EpgDOIl1tLPiwdbmxtNjst8CIFfCC5VCoW1RZzIIIwhkCc9s4DOXrdzuHBwZXLV1544fmnn356d3eXOUFugfVA/1qtgryAjOEAdc+dP3fnuXP4bDjJxJG9sJBfXV0+ONh/+eUXr12/ip0kH2BpO5EgCYAymIwHoUAgEY1m03pGEQIO5iEYqjXr8O3m5sZBuYy3EUhE7Ly+fL5wzz33rSyupBNUSOcy+Vw2R6fIG1pAEIXpbrfah6VSs9VWIKW7wL2YcdhSa7QOyxXMrN/PFAd6vWFXESVmXBsq+MdwsLOlQ2qXCJrwdOhRLBpJJxNmCeTwFvK5e+66C0Ef2btyzVEM9USbSLjRbExm015/2Gx13cb6YiF//s6zb37zm77mnW9/65vffNfZs5lESruU/EH/zDsdjkK+QDQSxT8iG51et95oIVZ6Uqh8OZMoFy474UdUJO0EgcFwuNvvt4gTJjN3hRi3gkwDEInECNtu8m9zc2dnG+JNERFqaSbMqVXLnXYLmcmm0wv5wmgwyqXt5uZ8QXdhW6xCOIQEus3i0qCZU70WnMIPQRjwtEZsVK9RgaahH9uFvcHVuvV7cCp8II53yAhYu7t/sLOzt7t3uLWzd/Xq9Vdfu7ixtaPoa9DHYqFlRzhAIIBKsoZmJzhw0IdkBoGMOYKhtLNxR95dQIRERUpaYTlXit1WUslZG9f+8QGJMq6YI8CtRpNPFfVq7VPAtebacUn5hl3QZmeG6QpsTcjXrDdQJ3IsrtTKJfX0EB3z8fQmk01hu/KGKGopFMCuGMq9ekKvvoLDAG7MYoep0WP4u9r9Yk+wTSTiWGhgRSIWUbgWj0QwwFoaCEZ1SzkCoh0MtINa7+5u7+3vMebVtbVYPEG/mAoCDwuyPACwXo94KZRIJEHSDBTFxp4wPMyBASnBNChmRKAVQJkt9wpBMSJ4RS/MA7EWNthZUX7CTJlcVFDLoYJixmT3QcLnXtDArTgIZtMFj2AQyiIMxTae0rdjNfJVrddL1Wqj1UI44RWsc4gc5AeH221dQhkM9UJA7ZqARShvWBv8rYH5ZEOU8Ig+GgGCptVoSZE2fmNpdQuqYT95Aa0r43S06CzQI8dnF8o5Iemb6YRZJ2SAQZGceEi2GJV5NJfp8t2ByyRxeJR55LYtpESGYaOSmSc0nRzGJbIg2zgqqUP4TCY1MBfQHiUmkeZtqEqqeAsFa3gk6Lei0CB3bqcxdWqWj00xsFbrfGKPqttpN3I4MEPyxRaKaUWL025sUmtdMQAHMJtmhVSf/26opvKQqvBePVlMQNIvmtNHvNKUCCo75deEkc8xXsTWB2eggnqtRkxYrzc46HTa/V6HtrTwKDohzFZSFTEpubHrIyrmc6EkazMfvp7ToXqU4g+ZEA7n/fADkpFGzKB9hPuhGGlRPGAvjBPDbWECIp0VogWal4TAYctXAbHCRM59ZNZE25wEmyur6LGNYPTrhvPnleqvXP03//TZgT/8lu964Hv+9pvf+oiw/peT3Ea/2n7bfv0RyRvUExM93S6yOh8Igt+qCnd5Y3okN17qh/73b/veH3/ovkcWJ73Bf/y//97HP31Itiv8jT/48Pf+7Tfz+as/+Za/9vfe+jd+7C6Thy+d3vED94Qi/t0Xdn7t732aWfua7zgZjRuht9Lk1//7D+7tdO96y+nv/K/fSLPz7C+V+m0tjHr92tvmcv7sSWKvdMsOuIReHMnjXJNQCqnKUXI/+XbljwuTJDSWOEBwkUl3hp/uFEeukeO6xwcMTEIrRIzVxaugsopQqUMB3JIePI//0lU6uUiJpnRfUk3YApwmH7iPm+SUIJf1DSkKirUCad0743GU5lNLQgkYksCDJYw7cERgYjjmFFqhMsBH0GosxjE0A24YFaYlp1cFTw8ODra3d0DFCgnMVaeSSU7pwns0urK0uLq8tJDXYx+jEaRNzyVl9DgMqKKjSqXCN13QLN84bFpg/FF7/DleDR61W62trS0QEoqNk1tfP6GbSoO+Wq0KHoJmfHMVI1SvlWuVeqMGpAON7eztHJYOrly5fPHyxWarmUwmQMYQlUolCsBXfHsEDwXCm3S7HWfUh+MRqKHZ1kNMQf9efwCLAi+RFqZeeoPFHA8xpYQ3WI9yqQxqhQnRSBw0icnEX+TzxTvO3lks6nn8mXQmk0wyn/VG49qN669efO3ytWsvvfLy008/88rLL+/v73e7PaYnqucrS2wAPwAgbDKAuFwuXbt27dKli9vbukWYn4eHB1X4Valsb2/T9smTp5aWlvTkn1SKaQfVwUPagR1wbG93p1IFdveZRsIwxAoGR6NhTgIsADvA9mg4DPrXBoko4ZxdDMWYzqaE3Ih5s92+eOXy/uEhmL7RaFUrtWqlPugPQDj5XO7B+x943cOvO3niJOqJvKjTTqdr+FjXW7HGvgCHne6gXK7t7B7s7O03Gs2Zx6fnhNgjgJBtqI3F4tmc3i/EiJgQZp9ggjCg3W6Be7DkAa8vpq1leh5Lp90uH5ZqRIB6TamvPx7VW5DW7PR7eNFAOEhEHIvrhnJFwh4PPYHNsol0MZc/ubJ29tSZc6fO3HHi1F13nOW4uFBESdvtnj0VstdB+HEvqMFkzDyiOPZYa+1yQFNhIy4J7Uil03B+ZXV1YbGYzmX94WCtUd/c3tnd26/JEXYBgHiZfpdRtJhKYgCU2ySIoFEXjphoJBkJZ1LgG0ygT0hgvAwKxpHjDAffBnuECpw5clYFTcQJWhDksDtJFdF9kyPqYKTBcLpLjyEwNXv7h6+8+uqmturpGr0tkdGF3CTdyQCaBeSs0N3RdgVoQCutcXUqSm6hcCF+CvCTKswIraCw4AO7E0MPvYVCmiJfVogo+siMkqPGbZGDHCyA9eiBU1S3lWw1q2HZgutxOs40cmTxzJppi4jedmDbH+GJ7pcdjhBooIHgKcxtCrkySr9As27vozsmvNXuMunUngosK0GXxjmlOR9wB6ssyKGtjERlU4RQK+ICGJhq6BcqQm6T8RjR3eJCYQnbVChk0xmUDvsCZwgOCeavX7+OhNQbTds1AxP0lIVoLA45I71LGJ4rLIEkiKSLdCoF3+mxjSY09EBk94ApoVG9EYL511NlGT+8EOv08Cs9xsBNmbDdHMzxX/7GnM587qhCMZJ4qgnVPf18+EUv0i97tZ9NvddNIrDewlpt16Y+pGK72no9izZ5QiRIsNPuQBcdUBNTKMJkNGEtWerUDuZHHIoWCbl2YhghEkKbZJljAAToX1KkW370fGoJlC5oMR3OSelF2CaVSrRwPDS+XSKHU8ffLpFvo9ck8meea/kOPhqPjTIERShYO1VItEE/NKV2bX0OgXYtc5Yax5uprGdl6o9GaZ1Z47THTzcp0iaGSkmLAazPI5rVkUXFNhE0ywRxTDWDwQjMiO6xSnqeDT0a3uUsmkOmIV1NgApYx4xVYxBVTvtFmOtGw9IJChjqxvdDp0sEQEHdhoeT4KTJgK7Gy22QwroxwIUVzAhxMnSQo2EyTvVondiIXFKvRzlwgOk2JC4OkyMTIdFmiJIrEpOO5mKcMWJ4ZlTbJMCcBy3YMpMFZWb5NBB1aULmhsiR7b3QKp6uGyhqpKpXa+qMj/8QICE0t0VxvmkIPnDOIJBr5s8lPfOrF/h+4Nvv/e4ffeSrv/n8+VOG1r+MdPIeve3nyoeec6y89sELtz1+8/bkW12JM4grn92ql/VyHtKg23nq43scrL9hxUl/JBl9x/e+/kd/9l2vf7v2/7z6IagK5WzgG/78W7/5/FfZ563fcOdi0T2D6A9JifzbH/B5RsOrB5NQOn76zgVtWfi81Lq6B8nxv/Z33/rO99z9Vd90bj5Jt6WP/fZWpym9fvoDV2UMcwmEbH7uz5zoW4Jjkuc8kZLEUiKD7B/rIIkzfPMTBULyZRbMYpDDt1NnZQqxB3wQaWuCEks1qZmhJIkDTKiU3TKd5POTxE9aRAzBz+hT1NbWg6BbakEd4mq6wEdLPygrHJGrGHmmWpImB9upZQLTf2mA6QO/3EiYX7qjP9e1S7fuASA6DARFHFSayZbqwhb0iwJ4EcjAjYHSGAuN2PD1JnMA2alTp0qlw4OD/XaricMgkw5hE34NvZJu4h1tMU9ji0bgPfnQJBUf48m0Rk6iR43RLqRSGPWnIrwIWURhtkKPCgUlFvJ5bUn3ewGs0UiY7gBbTAP0EznAYDHbvNohlJUOcUsylBOBJNQcPA57M7rInYRrBC34EawMfKYeTJNX6w9sK7Xdy+XzAEwpDgc0HwJhI9BBDlefTFAIXA5y7PaGuG3+MKV47vW11VMnTkTtEYS2lubv9nt651Cn2+x0G03daaDdTfW6dhLU67QA0cBKQhI66fV78BA+D0d6JRnzCT9D4TDxDXY5EtabiRvNBoEaNBuIDEIqQ04kkmvra0xiqVS6evXq3sGBFizxSaFQJp/FgvsDfq3k1UDPPcwszgMKGZeznDTrxMBxnsKwpaGnG4m3hDqbG1v7ekvRBNiSSupfYSFPnBOPJ7DHlNRe88mUqAnjyVTSqsk7jUuR4DTumwytnturEpgaNIPJyGqntm4IgR4mF8eBLPW6XWaNGBIJEEN8Psx/q9nEGTDR6FskEW922rsH+3zHICLJ/5g9idXdmgyU0YWUeqUGUga2ELcQSCSIN5KgMz3DBMmqtwiH+oKfUAgSxJ3L6t3CBFCOmPTszQtwCHkuLhYJuogQPLgNnx9xdWKG2iZiij0WFhaQhHqt2mw2kPxkQg/OYIoBB8wF+lspl9FrFMo5WXpBSDgFPXg7REJXA5BJwIc9H31haQnkhvfSbghAs1evixbJpi+ounlQLMAtX4WrxothLZBYbAA2ClOEz9Z9INEo00REChKFKoagWXKVBIYkCfyga7KRB7gBE3Rax0r0ZbZFloVv8kk24yqGYaQuBRiUhicg4OwmXlaMpRaJwtSlGaf11rjsLNLFWfjJt9HDFFgF9WVGTV2rMEn7IW2PuDHBTpkoi2jligW9XpcAgOljct3GYyjBJCDVrS5wEvsAJUIIivCMQtpgANrSEo9SvdttHw1hPmqUXQEPEHU2RXqJ6zhDjgapxMSpJ37aNKFqbmPVsIMh6BJy6DmqcNc9s4Fm0Ueq6Tqf7LCEgY6wThxjoahiWHfMKNEdKIVmGUbYfrRw5SpiiKBeBW4DpuTYgYHteVI+/brJsWEpB0JlEy0xL7Rg2Eg78TAgqodMMq1mdZ14MICwHgwtz8dZqkCSTa6Xhhg42Udk6ODWt6pP5ToNmDrcZmd1hzqNQ4DppUSFQ/2Q5zOEyOiIe2HvZNbr664tY8Y8MS5rSoljEpnup501cGzJHbsFTX7eNssCoyQ65xQHatcyUSgI45iSrkG+qAiRfGOIqA7xxnFZDwqQjzA4keYYQwT9DIiBub5uTxQgQQS9qhDaoaV3EYZ0ihQaJdlKP52oBVTYuKQGRcxc9uheTtkQhj62613gXh9pvS5n0wfk0ooNHJqlNxzRrNltSCGUTdiDyBgqAsNfIf9ImOoQAIlDxiJe6cs4TSv2bRdGYIWd5JdLOqI1NegMgvyPRkZdxwRlKhhQSKzYQoPTgf5QVOVEMV8m0yJbH7UilVQnpgVWhnHRpDrCB4lHdkEMXgIhYLVkS1OqvpgjHaAFCtG1vY0m0/27voJPAaL7j/yHF9//y8/zefZC682PBT/7ZG1/f3jnvQvbL1779d/c6ffGCw+cfsPrju4BGAfuf+e50ythpOGzH7pSKfXuesP6ufsWpv7Q05/c6JRbG5vtVz/04kc+uikP8CUeA+o5fTb51O/fbNa6j/+nC9XubOPljV/46U83uuP0Su5H/8Gbo0Hvxsef/Q/v38ukQ71a69kPXaxUhne/63UPPJw9tdx+8g8qu89eu/RqrVVpP/GfXvrFn/3UvW9czyzoXrXjdHwPwLf+yP38XLgz84n/dJ05XljPfPMPPBAOeg+v1267ByD6+G+80B8Nc2s5TNu//Mn3D3rw3PMN3//Q8T0A3XrjiT/Yb22XPvnB6/2x58FvuvvRN68S+7ru/nTp9qcA6TGgJoVO2FxCiyQupiBSNCfHEi7JkcTeFj6cZjt548h+HP/UL+RWGZLGefsu01RjnqyAkrRM3ZoOyxDSiRAjNZydQeA5pfIq4dVdBGpJkYCEWk3b7b9qwZqd020U6cjocZ/ptNeevwjsVgAQDvsSyTAdoQnxRBzkJGwOEATDAX2OohakllxUH9iETUnE44uLi7l8bndnG+gOd/AaOCiIgIFmqG3BZqCbwOAq+B/QRzvAIzip5jza4myOUBakq9da6Ykx8ATHzNDwqVDIbzjCNyAsm82CcSeTUbvVQvHNEvlxP1hC3BV+vNvr6aojXmE6KZdL9bqenaJoJBTgfH/QDwQDLoqIRiO9dmfYl2+nu7l1wZCN9AozsY8ucXuR8OnTpwgA4DgsxqjqiuBkAlyVV5zNLLCJgS4q1Vqn0wNg3XHm9NkzZzIpbdXF48NL2u70kHEmzYenAm82wfV6BI12otvzbBT8QFU6lYbToPPV1aVUKimiDFZGotpIjQUNEqH5fFQgZrh682apWoVQxAbWMVOcLRQKMK1Wqx0cHiLHzKYFb7FMLgteh/+AS10zIQCwSAakj6gzcGwgAsa04DlgsqwuE2MryhSuVWsHB8RTJaaSs0wE5DVbTcRqcbG4fuJEtVbfPzhkXFCDM6GuYgqTQbUz1fUiEwpdsydTKkZiej0zAl4in2wmQ6PgRqw1sVM0olfY4r7kbWxpFlli3oV7kArgMkFRLHZQLu3s7VFndW01bfuRkqk03zL59naIhh6d1EGOmbVRvw8/Ax5FRK7Z0WRcrlYJpQgBmXo97UnT7nMOCf1hBJCBhHdopdfhB8ELzg+vI1eB4GlnCFiwy2ASceIi3eCZSqWYOoQLuQLOkpgactSyXc7a29tH7HBFCGQwrNfeoWc0RUDY7naYXKAkPs+pczgSKS4swi/Gjhsd4WylPiS+tLYqpfNqAz2FIZsuOKFvvcZSr1Qz8yLfX1hY0LN9R2N3B4RWvsHYhuRcJX6YJRETOBYBCIFF1PRnhkmc0VWZI4Sk6bBaMAS6NPPzZQJBVRKI0WmTs25IsjVIOaAhXFbX5Khl6eF8OQDr4YiwHkUbv9SKZc4PEH7CJ0YorReSown+qayw7ET2hab6WjVmkuGz10IoWAuAbzRanb7umpCYev3uwq16pAEmS6sMEUZpkcMIu8c8QiH6yogF/3vaYkSnqANqhrWrIEt4b0I7gWE911XETPVCEmOdFlDsOU6ydbCKb0FOiwBpCsAj7YvTi/RRBqvfdaxmGNglIsl0OgPaFvdsnEAZVBX2kwPTSNRkCCQkyv5KJCTJ4puMs7FRP23ifEisnhUbQj1HhsX1uDr4AD0cYGPBfgwQK0rLnJBHYo7VtWYFTc2kM2iEwNN4wnDkJjV6dUgjkEdBfpgzsi/STAdqRreKMSV2XkX4lmmgLq3LLKm6dSmhlwelCFIi8iihzSGz3kBBO0mjnX+7AWq8Ejh1YKJsIZAuYViCGRAgrG19wnwyOVT7hryVprqgIaG3lhkLTIYkJlSFJZ+uIy1C8RM5gVzFfOIP/zV2StI4IqMy9qg+TZVeCyh5E9HWBQfwH/NFIhsycAwILSdpn7NwwqadDCWU0kkvVtNmRaEC5WiB/jBwSBFIlsbVi1YTGKpNkS6Uyb8z6cLujI0OyFQnxjtHEqMQwR6tX9icz7WRjrU6qaft0a8W2BREK1/1kUaVmQ8fWaaOq8e3a5ikEZmVUCGsutYspcaiwwSCMtakBkw5fqoBUaZSlOMPP60xl61++EKBNVpNKeToS0IlnZzhaa09JcZKFAMVcLhvXpj/+iOvq+lh6iAFCcgO7/mKBAD9Zu/pD10ajEx57JNcyn7dj7552OxtPLv12d977cK17ru+9+Ebn9tYfuz06x7M+Se9Jz56oz8LPfat963k9NbtFz5x9bA0uP8dZ+64M5fIxqaN+vXLjf2r5Z29/rf96Ot93U65Mnn3DzyknRa3JW809uADhWqlt7/V2Hh57/ILh0zgXW8+98P/4K3LC9qgP251f+Off/bT77346fdfrTSnX/cDD3/7X7874PMk15ajnsGNi9X9m9XXnt7ZvFZfOr301e85H/38+3H73dHj//lSZHnt67/rDD8D4cjWi9uHB703fOejjzxagJRBufnc4zcDxcTXfstdQa93PTd77ZXSs79/7fH3X33jN999Z7Z7peT/hu+9NxiaBwBvfMfp9s7BC08fDEazk2+4+zt+6N589gtfPvAnTZ8XAPiw4ZJzkxIpBf/nIuS+7a+dNSEiS8u/ujwlkyDDpRJzSVKyi5wkJ+SuutW0XCXJogRejboC9svlWUn+W6JZegHx8k1FFfB6DH/qDR6qbLql9mmHA2mTFETJTkmVDBgoOXp0ZnYcAMh5U9igYXBlPTccjoPhUDyRRBNqtTryEYlGtSe918NG4EToDCcBxspk0uSsrqzQCo611WgAJWkN7YFkyMZs0XE8kdCe0HaHoCKRTOGnMaggD+gB7TSb7XK5QpsomH35g6FgPB7Hcg0HA0yA9hBEwhDgHuaHOsKSEydO0ClKWi4doPugPAanFfGZp69n8OkhiXhirC2uUyu2Pd2+E4tHiaAw6TAmGovecebM6uoKzTcrldLhQaVab+nR6gNvIIRLAZW3Oj0YHopEQrph2X/q1Klet7O1saHMYIgRgaCTycRSsVjI5XTjssd34bVLG9vbuKTlpeXXv/51d5w+Nep3GrVKpXw4Hg2i0XC92ewNtLmoPxy2dF9m3zf1JCJ6R20hV0glUkBh6hJQoeT9XufEifXRsL+zvVWtlvHxdvGgE/QHdUOibbYBcO9U68PpLJvJ3nXXueVFu1dmNNa8ZNPMRaNRh+B6EwBchfPFxSJOYHdv//KVK/ulQ7BuOOhPJaIEDEQIuCWaRbr8fj25NRZLEJxoD5hf93HS7LA/chupV5ZX1tfWl5aWgSVbO9vdQXdhobC8vPLpz3zm+s1N94iIUqXWHYxweugEQsZ8YWExtcI/U123Qo4zqWQmEUemu60msKNYXFhfWw0rktF9lkhaLBJtIVt6fM0YEInSyenoedtTfJWuPwOqIpGXL7x24+aNXDZz5vTpcDAE6ygHuo/qSvzRZYTxhAACJjBInEZUT7WKBYIhUGqj133uxVfq7c545kVq/XSkyyBC3goipF32DD4kTYtPYwQ1lUrQgNsVEIklO90e09xqNtCoWDSaTibSCT20ihqj4WBmrxKDKUybrpvbA2eR0qtXr4AZYDTgHmWFP61OW/dOjMfoCzmdbt+0W0NmOlLpNFpCoNEk6tLTZj04c+Z3MlMQIsAKmVongAq4bGbA0BVqQrBDMA4F1EAMHBABWlJMvk4X5XRRgq6pI688R+eyIO4nzaKAMiIYAp2aIBg6NrisokoAghHWDIL5Tb4IMidPy/Li9vo2IgJBTPCl7nkZINsQCbkUpIyc73jibj+lRxpROxrX/4e9Pwu2bUvz+rC99l593+z27NPcNm+XdauyMrOSAoEsSgZhA0IhGzciKGxHgB7Mgx8cCr04jKUHO2xHgRTiwUJBOERjLIGrLNMJqKKpKqqBorKyu313un12t/p+rb38+31jnXMvt1CggCxMyjnPOmvPNeeYY3zja//fmGOOaf1pi8jpTvJ+OFNUjp+2hJnjKIB0mqovKNTqcUdAoWASNoKMkD6EwQTwP+xDn6gQb0m/KAQI0lmIhncb9SpMQ5SFIt7JNxXCOZABSR5J2uXlNXnUXi77/PPPVSu+DfDs7BHcwHPE4xniLZ3wzm65UnGG/GhKB5EszZnbUrJcKvgWCNUTGLW5WXGg3airOYgnwHYnHpQiXSG7uHP3uXyh3O0Nzi+v9Fn4iLkDH1nhO+muS42R8tNFAOd06u1+OsVG3w0GkSNxIMFl2FcsFE5vnWA+i4X10x78RV4xm38BS+l1pVKNqZ7r8/Nz4dFKnoXE5WmlVNlvd+A0VjAeT3CwZDuwDPoRDWkS6kr2FcqZNtTG5tlDlPypeHcT1RC2aXjGgxxqTOqAjNDUrcAdpI5BH7sgcOVQvuDiSJNpjBypKrBbbaF+g4M99h4aOwJdbxrEeLzvffOkahmvmAztSMrv/aiYXuJDI9F0POiCxtN2FmVew3JOmMq6giSkWRUdJNzQJoHPNVytQXUKLfX5PxzScKg38z5kqUTP8AnqmxHdzJCNhiiGQ2YnEIBjaOwQIO2FFqf50Zwc1rU6cgCax3Wr7T7QTO/SNCRH2WgCWrA43C/aS3gNg1IMWDxnyYpjip7+hBhMj2N0AVcrH73TEssTdxr19JALdU7HYzwwhkzXkS+RfTpb9EfjtZ5nHUYvaFaXbCkTAxl0VBumC2z85Bt2ytA9712sF97YAV/pNCJLoQzSgTTT6UhgFJZVeLk2GZVzkE0BxJuisHMEq8mlTobiUFzdiVHVSTxwKDyKzLPZqEPEFMlNZ3geiOYK9C+uMlEsFEo4oudG/3b+pv6H/9iPffXHBLj/zBv1j3qkTNufbHuFXLWWJ0CM+o5Jk61W6/nh1SRbLZRLvgl82JvhiSuNUkyB2Yz7Tkct1ZCwv5ezxXhEPiFD663SbOSQTqPjg/i/fptPFtOxLiK2TKGSx09sf93c9K6n1sOWydRaTrKIHzvr5Xo0cGHD9DNXyJVr3pz87IZkht0JCKre2CYG09F8Pl2VGqW0dudNVAKSrTfNN+DDuI9iS3e1VbyZzSfznUa7iBz/w//V/+vjty//wP/2X/nyb7uHvVI4Vy5UPv8UwT/L9tN/8Vt//id+fpEZflj6y8u9Pk2jFHREaxJzq2waa3QUfcPmsXEdgoMYKb1VJ8NrmRlShpLqpGoWo/v8sZi39dhUS3yLeD6JSDfBH67SCeobTPhTSX4HQzweDFvNY4CJwlgJJRx51IidWQNJtkJVBvmI/fFQ+zPyqDpIQOvxq8QXzhgJrh6vf/qnf+all1769A4AzhaDxf7BVLt7uRHelEpd6sTJMHoffV8W/F2Otd/w1Xdv32m1mnQK1A1KpgyOhDKpb9FbAm2F2IDPAYgTGgFNB/sH9BZyVwufGxsMxiTYmb3cOrMLAh+OJ73BqD8cAZFr9YbzVfZ0N+EB1giDKNhqtSaT8XsfvEeswuWBAp12v+sMWqGMwx1rmRUjEHhMQj2fPcLwnpPUYU42n39y5oz2bCZLmOz2htfdASa1i6Sd6euy1uPxEJBEc3QWdsO48XA0n85hJj0BvSGiw4NDAicgFXw5AKX2uusFfhbMN8PzgheXy8Xl5eVFt0v0m63W/emMiIEkx4uF82Qd3zU4wOFuz1lEEInTGk1cN4hOz6aTi7Oz87MzcDxBfi38MjajoDiFxWzq6kLz9Xxnd75aP3lygQMn7uaLpf5wIB9CZ8GbBBCpPTz68o/8SKvVOb+8fOfd93B3ON9YIbFWLGCxKhSsRhM5SJ+xXbw9/llhSueOmeBsitfEzzY77eNbx/gnruFgbzC8urz89re/Da9fefVV0j2wETSjgFDh1TG5gnCIXLx/pXZsyoUCWLleLuV3d30NG9CNSDWf5jI7rXr16GAfGRIYjTlZuOSMT2N1ZjOGNbOpt2d3Mmfnl+cXV2AEkKoeihKrG3QINEWEx0CJcuh+MZ+rVas+gOKMFKIjWoBD8blCwNMT06G4x7XZQdGFQNqP91vQfAzOO3LxElmuIiUEsaHmcJXeEMBINNPTvYgGcOItF4guaKUrspnFHPW/7l2DY2rNBhesNvDaiL7AwheAidUYvzxD9YgCa0BdoVgmusL5hOQcfC1VBv0BrSBNRYsySJsh21Adqf9q7aw5GBseBn3XObDDF+ZmLHYYHlC4dCb8hERddxaBlJ6qWbojxONsbK7CJ7nPIfZDBaxe7Bggg5+edpQdPhlnxVwBg/Rf8ideBarTkbEU4BBCA7Dw4RC8JR1CzcQ7eSBaCvCynqYkIcbL+VivA/0hhm3Id1yEVuhkeF/twk9SV08Jj7zcQr48BVcDdgCj4AZG07kv4obnYhN6Jz6QU7LAzkWDZjJYEdpF06ViBT+c2eBmc752uu5rOEBfg9Eok83Vmi1AostOzRe0i8bQLcgll8ZNWe3uHji41yf3J+xl4s1JLjBunHEKA6a3Q9pAb2Yz/YnpokvHVpvNJtIPKWTwdzBsOBpeXAO1x2TrJZcwzhk25EGMetKRXY47ORuVAuChhxxFIGAqY1Zmg6+mOrSX1KZeq58cHbUbTXIN9NjyZHd0IZ/wLZ892ur1nZOGsV/3uigTIqNrxEfC4nQ+Gw5dSCu6T57pcm1euLcXy15VCByL6dQwpOYQnLxpEbffIHmNBrm0dR7/p/TQDs5Dr2g2nn9bLFyLAtkpTYUdesW1mQxWRI1xR1AWq2IOJeNzbAXd1R6ze4VYOiW/Fy/BJYXgA/rcfqPiEiJ/Qp3CF6qnkZpGzTZFekk88eY7Cg+hejKfolE/aRu/4kC9jveGPGPrQ9Bk2K0mq9VcYe9iZp2DAjG2F5K1ArqGHCmm79DxbkjRQxyC5qdarXJSsz21ej4Qor6i6xEjXArQ91bncvg93S9eXe1Db0ktXDqMWiRyPh8a6XyvHKdxf/TPHpGEx2vs4B7WjTw262Uxu7vfbuy3m9VyETHifxAWDnmc7pzHMg/EX9K4gEnoM5dSEKIS1YpGLsgTyaYhmID/8gdnfF6Z8qbr65slzUYpOQ+H6RxdlPHeo3Z2U2BTtN1sllZC871AISY5cjycj1zjTLzYlMv5peC8UJ5xHE3mwGy5IgvCTdJYuqOotPQA0osdtZdf3Nv5LtwBoMJCOV+sfPoBx0vJ3u72Z9FklZ08qukFmUIpVywBQ7cV5IvgNMxr+xuzKaYKyzkqz8VZKvwnbthkaiU+6Mi2EjcafUZYWdS7PR4hgiPPLswHwZ/bpLkM8eYkacOBUNgBkNjgeKGco3fbny6oneq0rT2grWRbON0BePO33P3CD93atvjPt/z/sy3dAVhnFle7b693lwgY61NLVVoNGdzlzSMP+PhnMZ9vNutpIgaWiwJp1SoY6hEawn8tMqkwCqcTRlUpHpktZBN2UH4Xqo6HSpwRjZabYifGaCP8cKMy1XjLsOThKCDKl0VovuNYcTrU2r96Sk5r4toMmInWERl+nnxAV4vzd9UsvBMfik2H/4QpQOQW+lYIAa8Q1WBI6qOeVCrkDWgMz44bps8vf+ElAM39B59cXF6Cf7rA3NEIQnFq5Aj1RrNaqQSzvKlKqGjGuqI0R2GJ9Y722iU2aZUwQvPSajJDSwH4QcDTme/H2ThEJkYoHB8fE9cIQiMq2d3tdntXV9cxC0NgsdJryzJQL41SMTiDFmPgxDWFYBomjecZEK/E8U7i3T84qtYaiDJfKiIVsBob5X0atZgnliAT4jHE4N7PHp8hrEql0mm3jw4PIWs+m5If8/P2rZNWs4EC6ZEcWlnCn8dnT0bjCTgVsIOLmSwWfGbLxXAyJkjAq/nMyRzoBIUvr64uLp9Mp2PQY7VWhXgwN51CBCiULNvdpTnVQsHfoL7jTXay3rhsyXJ51fW551KpUK1Wrq6uzs7OLi4uPnj/vcvrq2wuf3J6+7XX3yAN+/Zbb33w4cfE5WBqrlopopBUB18C6RKZCNxyiSb4ibnTZXjixIZ4VzzAKTKaNZkVicTZ+TlscY0Ul685Pj25hUZSvmdaM0hRUOvCxcdSP0mzN5uVr2rCtEnWwqeLJFfeQSoV8h0wb6tGYcJwCgD2GUd8Az4Gts0BPKDnq16PzMdR86Ujx/GU5KZcLIOJSrFKJkGJhA0UhEKUy0XUUYsP/cvldZc4fbOXmAJE/WgOEQslyuXyKC3tttvNA+NehUoJq7VqpdlsUHkJUBa3ERqNOnzDoufzGfwjzYCvWHqr2URq3V4XZSuWSo3YQEOj0ah73e37GMOMFJ9e4THm8yWto2nQDLCC5+wjiUajiaHWanVEAPwaxf0BRKS65l3gHx+DpcAoXBEiC3+kQ9LwrE8TxkOo+/TWgTXEKoCIkErC6ZiBQCtcULoEgbELx1McjTOav0qnHPQzEaGxLTeza7xTNMU1lkhixpy9Ul+l+GLzeGxoixa7nePoh7Yw1WyMvQWM8MK0pf3PfEtDQkGQJIUCrhh0CbKCQgqYt1AUQEL88adABG8oB/BwIWsroxPyR5fqZbbC/9ioAW57ZyxmDUULstmu7uyC0KagrmyBcIFP6Xd7mBgpjgabyVRKpYP2PipB0ckUi+jOpmbFdAFpyasQnPbuO+OqRJoYYnbNzSNXTejEbYQMGbWGImrMUQ/qirO1z87P1IMC7CBUIUsg4qBWpx5NJmNQDRzmBIghuC5ttOEttXiEFxkANF0zqedyLvGQjs8bxA0i3Q6tDMfD9NACbUEGmAVVgjkURVJ43cXcGRRoCcCTxGP/4ADJjocj9Hk46E8nY6RO2opC0G+EnC+4CBu6ALHeZ8Nn4jRD1eAbfyCUfYC0xG8y+F5EIttJYvZ2iaahOiv7ZZrv7Bckrgj9CAGJVsTfHPVj87g4sprdjDkAfYc7IT/CKWXYSUoVqgBb5ZJ9RycihLPpEUPskBdfscUFRFsKQoBD8XhzNc5Cz6hJH66naXjOLycg7flOABRfDYsLIhcgRYlEV5vCDAMzaJg2GnDDegO48AMRhIaHsobuelR4DJetEOriiI5BB0GkpTGahVQCD9/GTtQ7X/CWZszLNWhq/yb2a2fnrvEyjVqlVa/HKqQTZJON/I7ISwWFYrlQ9naTBMZrKGnK+wzRK7bELETPd5AW0N+OsAnc2YVAZEH0VD8TA92C9ejJUw7wzeWCX416W4wS9lSPBtnbg2G5WyP2QvgVDAir0dsk78PZahX/Wkctpk4F1M35pWiVG33Shd1s2qvvTgLw/e2fuj1LAJ579WB76Lu0PUsArrPv8h1Go7hRFXQGFQzov+IoqoInQLkKxTx2MR6N8Yqqe/hPCkS4dUO71D+1BJXkEsfFUBywU2ip6RNblNVTpX10GA+ME8CS2eJa9TXthxq7D3l8UyTwvP5f56B1aw9xUq/BftDAZdGnXQdbIY/mYz6OLy2FQlw0bc9Gv+5NwLnsGhOGMOwLBoD1qEqvATXC/ZhTmHU4ByBFuXK5dHiwf355+fDxY3AMaI+qw2VLEQTArMHQ9235g0pxZz4eNx8MBpyiDuEayIzIgRF6ayOPo9raLp3BDZGGgDIXS8dsgDwxLbJYKtIj5+wTZQkn+OWYPkhQHA4H1A8OAZlRG16MYGZCkDah5PaZLTZkEHn/LskOsROoV282Dw8PHbiNLecLByxAeFvMZiC24cDBV1o8ODi4fXp6cnQMFoQk1AcYfe/unTt3OOzcmLv37pEb0Pd489SYoEgH8SzQc30tJp6QTBh3g7abHZXKBxC9vzNbzEbj0WA0pACdrVQrkIS7RKciNRKqwwgYBegfkR6tMyAPJIVawDQqJmyXSsVmo453e/jw4eOzM3oBT2jq/OL8V7/+dQ56Gzi/562RYj4JN8UojrZabcqrMYWizBPxWDmInxyDD+LGUAj84FooP3ty9sknHz1+9JB2T05Ojo5MiiD44vwC/O+wutqokqKXyBF1xLIqQOm9XeARH6iNeEDvjDiUq1TKtbo3OMlFIZuoksnuTWYuZj+e+RwFFBM3Fst1PEcxns2FOLTiTW8Hb4zkS1991QfTLJYLjI6DSwcTffcHKgfczxULMwpxaL0hB4gRcsS0zSSJngVX7i/FffQ1GhmADW4IXygg2rJre+QqKAyxdDGbY6LkHhgejDs+OirkCigY6uqLnWrkCT6U3O/1R0Pn98dKJq4/MxpN0Mnj45NGs8EO+o9A846J5lxWhQv6/RiapZuuzwvAon4ooQBehg7CN7qPG5BdsRMewpkA6DoHwwq1rDjshpTDNvF0WJ5jqzogNwGdn4iClIx4qXfTxUWf2TjFJ9ICxy2Ur74qKpA1XOCHSikWbbkF2HIkgyN6r20dNAZH0woEWcTNlXI4/KHV8ifcIltUE5cn+reB3/rTQbZ0CRtkI01qS1f94xuXpJLuJ/Sf+rBtkj17a6fTODrZOLAbmeF8BoPhda9HFneNlg/GaBFa6Vq5tLdYwHEUulLMt32mvwx7SWsn4/GKU5kbupjPYX0FckocartZS1qmW4LbIDNQFubmzAwH4521kc/hEGh9bp7vpCN4A6/4CSinA+VyFY+KeUKybpwmY8iTmugDJTE90kW6wwfL6rQ7NRcp3l0ufMCG7mEHOFmOhHeUn3A7ZOMme+QITHKlUbZyiaykCncXztzQGLwKeVEm3rBOH6gMaIWWesqUNU9C22q3O/tsh+Q2WGsstJUJm7OVWrWOF6J32qr4Mp4CV7jKiQLuq0JaItVCvHDQm0JG5fhsNTncgJpITKeD3jQL/49opDM0OvoUSkldntNu0sUccNAp8q50klNBhGW3xdisQU1xyApLMauBSW4cD4JkHcTAWARBT/lpS/FoOFZijW7PynOeTcX2sKoZPY1hLA9YpYyw0NMNQ4eXiDkfrx7hLCQhFgmiSU1MdpA4oapOhArD8M4JgolRH7hGgEsjO/Qa/+8Tvi6wHOIuGiWpmaOVciXvmxBvBk5LnZJchtfSHR0fHaBa5VKRbA97Qc+5isrxXboKVDFgkw5DrKJ/oEvwN4SiwcZmB+VbWCgspoN2OngOK2iO48EiOcMeZakgPrIolWRL+6kMP+13hNu4JHFyu4QGbJlOpzRDOdROEkOlaQu75trO6ge+nwD8i9nu3G288tXbr/zwabn2zzvp/3PbswSgm31nuTNDrFuNixk76tUu3n6OymBuKoprUWr4o/E4Uven03UCx1OGjWqNdBHuMANQvx7IKlUkLE9NQxXRLbxRjOei2cS5nHHemYhs2gXWhd+OAJs0mW8O8LEYp1NRTZ8KaBYL4m+U4xMGwsEoBIx3PYmI/9oCtslZ+7PaLCaZzycAlfJep13WSbjWCnav8WOCq+WCDsCAonfACzTCEYBRp90Cyj85Px+NXVcWR+IITSZTr9bIp/f3D+KRWfGo0CQocH5DguBO8vYB1tlsSacBXlAPH+ELBewA7LpZ4wx8rmC9rJRLtXK1WW9UqxVtM6YQEBgm0ykOOtZW8UFhGiIC4r9oAt7THIUSYuEInKYwDLFkPCGng4uFYuBROElrhirqqdbqp7dvU4bExpfFzmYx9JYDrb74/At3T28f7h8A6aAHtxU3Q/fAvvgRLsll877BqVzGvYr1JxOiMmQgGuJ3TJ4FBsBV/bEACVXgGucZOTqeNIf84Or6qj/oL5YOS4P+y5UKvns4Bqeu0+wXQsdoMhkv6DXuae1NknwW9hB3+QmgIHiVSuYw1XhDVn84+OTjjz/86COavH37lMBMvI+BMR+9ogAioI8gb1QR6I+41CdHSR1lHE+mkIoeotbFchnujoa+iO3x48cXF+cgFVF7tZYUs1apdvt9+qvO03X4HjqN7pJQgv47rSY9Ngyg3LksQSDuurqaPoCGXtMox7mGnlLP+dUVqVMgfYcQ88XSXi4PHHbJTp/p3CNEwXakhuKC1WgWbz6d+Yit5oLqb3z2i/QI80LLU+Cde6t+s9rsTGbzWr0BA6iQb0cCENANXM2VAAAa7rpSKmDbKGVon/qVVBrELySM+1q5Pc2EQMwV6MaYADkcIOt6rRbofxPmveuktFhPA7vAgKE5UFEHle/2uoC2+WJG7bRj4NRJ2Sq6QUeQkVVFAsA+UgZrQYv+xikAzlrG6LnKS0L/+Ua+sDf9kh3hKaiQ3yk44sTCj2nKwOYgbHstNVu5dRGZQ8CBxkJ/Pc4Px+gs6DeXpZqpglK25D/5yVl2OMJxnEl8dI1cmZyDdJKrh+UGmboOvqmNLR1ho++pR2x2w48tcorvRMezn2n73D6X8522p/Vu/6ZqLRa94AChgW9gFC6ClhAM6Sj+Z+5bw5bhwbJKYLUG1tAB+L+3uSnmc3dOb909vXVyfHh66/i5e6f37t5qtmrodbWCluwVC3vslEsiWCRGX/EkPkPiPedadbuSjOwcDkckG0h511dxDWmYxJpOQonA2gW78lgoxgO9Qa1BBFLxE1QSGz7QLuNnqH2/s4/JoGKT8QSh4JAxUVJxmIrdIA20jJ90HxHjGXDaijYwHG0JCV2orhjrnjk2FlEpWtX9bgb9UTbr3fPcXrZSrZVKZfW2WHTWuCPQEQgw5Bh9oddIn9qp+PT0lFCXBJqUP+QCwPU2uv5IyKjyYG4Rbn0SxdLoj9rllRZQcOzHjN3YoFyEHFxAkc0LKawGEgH2jHyhqGypMMET8ki9OMtPNjuYNC/ZTOgYh6UpoLZblLMJSAzl9DBtOWphfku7nDDexx0ACsg0NsfmJdZAFLRxmVJ7ijOSV4mawtrsHEWkOtHFd9xXgPAs3JVcYbRTDlImQL2L1XoW4zhGECqyrkAPGpqNUxESKce9zbQjPs6CJ3xdJk6enzRpwoinWN/EzNtVDAyNF4sZEq5Vyi6bm8uJdSA0eoQ3g1yaSZAkbDeko7AShPGARCZZyUgFHxxmszNsSTTspGNeGJems1QeP3UalOTbcvETBXu28RPdg6URlxQK/BgRneNRaRkacJDTPpXioyNesr9+8/sJwL+YrXVSu/1i+7uO/tk+cwfg7XXG4UX0ISkViqM+7DrdK5RIuIwOu7fjSxv5+UydNL3QQy5BVVAmYzEgGY+RPExoESrOHkV0RaGNXhL2FiHUB1OoXG9GJdGoB7c+5tm3rWDX/nga3dK35uOFuChPepaDWlIUU43F2xCDL+UbVZ+Op6t59g99LgGoVbKH+/X9g8NKpSZgBQXbX2+FkM23Go2Tk+PTkxNvnub2Dvb3j4+PHjx4cHl9jSunU8JZ3KvL9hdbzeYxpw8P8R7DQD8QDyYDI0FKtVKli/1+H54RGOAQH7u+mwH24ZoQiJO4l44T57NZ76Hvdw739wmKdIawOxP+Ohd8OBoSigBSGrDDV0ZRiMZlwxpRUZoyDidilAWITdeA+A5yRASid8uIMVw1mztg/OTJE77hYbPl68xwdiQ0xjD8HhCzXDm9dYtUxEHu8B393vXV5SXIEpBNSCQQXl5eIRaCKPKtVKuj4Ri8juQB+bg26kQiJEvshJvWEUJ5s9moN+qIEz5AsNhytRiNXSZoMndFkVKlAni9cvbtejQZE98KpRIRbzhdzuZLxO20k1A6/gMbx6MRDRwcHJD2oC3D8ajb7Q6GfXiCqsI32iWXQ8rwnp6g0Ohw3QWIrIOuxUCJOgwiB3zM54tszhc44/gJC7Aa8EF/ewDWGX4/f3RwUKvVSFLzuXyzAfdyzWar0WwOx2O9fxgY+gtqaLeaB5022Nq7MigaMtqsyXDRt8GQhqZOS6DLrr8obiDGUIlTEOgqPCwUqAvQAXoncyL8wHkgEzkuyIZY43N4segqHUfl6AaV0xvAPWSQaRCI8OhYFcAZ68v63mLXxgGyJOkbnsUQNzkIJgHIbFZIgd6S0U7RQJ9QjxcbGxfxB3PSht09dL5SqWDe4LDhcDgejEiSvdWzXJFUE5lhABe6ZlQgNqIZHIFp+wedUqWMRXBVt3tF3gLlsJq0EMP2VUpFX4xA17w8ckXUh/6inI1mHSYiDm8YoF0qrbex0HmuUCVUczG0DiM29vkOB4L7YF8hZPeADOoPB/mTnBSlhLyBcNJx/m/jMv/9jga2p8PJRQBNBXRz+rm4IjRTDfdJqXQpRzzo0bgEflJXdNSIy3781Lewk7rydCe88FNqw81G4/Gt74v9Z4XTTto4lc7GfvxJJdKGkIJdno1zT88LKWNvV0SlW8HV0j2oFtxisTASHpI87urXbiqV4huvvvraK1+4fXpyfHTw8gvPdTotuD0e90m9b268G4CEYR4ftAOpKjWknCFD8M3B8WKQDZnGoD+EsHqzWa018AnT2cJECsp291K4yGfzWA1+Q7kZVtykIsQXLMGYY8a5gNLxJI4S1QA9Snm14LpIOioBuyG+fHR8REwTOoILY30b3IUuV+11phwW6X3RmZPU0V5IlTvOS4FpPvQMX3BhXMthXBtaC8NxQXpm4D6qjNfC1aCASjlTLJWPj0/omKobaM/YCXcCmLLr3WA8C2Zgjeah+d2s1DhDKzC1Q2Xx4YKUoqLBcU8/jMZA+UyiHEjPVLDJL+o0jhqH+Y894f+xQejnZCIpKjArY0uXoCZGmXQAtYy6PRPtqNthaJTiUhgCG/mpI0iLtMI6mQZzhDuwGLCMcK0hqqI95RWr58EQOMWOVVvAv4ifjsieqAVBcEhz4rO7iy8P6M9l2+F/b1OpDXoATqVkgooJB9RmcCj6IKZjVfEwPWy3gGa5JgrDLlzv2BdKEVszdMZn0OemFdYxn4Hi8UBoEv2lN5yjHn2fKMfuKFLjXmgJLZnLudGtSCqkxq7b+6374CeXJSZgdcHb1HdPy5YI8fLAI5F0yXPLKgHjTHrcIlwwNCRBhjLAPbpKJmwzcXnawUbUWFnuTZvvJwD/Hdg+TQBy7653YhnQUH6VB60A6sUzdWE86BXnkit1kAALCFft9FQMSntHo2JLKqU/4XpVXeXxMkf6PWVhZwfFYANH0EROa37hyNVVClvIhvmkkBa26V+qir/JmTw7yEZbVpi0NmrZ1hMXcwiPwNWAEB3FnkBoOdn9/B2AW4fNL7xw+uILL5IAXF1d4dlBdQEL9ogEILbbt28/d+9OpVw8Oty/e+cUHH9xcaEXCIhNR7SoWEyX3oNQ6CdsBYbiz+AinaageVIhyw5o21GCShV4THjRSH3+06cggx14rBU+vVqm6da9O7f3Ox26OHAKTbzzK1bZo3uC/iw+7gZshndAAHTHJ5LjbgBlOELlNqFF746nk4QC+cFPCIMSS/oq0AUZRbfbc2Z23F7gWgKwb/PM5cD/9aor5VXLFed4xCSQiydP7n/yyfn5+XQKJ1z9ExW5vLwAmVFhsVRqtVqXV1fjsS87QwtCTC6rT7HIGHP6QmJYPtdqNWv1mt4rlClfzJfKJfagymcSJlNQ+GX36vK6u1w7+qj2ZXbwrOOJI76hdq7sAR8JfuoJyVtmh5rh8mw2o19ga6iCElqP2fzOiKEgLKMYHKNTELx2aIhwK8AFyILyyZcAsrQCJ2h3MvVNwxCKGYBFcP0AT7K+w4ODw8MD0D/sJRtxFLPegJ6zs7PRaISih2G45GitUqrCxZxxFFPyPr/j9LvQSToRFuna3hCACq1WTlwbutoJuxEt9/ZGs9l1r8+FzVYbpSIJxN7QAR8XBL7EQk+wmcvp12wxz5IT7rhWjpA6xiBNbXZkYNzVoKdL4h4ti/Cn01w202rUj/Y77Wb15LCz36qj0L3uFRnZEsC0swG1dzoHKDCwDwunGZQPOE4N6eEHPqjaYhara6zX3lFzbEC7iP5hhUv+wEnS4FqtDmvIRYejwWQyRnxAGMsjyzArexHWUXZ9FfMBRMZ/dAbQhghQJBrwUyzUKj6lRdylEdrSD9BXBwL1Z+h+eAup0FjyhGYxq209PcG3QVqzlFRkzT/PcEGynWdgOO4FxGE3r0yf+LIOv/1Yh+/pt/WI93BRnBPWLnlhvjpNyEa1gnKrSTtekVqMLU5xxo3DoZDb7dmJ7e848qxAOuvVn9/SeTZJ91/qcPKm8fFIIDxrh+4wVvsDIvTBK3RT4yWtBf3zt9NqfvH11+7pNkn/Mo16bdDvPn50//r6wjHZ9RyIC10wAA6I3bI51A87HY3HsB1UigLPML/5jNKNVrNzcEhS2OsP5ssFfRYUZXOYBbCpVCjitNE16oFsKQyKqTkMQaqjFdESuoFp8xu2oGYcDGhs33Fi4Z/UTHQLqcVVu6g6pymG548xhQxeCWc8ny1gAzpK34NDgcY2G7JQjmGSg6Evx1iYafgceqTtTgukDN6bb7s3mweFtOMMOgxwsYh7gAJfXwEOSfATBSUZd9YbxFEaM9mQ+WRdQMgp6TDDCI7ZFAs5M2yyAqOCDjzhfIfzUcpEKI4k6od4JCjVcXy76WaE3VgWrIQhsNlLgk328Slo4CrMU41NSsJRT6is/kp/1EYHApExFXFtSrDhjLETURGbYxIO0kS3qMDIEBvdN3LEfCGaiSNpvNCv+G/ag/Lwkbx4eJp6+JbsWM5I3utsSTD0exK5Q9yMuqQRheUCnGGMVmZ8uncyQfWQgmtvULv3k+PtflyKo53NCEwzb0FPZuSQ1Mp1pLWLxYw2UQZ6qvuI+5C0Tzv2wZ7YAK0mIqQj/dHafJ+DXhta0/kwrjjrlGuSk6eeYQuH4jJ9FN/sB/GpcnsWFSS1tBj7UIX2SlsaQQhmoB58I4vUVqqBUzCU5uFhIrCz+n4C8D2/PUsAes/eA/BU1/Q2WBCeOg6qjqqCAQA9Qm2SefNBP595C7U1PKbGiQ05aUWTwQEmRQp98h531PM0cj4D6OitUI6j7nMsIkyiIDy3xrAtzLat8DNbCq/WFJSkwhy3cBwEsXAAV8bFEAlh4976x3/8x/+xBOCNV5//TV/9AXxQn63XBcZhqlShaUGE8cD31NYq5Xt373Q67dFgQEzCqWA2M5cYiwCy2cHvxIoo416v73uOvE94g8nXG3WcCBU6vBGPkeF58TL94ZCQgKeCVLwULMSGgTflYrFRr/JpNxq3To6QDdir170eTccrNr2x76RMDlrmxODT8mbl4muxcmpy3+l+Je3iO7B/TtFfghwuILlymIVPCW8p99hB0tQ88LX/q16vd3lxQfeJJvg+RzViqJV8AMl/8P77JEtwn94D+wgwFKMVMHelWqUJUOCD+w/IK+ADlXNEQOotEXbxj6oFJLSaDWMqjp5tNwOoa8YRiKcYhBEir7zTcD0ajee+R8jHcGMpyOFqtZNzACy/ufHJLYghTJaKBRA514IJiHzwgYDa7XZhCzzn25CYd2kj4DehGDfrnV065XAIIZUwaYQNebloKaB/g56RyHr73pTAD3nPdIwcwfrteIfXwf4+sgPazqYT+nh5efXW229dd69RQRitmt6sd3cQDSFtR8WErKXrgwIMsRngArrjGlOFIs4XbOHrjq+AGf3+YAAf6BthhHgzGI/I3NCher0JekbRXV7Rx0JcoxMxkXxQi8TPTFeiymKp7NI6BAHCOFph5kfkokfrm8ur69FwRBNIkG7h+I8O2i+9cO+l5/08f/f2frvZvb5GseEZOLtea3Q6+6VSGY2Cv7DUR3tRF8xnMEAZsAuH4nAWpGRiEaEIAcahJpLFWP4P00dGpFqC4Js1SSTJHjwvVypoM06G67BS7/mMRrAb24k14OsIKwFRJL5aLLHYHfI3OJhxfBTtQ0uHvi2BDqFwW1+FkfCFrCkTquebtknvq97kR3e9qZVcBhs7semsUGkCoa7mMx/xCyL1D77G4n67pZ10ua6NQ1ao19vO/tffsVnYAMxG06A4JBV2aGW6sqjT1p9u6eqoIBpIvjJofNYilUAS5eAtDORbq4otzP3TLSh3k7I4FV2K+lLJOMb/bd1Rg1TZoC9YZweb43fYcYzEACH06Q55YBF3Tm/l8tlZ+ETE9Pa7b33yyccoGBwK9AlpuimuuFk7HjSdTIkkdJ7Ekryu2+uPJmPsjvaq9Ua5WiUj73b7i/UKa4RPkI6UIbhULLmciyssk4049p/CCl+pg1CmDy+VIAwlpBUJhojdLHrl8/E7GxwK/cMsMG6UURCZXkpQrbZbbXbCcblOGuiQ5jBYpJEcO64bI6NOjC5a9H2reJsQpLNEZvEuakzDUYUUKzFPnx+bYOlYEIrKQbwKDpNvqHJgH+k5r3IvxmIc8CGHBsGJ8knZc35MlAkDPijkwxUkA+TOAFYSAGFruVivVLBZg5RKu43ZEMk3zS5XhjDs0acE4GBs0KMmIghTdU+yr3jjbgDXyloqi7w6nDrfKSdUSZJCuec120O0T29wOpT1jHNLTAaSxZADmKLzi5JxCU1wNmTpxj5XqTAIIam19fkfqrggykstcjHHo6XoTgRhMgdVl25REpnxj0ZI0qwpbCqNAEBK6rhKviVfRdWD6lGXwyH5qS8P6Q9cs3jqmzp24TWXozwYA5XBh+R4qBxW4LGhg2K0Sq3QaY9hl2z0SxVxTMuF+1LjcSoxyfLbX6FdnI4jcVkUTEcgHjYEyfynf/DJ+0DpSgpAiSkYBun6Ft59Rs60hXOmPHtSHsxWrgZTIyAEwV5Y4ypA3433AHx/+//h9ukzALl3Vzu+ZCYd144wpGws6oXIw/pRIzVWlXXxG/6GPjxTxqSZYiRsDB3HSyzn23FnIjX2H2UtQ22oIi2wz2XJP8SOqkYRWuRCG5Uc/iafgg1tQyQbtKV2VfG0bWtg8wqUmkJa7J6JKzs0h59lBx/OPh4YeDC4Wnw+AXjlxdtf+sFXzp48+fjjT6bTCeAG63GKn69u1WuPhoPpZATMOzw4oK0HDx5ABV5gPJnhX/BAeACcMCzgQlqaixGnMIWQE+h/F7QKi7B6MBnEkWyRdAGFYpjBuRBhjWvcd7vV3O+0DzrtQ+hotwjiE1+DP6AYRB8cHJTLpYhSM8FqjI/CAtfDBkyugafTGED10VLkClaezeZ4L9iHX1cA4Ud063OXLvMGcGB3fANnc8YM52cnOhE839NYG2g2mTjZwxlBTk0Zj0Zc1mw1Ab5HR0cHB/vgTt+fFT0BuX7nO995+OjheDKFcmQirT5KUaJMsVAKEpa0C1eRJypAuELFaFpR3zgEWHSNPxxUnipx4LAx8Qo60S18WbFQps5QggyiRklIYiHPBwIc5wAZj5E9VZAw4IVhiaPEhkf7hRd0NsL6ptPu1Gt1ECglwbXoGHKREtIq1dtQgsQjChRGoJnBAMbiFkE5LpBTKIBKEVy71YLqi4tLKj87O3v//Q+IRPpjVBYzy+wU87kmqV2ttprPhvGcwI2rH5bQHyPpakWH66554kBgTFAmcGqaiINgY1hbecsG+mOlqSq8ADahDVBL05BH32KIPA+XoB8Ca74Y2GX7vevvsxbOs4IosLVBIZMls0JXsROuB67tbNblQq7dqB0f7tfKxWopz3e3e31xfj0ZzQgrtL6XzZG2whzsG20fUEXczpJT5J9Zk8980SX/aSEZKIV9fj0GOMPaAVvmw1w1JLeIV4bB4GqtylmaOD659eLLL3EtF2HGKCz9A6zDK1pcw4f5fDgaYHRigLi3k8uRnPgYJZegVPqyiI7oPNzgCKzU9HQ5NyCkOqXrdA5MBT5MbiUhWq8LVwOkNRv0nF/KclvQP+5Rs45OXxeaGB/lzTkOo6uO+SY/tfWvz2APR5EJOsk3Sg73lPieQ3SBA3TN0GBjn35zlW401UiZuIsk7vRYlGHDQuEh3xyEM0GLGztpSz9jiyqTV/7MJn1xgON2Nbq/bSNQjv4Zh4uwCQ8Bgvk4mSqQJrAU21j4NpLxcDx88PDBx5981B/0uZZqA4FRznFNoBEcQo5oMlfCjYSqyQnRJsAsni1f8I0h4J/rQT89CwM2hUVQZXaLVQ6HQGvqhCRo89tgEK1FL/Ae6mQMUiQMtPAJdbzaeB63BAFxhWIeNeMDaaaFzv/2tirmw2GcCSS5kWzE08M0Z8fR1/UKViceIjIYQR9VFjkmoxAuHZRitijGQSKm6NCEJDTOx5+ms0XMJ3ExGZNVx4OqpVrFxbWA+6V8oYILLVWqJMok9do8H9jjQIhz9uF7uFOQMGoBI6DHeOSCSGY+IbVtKI1hjrjphFLitnWrSjjJ3c0nVd3cjQvSlnaTfVEA9L+FzLGlAmwxpowUvAQy4BhspBENNu7ZYhyWDyMKQ7VlL3vaaGSk1hZS26J/paqFbb8pJgRx8MsRFfkMQx2gs0rbdaABQVhnVOD9Aq7kIGrIP5Q9EDyGjxprroiO6yivaVkb/Fw5zBHjHN4advQEpUI9i/FSFBTP5swI+aHl5fdyeZg6my0gno2TdAXeUz9F4VtwD7JUV3PaNO8iNhkX3eY8x/gBx5KZyzG20PBUOKo3T/Y6uyWvYY5l4ALStVrLy7B00J7qiqATqmAgFFCOs3zoAm1QyB6F52kt3vh+AvC9vj1LAK6y76x2XCAhbWoP/tFJa4RvJ3NyEI0hVmqTOtLtvTWtI7SCbauH6oulYvDHvDZfKFSqFXRJ2OYZNwpjUeyEroYaqteooR8glnYWT8wKFkIzbSsUOqzcj1c81X+/bPQpGVES49NNiqa0dHBQuVzG5zvZMkyaiDO4nn8+AXj+zuGdW/su0eNDtC7yA8gDrFBzdEn4wdfx0SE+6Mn5k/fff5fCV04sEfS4LIDTjrE0Z4tie1yHp5tMXLokvMmukN3lon2xU+qM/nbHCdN0lW7TEG4LP364v39667jdbHTarU6nDQg1ioT5go1wA3DKSOtgQLz9dz7nIHEE8UAGzVUqVUIdXYMdRCs8IhHa2p1wHsJyxRjihrdpAFbJPVAh/pWwQiXUCfdhH8WAnvPZnC5wfL002eAUMgLx37592mg0oOqll19ihzJA1AePHn388cf3H9ynszCdD5LAHxLn0CcfrgKj5vKwmvKwVG8PRApNKBWK0ElUhIvQgBP3pjZkOKwl+gZnO7umVm/WG61Wq9ls16pVDhID4YjjxMsF1fOPbkZwXRC1aejk1gm06Jxx/bGB+NjjAz6GFRJJB1E8h8U9TyolbzMZoiusA3xzkM5Ss7KLG/2EjXazeXJ8xDeZDF53PgXxOFUGTAsoDi2K6vYypAovPH/vzR/44hdff61UyNPN1WZV9IHYkgEwJtI0avWjgyN6h4pAVdX3BFQ4SdwBfCBs9a1SOTo+pvsk3KP+EKYdHhyi0JVSGTuA1LDIHRKhVqPhZKqIlxxzCaOghsrpo1yPJ88SQqWzqOfNapnPZkDZtXLp1tF+IZvJ5/Ya9SoZ1aDfp0+GtlwB3s7mcyINyuDgPZBo5VKe3g735UQFgh9h1knGsQ4GnEdLfYbUjeSaTHXi0v7TCdrMWcAqBdB18k+nzca9MirHXtBhVc4bWTlMGHIRNJ0C6+i0AhlQQLXJ7pFvo10IHXWyGl/hp8IrclURvJjHPPkgDt+HHU+JwH/slliI5hDC7YMSjuBHWbklaJF1cRuTTbvEJcVdjnBBHmQHUfvhAlpDj9niWg5aSjunPmsWh/gcc8E5Ws4GcZoTxdB0a6b51FBsci3sFEeQXK77lrGYITq6yJ9QYUvCE/wDngfT2EKAqCYu8Zc/9ObbJuK4TW5/PD3sEenhtNhF7x19oco47SQQe2x5WsF8XIsdvS6U8j7VHeYMbHISmu8Hq6xvfACd7s5IZx37j0FZZ+84DJl6Emn/Cn8SCHmVL6LmxelieXl1TXLOBXAOqlZrp4iAhgFnFIN7dtRQRGXsiC+pDdr14UmoOMZ4NRsOkebwLbAK4jFnpbSbwb6wJvZgDiZCBcD9y8vL66sr0lfoC9Yp6KjNtBqlojZ+JhHACVqlIRqJIiEkSYnZdzEEHlLS6UFJCCddK6pWECE+1B1P7i0vIeCG3Cr5L7EqF3i53SG/MG2gHkN0AsPaEAUwEScEmoGsjPGhvVwSV2sg+HYfqg5iuJhTsW3LQHT6nfr1uX0vSBSkQMyJbe+5VpTgj6CUP2EITou3I5ASw41cwlGupBbqCdVKqk9/xe4xLdleO6ahwW+nrwQmDwbaEcMhHWeXk9r7p8Q6nQ+xopCO8ZuX+mKEMEgH7CPBWW/WvhJeCi0dNO3luEyi5IF1kVrgHKBHgXpMA4Y0/ADhh9gEdZxBCWekst6EMLsbT4yeYHIYIDNhkLOPoFoOUbdViZ08xb46u23Aou7xH93Y893t7NsbOoJKh87EaTXQI5/ZvC5iusYT5h8UexV8e8Y6Nq6lMIgiHWCfJnBKmHpS1FRVe/kD308Avte3ZwnAZeat5WaaxM2GYqDLKKPxYjFLIQHrNpUNP4aFGfBiQ2G0k8/oW1JWjlDSwRd0eQ/4pAWgVVqm4w56uRSJdFJ6RhUO/fJKaogIQnEOWpJygUvQwKSE/MZlc7EtxnG+Y+DBSiAIumKAg7pdDIbQQcVoMlWNRkM6BbTg6uHVr0sAXn7+1hdfe/7i4oL8PgWgbrdL8+1OJ176K26uVSuH+wfd66v7n9yPO9q+1zaigMyAKTQfpMcciXqtVHYOq0P8IN095yQIZaYzWCvSGo8GgyH4ED6EN8A+5TJeBFR7cnJMyIKdAXmLLufY62LJxHKsuT8cXF5fA4dNBuzuGoTMDufgCgi+3mgUY/IPLOAbyggUdIqmoRaUM536YC5XQTvmrvR0wfRSrw3ZQC4Cj1mE42RzEBXeJ2tmk+FnzL4ZwH5Ab3u/Iybe7LiiTEy+fOfddz/++BP6DYvB6pAHA2FT3NcGkSxh3cWTJzSBR6+4YpoLLAR2n9drVfDRZOzEWY7jQRezGQGtGJAI2YoCyPCkBHVzoEhwubfrK6IcL/QBPkChLw9yOi8dmRK5OXh8csyFIGAYRbSmJAyHgFI+5gvlcrSCvpXKoO0db5vM55QEhkIwfIM/9IKGGs0mZBBgYRnpWbUMiGwf7O9bValo6cWCjkMlnKdkkjiKCLnQ8/rrr7726stH5E6nt5577m65VkETqB09xqqqronidBSsgOyjXqs1ag0AAGJCi2AGat9sNO7evXN0eEhIf3T/wWQ4diywUqXdyXgyAlIPRtANefQX6OCbnAOmO18ZGyg6sWrnJsZ4gqXYTMwOAuW4xGO1UqJTlWKuXMzXKkXSNXIVwmer2UBK5LSoEEIgeRmNvLuUHiNB7pgZOIizcZ/Bm1DZdAcA6/AFeTuxXKLo0DkiiNkhug3qGPOas9VqlWyMXKLX7xM98Qf2mj5HghoWvkc/4TPSKBbItzGcG0SJ9Xm/zQUftdx6vQF2HAz63oJTdpJDGe8L+ZaDm3qlCnMK8fJaPvCExIa2IJrjuB4EDSqWAO+hGx2pNuhJ4MMD4ocYbE7+iA0KKcaRLKDFZcjopZ6NKznjVXoqv2E5J0D51WqNzqPqkMpBdBJv5cGcT3RACcWCGJtQgcI2w0w5wG4K6g7MUK/80ixohGZw1pzklHPetg1LhTtey1c8gmwhKdeZfv7bv+p+LO0jC+i23/gKKknn4jfHtUInBUX+6erRBZQInlEO0fiqimBpvdE+ODwm8Z3NffvbeIZnQPpAeee2OdQQzyBBZhB6g/RxkksXVZx1+/2rq2t+0iPxsP2x73CmUirhk2J/D32EETTN9bBU30YPgm+GHnYccNBt0kbcgiDfE5ajJrVahV5QIYKo1Wo5nw66wdjBUaPRmDQg3VijElkTrpX65a3Lx3kHwFEvn3FSbbAsKEdVaDtyJO8MsCm4ECHitJPyEsWDKPE39FAbjer/5q7olQY+cN9JCwkN1E8PqX8xnZH5DIgtg/7ICaV4S8xR7EnN9ASdb9Rr6Bi8xeHTlOe1KlcFpVFIkhIFvEWWbPYtAf24j78toEoIvtNPNnY4K7iVyzFKtcWxDprB5viYekE84J0ycGgLH0LN3HFc0PxAv6Bc03h2nPYZPifY5AP9Q4BtB/8RYyQ6birMjmOHYGyqpiHHHgxXZg8mDaqDcqICpLK3S2A19Dj0tFpmfHcNAvEFI0B8XJY3gWMJbDgMDZyVnAiFAGqOYJUUyHoj1PUGvCsrU3WGGqOhNsul4R4XNzu7UCFfPO7AH8wXDfFDa3UEQQWi3uhzMFUu0dtlTDAOftADs1Ykh/JGOa5no2umhGx0lg0tophNhCrK0uQDt1xX6FaYrgk3YWVBD1x2PIJ0y3lBPhhAr2xrZ6ez/P4zAN/z22fuALgKUNKBp7qh93bczQdaVDbUELuJ3Na4yRFsEEvkJ8qvKsZsc/SHi+O/oQctQpPFAwnT4sMx1HB6nPHIjuP9aVTIdvFnGaMG+5jDfDHjGBRZHeYfLUIjJkEVemyJ83YEpzHp+dxwwHFABCEe3Rdy+6QrtuOAGu5hOplAEqCFysZgu/7q8wnAnVudTr3w8Sf3B6MheAlEQ/dsOV/QAEh/262TkxMAUowzmdYATcAv8bSP5ofnxdphJDwCL0E8NQB5oZJ6YPR44tu1AGpA6axRxGkY9Ai7g3c25au7btqt5r17dwFDLjwcb8jv9/q+QGc2gwUYP34ENuA+AB4wmZpNa9Y+XkYnuQaECoM4AoeggcQDr4QUA71r/KArrmIHMXAEHrHRNHTCd/wF4IMjcIY6YaU9jCEuPBF+hVZCVC6zvX+w3+60qTmiyM7Ex2270En4J3faPzzA2SFaODaKhwRQHep8/PicaOpLksvFxWwCu+gJtR8eHExH4+lYaWXxa7A1KejeHgH+sLN/dHiEYtwsfUMNxCCX3UwWvYDIfrcXUnctJvQGKaSOQA+qBt/wxIeHB6iMeamZ0sa5+/VW6dO514iClnf02cbdmJMwnfrKtOmMCtlQO+oaDAacrVVrQP/TW7eeu3P35OioWi5hEN2rK1I1kDfaUq/VYQqCbbd9nxHyPb118sLzzx90OuwTJdcb36gPcLm+vARZF3aztXKVLucNKg5yA0HC+6tUpIAwDaugF8dHx2Dxs0ePJ6MxVgqQdmrNZIq10R3yB8SHiAENpWKRg+gPMYFGx9TgRPnts31IH5NAG0lN6X0hnyMBazUa5JzqQmYHBBLv/3IB3Eq5giCIUVi2kSwAg46AELoB7Qo5sRcMgoPsEx2F1P60mLbLRhhVLY1OHKYA5kBZNJmDES4BW6bxuoqdjDMiYmVuNh/2NRJDuaNYnGbHdSjDyJEdtQlJMy7QNJ1494ZOAafKZV8mpavB+9y4yAzcpu/P3b0DM8ejEZk/Fk8lXALwwl3RApgwqEpjYA6bhRczXdf1GEk5zgY3AiK4CTqTNw1+6KfstK4qxktiRA0u8aEYChcTr503mSyu1WoeHR2SA9Bxp4avtg/zqHthqlg0LQJvqCG1Q61cSIFkvNApZaRbAQLYk4x06DMbvzgSNCvKqAPa3eJv/LfIs80e8oezsDpt2xPpDKgq/D+oFko09mIJyVIKx88Hd9nr+zTHaDx7eHZ5ddnr9cfDyXy5dtB0MvXdAqPRJIKKlYuTkG3KGjdkj86kD8+M57NZ/sN6+stepVhETwRbzmk2997CI1Ff6otS44MM/A1ZdC+kwxEOxz0q58JRYbVa6XQ6UEKNEOb0tKmrhWLL9Itv+hUhSpnicknU6S58jqbUdBwddYfCCP1pX3p9BBlACSUx8ySWtEI5iVuc1D5CWKgo1dCA6hSTW6iGdlFm/NJsMh0ORygqGkLiih+gThKVcrVCi3CK0kiewlwri+x7WnoIjWDDptO9Ylc0pghuASuUVzJoK3L/BOueyRq2+GfLTBQ+NCeVTfsR+EMD4AEyCwJSidhQEpgWFW91koNcEmWt1X8wJ5FtXh1pbTy0w8bB8NAJ/QvN7Uw4borRvuTEzHr+KhtjhxHETc5g1C5TK+djPaVaudxpt3DEN6uFacmuA/mx0GcF1SVKqKzzOR2zqnSLyjiI0EwCpThuq0KGrFXU0YXdLCCFcwZ3egMthss9OhTqIEvpIRyITlG9fVY7gily2gFH5xXTZdWbjsly2UI79B8OUt5rgwx3g5lpB4ZI0tMb++m4PHgqiHSJ1cY+3zJUZYiSOi4VOxyeQuc4hTvrN79/B+B7fXuWAFzvkQBsUzu2ELeDIPoQR7XVDXQapUFL+YnqErAopqbHs5RslElqjOpixFhkqFGol5Pr3Ni/iZpRI9QRpaI2LtGXlkoZl4OzUdxRA+BRIfHewUtoM4IDfRNXgdiEvhDDb7ATqMPxBR0pTYA2gShswB2+Qca4axplR9e5cSpEeirVZICwOrz5/CpAzXp+c2NuQJs0A2DC4qGPs5PxBMqOj48h7uLynIblzman7UrSJYKzga5UIOnANd0+vQ0RGBq9CgJiChRE5lyCk9TJ+egx8kdD0O8nBjz0BXtAqxWY8s7tUxhYr1apiiD0yccfDftD/XcsOYwPgevwD1enFQNeNzvD0ZBYBcvKpTKHLBbjEASJbq9HXKzWaiBDaBJYzOc0B4UiJEXjeAAk0ijEOL91OiXezH1ZwYgkwec59AI+JkXrUuJkob39g87B0SH5Br6x2+vef/Dggw8//PiTTwjjXAWN0AP7q/Uasp4A9AvgSECMWAsv22jUQJyEI/wVcm7W661m88mTJ7i/GtIyRfElFN51FQXv7XdIN/bXyzi7lyMQrkRPfgiLo8EAvUQbEAe1CebECqvLq2s6Rdc4C7fi9cZFkjGkzE4Jvdtz3BfXqJ/j22UHRdPz2XzsfHV0yX/oK2qEBCkAZIRpXErAaDedh0R3kOXDB/c//OCDQb93dHh45/ZttA4CQvjwO4sWvfjCC4eH+4R8TGa5MM2AhoODgxpSA+LMl4D+uasMmcOAZ4pFH9eG7NVyfX5xDlX8POj40uXxcHB9cVnMFVAF5DscjrmQyETWAQeAzfQH1pWLJYCNzxLEHQYHR+ls9FbjTKYaOQYpFspZxQJdHnG+l9lQGxkvMiJSxvC5zydXTHsObp2ekuea2a9Wzi8hVIeWQx45MXg2XippvhrPLTj5zXCySXPct88/RyhU9xCvehUxNML49gmeXIw04AUwe66exUug0QTv/2R36zWnQaO+c5dXMd1FfBAR/dqhaVoulUud/U6n3Y4FrMr6Ex2TK8CWi4W7d25BR7d7TXaqazDX8HVvGA+0xD+9XcInsIwmxA6CEzuCNdFmHHEoItC4IZmfGpUj91RAGA4noHJZ2nlG4C3v3WnOnEU/uVZBR/Cm5sg8pUSlzeyoqPESImt2koxOmQ2SKMBGpdSe9mWC5rwFWGmT8s8gAHaebZTlSER5vv0TsMFeWNxvOxifTUQH/vnNfvp4JSVFZr7vnX26yAciVjekbVriZLboD0ZPLq8vr3vXveHlZa8/RNfhEc3tkHM5W84HZBeiKpC0c8ngnozHvejFxZdYMcy3SboD5dBGoyg2KauezaftXU8G3kJUFFBqbOJ189D4ERzgN1XgfRFByIha7Qtet1KpUODx48eTeP0NOoB8kQLhhWtoLtVCZQigVq00fTCdk8BoD1IODlE5kqZ7qU2+uRbNQEkgBgDKN205g7FcxttgERCgZ1j60ih6ERftooJoMloJi/r9Qa/bxxCwRMiBkloNM6jkS955+3SkzZF13S80GAXj8YNwleG6fQ7K5z6pPOkCuwo4up90QJqDbn/EFirxtFBc5kFHMVQGLZmfBj4J2BZOZZSdOgPzvX8S+xxP/icK80l6FB3mKmsUyiMxfIpmG3dUnpYHHkd4DbXQqkLhEYu0qItRT1J4qwpkE3cbzPI4HMlAIbd3uN8hAOyS2ml9O7AsR2Ltoxa4PseM4ItC9GaOTgafjx+EGgwNVtt6PETBRg9oFqHinzio14j7SxyCOlU3yQYS4Q2HEJ7H5ZgMITm0S1jMllo1NjLM+Btcwb585iqU3/GvYIgMTQyWk9s/bDFnEjnJiqfcYOMPV/kjOEUZ9pW+MuCUB6HMsBpjDVxoeRKA1fcTgO/57bMJQHoGAOGyoc9pB0VRlw1kcadahdFO0V521VmfVjXwp0vURP1hKCEbjtIIrr5hDmHH27EAnIya7JgjgT2P63Pmsx7GRXGKeN0aiXeecPq0Jgc+UVK8OpGZRmmIS8kL0HB+EgooQ23AMIenMcuAizSHw+R8KLXBqL3fAXThAQkyuMjV+Ne9CbhW3ms3veuHA8CGAM3QBOajJUgEohGAh4MhMJc+43qBWSQAZByQSYXO8pvP8FOAQSwPoIbDxWfhTGAFrIIamIJnoVo4Uq3VCQd2ybHYWIUNqrXeHcJJrebS+41ajR6Nh8MHDx4MB952gMX4F196tPaZWhJ1qKNyAp8rY7jaERyX9XSbFqGJjtBtKIlxYbMUwO0zkxaJ5IuwmJqDBojwKoQN4oM8KudaIo1uItwQLgzchqNCL4C+di2m/dy//5AE4PHZ2dX1dW/QtxC5hMuVrmmX2pwLFDeFES8+t9Npginx2MibDyKEFjHxYkFz4uldPKaD1kiBmF+Im7PoKbkQoJZ9BEdVMZxPCgFFN6Fd+jV0UvVQh4BGKADuHWC6A+4nE6Ryemp89W7wyvCYeBuqjBOWweGrTZAi/CPQNCIVlTvAjJUYmQDchN9A/73r7jtvv/3k8WO07vDgsNlsgVxDOsSROSVv37nzwz/8pU6nA3gF+ve61wQhgOnx0dFBuz2bTK6714PBYOla/94ZAIui2JGR7iC46+tregoWv3166/joECzQvboyqduQUzmxCt6FKYqeYSTdgio4QNDlOPHAy+OFXBTAhLGWuG3t+h4UYIN9NM0x4lBAA5DZjIwUCskM0AGEUSNPa3cOj47g0PV19/LqCjcQcRjd9DY3GgiupdcB/hxDxVtAG4xkG5OKOE7g/Xr4g7ga9cbh4SFKAvepwhQ/m1NuEFrwmUY0h8MoLhXwWxiG4gqhCIHqHq3Qo+iUU+DQUISHu0HzqaOCnpVLpACnt05I/5ZONpvcrHydH6DtKmb9TeU20oZMn8dU9ugTRhI3MSN+6pXc0b/pWMDe6DiAh30Zl6YhRiTV7WjN9jExloPwH/2CengIqTg1KIdt6GepVIBIukWnyUCGWPtoRHMhEP0j32y0T8/oJWRxlm+NLwZd+MnGDgdpDmcFQKTvXh6FUdqoAfL8TjtPN+ryQDrOxpH4sOFgbTdVEkcsngqkyzzFf3hBygMxUVQOgXhCAcihJ5PZcDwZjqcg/NlitViS5KxJEL3Ls5sDz6BLKocrpQjBQucDQqW8Uo9vY+sb31/BPpfBTLgLb2iQvWIxjwTZf2r7lMAf4CEj9th7jtghd/xQg8FKScpAkVMgclJuH38Ejvd6PTpFMSwFDTSBsGsmDIkJhDi4jO+iJhJhGE6uSinkgIHDCChI8opKbJF9L4wPKRJZA+qJPo9HI0weIVBnMJZKZLmqGBAbb4DOhIPUO9EoUiaIEsbyhTzaNByPKEJJem2CHONkamEgV45TCxukaj3xepDEExpTx0IBlKhdSxFBXvnDYvrGRH/a2Oc4OzrILW5V9H7FX/MrkTYnQLQepFHUEm6bPEfGDlmelSf6GxqAfYolKuFySPWGizefRSFpkyVs0SsI1GcYJhwmCnolDHLZo0SYCB497ptFH0j+kTo1lgq5eq1SLhQICQ58RJepHw7DT5SW7+i3q3sDiFEUGOcQQiaj39wOscdNksQ78kxim9MVAE/mHRJjf1BdgzsloiDc1iSD+XaIY3KZ7oRC0xDm5DnrN67RR0rTb2xEJZG3n8qCSzkoT4jXISZbieP8CP9jv2xCGmGLzE/HKRmEuAncgn1UjntSz+kRnI/y3/0EYEOEWmQ2q+/qx2UtEp+/v/367dMpQLtvpWVA04Z807c7oQD8Qu6xgzI63Y5TjmA4r9LglbTI8l6pw2VD+VGsdDBZd3IMaJh4CUONW9nUhAZjS3Gt41lqA17EEEDDToqzUWNKvPfWYEBJrQkTCfuyao4mSW8b0mmawoZCi28Ff4ViuVzBaY4dyZ1K1TSTXgSmVXAxAOH5O/WvffllKKUeHPHDR2fUQjBwmZlCAdBGA2dnjwH60Adou3P7Tnv/YL2zc3Z+/s577z05O8c2KYlfxuNQJzClWnXFaHhFOB8Mhxwhy6HFyWzSaDTp1WQ8yWULkEy1oBLsnUhQrZb2O63Tk5N7p6fFfK5/3f3Ot779+NGjxXxZIe1otmaa5oYcisyBXeqfTqeXlxewB2jrp1KCu5wgJ+FD76AEfsAOoA/wDjJgKfKAIkALNdA7hIennfnWLUC/d/CpFo9Aj7gWyeFK4C+BjWIch4+VSoWetlrtSrX63rsfjMYDELYv7FyvYS7RCYajEuyA8I6Pjh/cv08Cgg8DFpDk4OyoDbFBGEoA/AJnQxuOiWpRL5iSEgOuOtw/QJqzGNhGJNSJjOn+9aDn3Q/w5colGnDLButY1gBFyOazpbJLVfqUqg+bLpvNxsnJSbvTRgowiFhEjEXHDd4x9xEB0U38NSh2OBzxC0d/3e0RNpAUdRcLRfwx/HEGU6n08osvHXQ6cPX80aNf/dV/hNHcBaGf3urs75cqVRT3qttD81DVdqfz5S9/mWtGw+HF+Rn4HXHX684zhvJf/MVfeu/998HtcA8Mir2h5fVGM2YB7QKiri+vdjM3gP8ffPOLnXb73bfffvutt5ebzXB+M1tt6D/YIJZMQrCuDkXQRWTkk51Wq1ypDAb94bB/fHKCuJGLICmDJRu8I4Bp3AQZRA/zMQxgTAbrW8x++M0f+OLrr5DlzCZTWZTLT+crmru86r713ge/9q3vzDabOfFf84wBLZ88AeiPIQMhpiiC2wC2Ewkno1GllK+UigTdSqVER72NdHTsGypG07Ej8KQKYh5IQwTYMwqGMj85O6Nw06lxBcPkGlWcIlmsng8WT7tICv7Rk3gMpknmRV8QbKlY2t9v37p1grJ9+5vfvLy4WM68W1KrVkfj8dDXq9lccmj4MD7hgKBddbBf4RnwULgFV/jI5uCeV9g7U0H9SIRSvkkNUkpEkpKOUFCLo8mC72eIsWryri36r9erIJy4v5EBxU5cJdXXemA7OEHJiCX2UXhJcIxfmMtP5RawwqqebrA9bRxH1phVXOJmZxJW+cw3XQ6QrCNNR9ImL+ib6CUaST/9a6mAYUAcvjin+vAr6kENfPeKLlhs5JQULxCLOMdUPfNhX1d856DOhEOZ9Y7PfjldXrQXawqRl3N16KVLx8j/kALXAv0xcjpLa0QNIk69ipvahXPD4VjILYxxwD8ciROmjUq7xiE64WeDEgXhZm3OH6UAxWEstkf2hM/E6CCYQhzhMipKThJRQkOwyiWPuRI3O52NG81mqVjG2M/OnkS+C+OlHx7xbQZBPmB0oNWNb9nLZauVCh8qcjrUdBY8tMcYPx1FiLQFK5AqdQktd/d2xKIzMjwwa7NWP711C825vL4ejMZYoUWE6XBJRunJVvhzYqHDTPwGKctbX1AlfTSBtkMtxYMvSpeeGkRDnQCAkJd6y3E0isvYhw9cSxtzbM4EwJlaXGJR2O/4SI6KoPUZdMC3VytV0LVu3HUCvFEjj8QHOVqIF6OLazkM+EViRt9Y2Cjxn8Js0gD+4DqVzTAfPg/RggMghOOeWbvqv46UDU0FcFAMGawWs3qt2mk2cCXwEF/ExVR72e2B+ceTeX84ni1XE8dQYJcjjigynccUKqUCnEerMCuCa6Sa6LTJqgza24tBjW1CC+/tN31KDEQn9ax2gbIOiDpnT5pdw9r8R5WFaRHVVxSGHypo5HN4IS7E48le7UtGUQ9bMkzqgTByQvsYUwpt0zPQrjpwEb6NaqlHB8K+tu9xytDu07tlXmN6A0CPIQw1abN5efo/z9/U//Af+7Gv/tgLVvrPvZWv/+r+u//u9sd3aVuWXnry+l+8yTa3v7+//ePbT//Fb/35n/j5RWb4Tu6nFrvD7dGnKoSyaTmoHIq3yej3UOrQNNyIZrZnFopqoRJooP4hLtTdqubhVp9GCDWJkBDegPM5l9wlqKl+FMBPgc3wd6GNu7SFZ0Aly6UyqslBbx1jRNZEIWIoDoLGzGkhJGULWJP+jsadGpDBbxNjvR2QLwhqMSUHQl0/fQzgczwaH7636u79zE//zEsvvfTpHYCD/erhYT0N/whBDJwLOlmt1vb39+lIvw9+GmKKDsEsVvj6L7z6SrlS7Q8H5+dPgDuONLCJbuf1Rp2rcJH2M0bf0xgFdkhoB3NEZaNAe/Z7BhBezOEFXTGWTMYElQppi+OCAvHrbnc4GhFeYeENriOfJzNZEl12XKRyNJqAm+iubRQKvV7P2bQxfyWfK5BskAPgj8THc5e3Q2x6ajH3YjQc0TtawdHCSVrB5dXrjUWMNcFOIhzsploEbPfi8SPCL2ymuWIBIn0b1HvvvT8YjYRv8yUiQpMM1aoA5DqExg4enJ16rQYUi8Uzy7hf793IHVy4jkadCUUkEsBOJEtbENyoNyCaE8BB9CkSiTXhxLkpsQonmkt+VyyV79y5u79/oNfeuFYPtHEVZJOcxPDqCLKPj46IMQpyuQC5FIreuwc9Qj28gYsIgsjhDV/XiYdU/GoRjulW53NobtTrcd+//NprrzXrTUIaVJHAvPD881/9ypdJMEaTSbfbQ76dzkGhWERPHjx4+OjRI+wHV0uAODo6ok4I6F1ff/Th+5988jG6gSAIffPVcrpYQu7FVf+61+t2ffsbFlJv1J577t4rL7+czeyMh8NBrw8KH1AOTRe6ZH0qWmvcCxvIO0JYLOUKOfJCjAgdQ0nRCzrCWbiBcsJw+s1P6IfTEEANUEgFNR9R9QFdDiI1NI1LUHUyLtiIVDipjWmJrhcOx1CawD30cUe1j/rRUqQKLbARHELERSEJpeV4HJlz6uF4snDFjInrak0mGDsYud8fwBM6hqwhEg8DGag+ugmygIkoRiFfpONoIYaPrIFfqDGJOLIjbBOP6ZrebLO+uri4/8nH3evLeqVcJ6ExV9obj0eL1YJ0J4N7ymeLFScBg8mKpRh0VGcBVRmUFEaCyQnZ1EYvNKAdMAEai1mD0tbhPJEe0f0mn/MFgmAXpLZcLeCos83Ajt4eHC9vVmmEBSUMCnMgqH6/h7bDajqVRnkN27FpsD6LCTFiUH6yUaeyhnDE4FuZt8+t0goMxGlwFgXgG9tP9VCYYsr3Mxt1coSa/B8bZdKOJZ3FbGKj79WtQ5MwNdy6Y7RRVlQRH375gSuW8oaFF4hDLOVbLKjMi/mmZvtC7iQNfKfsgLL8lRwJMI030TLXsEIrszab0JIch4J5S6Bmp9OmlnjzLk7SNrgeIWpxMQQFlfBKbyNaJJJRHRS5BqtvODHN9jYQnIe9Siufr1Srcdy7puzQLrXhAxAORxBWs1nHCUEyiBqlw4LgfLfbpWx036dLFR4l5P+WRyIu2pY3PmFMco7rsW+iRLImPxTFcQa7UF9ReHDdWAqrTHvRTA220O33urEwpZAYCl2cNyByumOpQ3O0iP5jsXoEp5OZBiR+ysD4b4tqWiBLa3IyFcwK4Ru22aAzkKU6CSsFB6E8fFMZ5fzFb2KEMhLwQi7lKOzwhEHQeuAEDDXNCSKSzgR75AxXUTOeR/gfBEhSZCD0i8vpXghPgiGSqjiNhnhXzsEpPqg9romSNKBmUZL6wTHYfavZ7LRbOAEI1ghx6rNZfzCgKGVII/FjtKIM1Fg7i85AFbTpi0IB1PCgSqqlj+6au/Dht32x6xyzg+wRPOm6P+V3uhmengVP+4o0XIo4B44ZfA1uLuxmhuUt7hiJsL5oV41yM5mQCgdZczknHeB+odDWEYWNWzyK6Hfsppd5UeyjYCYJ/MZeKLdK9xkQipL3ndB8f9eXAc1N3ytf/3+2P75L202uPT74n2x2483W399+3fbpHYC9t5eb7TKgCBcTY2Mf5eIXwg/lwUo1SQpoj4EosGFtNoJCchfuhJPAl2A1nGUP1XHIRd2yBqqzHvAwShyn+KuyGSFIzs17w0y2uko1onDRu3TQnk48hrRiACLsJgac9PBmDxT38RgsJXUH10Fo5Rpi4WA4BCKj1RAnIYu9dAfgswlA7dYJoG3Mh8YKjqNXInvZef6F5weDwcOHD9MAcxi/CTT+7/0P3v/ggw8cr5tOaRlXBQCFTXSVGHx9fQ0Qx0kSlakN3oGfrq6vAU8Qwod66H7yZQmX2y/HA5y9B8QEJNM9Z6T75hEHO8mKYHyxVMkXSyQ0RKyI9c4Q1TniGV35CNIceoRDgNd6ncTG8XL6P5k60ZYuwCM6HkF14/Wx0U3cVcoEaNICSOXG58+sLaQOYVBLyGy1W61mq1qpwW3SjcurSxAbfQAtgxmF0vEcLegHhtD0+dkTus/1zUbz7t3b+DWqhQxwOYVREPaDsaI32RWBKqJMlqaUHIkKid18fnF+jr9O8BFvnC/kSA9yrsdcaDZax8cnd+/c5eoUFcajMegfWIro6IEgLjQV/D0eja4uL9fkmRHSaFqC49GWuIWeM68ILonRaGDP8FlzonylXq01XEHegWwKQ1ipWGi1Gs8/99yd27cD+a0nU1cxb7RaV9dX9+8/uOr1oAQturg8v766pCGkQezvX19PRiPwcbVWRaOHk7EQeO77JTY+8Ix+QIAunqZPbx2/cPcuGLx7eWFeMBiudnYXmwyRDwKNiFmJRQVgYROCmg2yNGomnCDBPlBj5YLlFILtqBw8J/NRqHQ1TD1wZL0UOVW55OsISEqxJvpOSQenfUtyERHE+5VHPiFJbrGd7YNaG29Re1A+UiBHajQaxWKecMvHG/r4Eeft+bb8Rr2G7FAnrJeo2x+OBsMBWklqjV7BBshjRyXwTvS6Wi7jLGgMYXXanTu375yenrrmVblCEToR/sJ7lKofTghjCCSBeboIV/caTHa43+k0G7iyYi4LvvIhnkopbvU554jvWHCygLxV9p11tVputxtc02rVa+C9aomexWAi6b3DiihUGoCkfYI1p2jhueefu33ndrNRo0XAPZegUjBpNB5iBWQSeBe01xFIp4z7GDeKZC+89+VsFqTDT3oQknGMH7lJZSSo2jtx2rQNYYKTiP4OZOoU4g0enEKaXEVVqSQ/2djhSPpOm2BFZOCfZ99snEo7QQZWA3f11+EDxBD02SFF0XwAhkz4/HQZKG7bYvrmrHcwcCgWpTr+Gx84qJOxGUtFvEgXGCmoHTCXNuihkJd5ZcQAmCBy8Z7LGn2DgTRgJIAY8Q3w1KuplUuIUqH4pnboNiwCtHEJDOUsjnSIu97z3eG5vJy0STthT4MJ5BI3+E90idiF9u7vo0cNTIw4OBz04QyyDke9SolcIpk+hoycoAK7iEump9k9hFYqYZe51GPkhw4C+YyhmH6aybBLss8O0bdIT+irJekB3dkjyOU5j9EMRs5ttUOxWcxG0Tj6yl/HVkCukMRVKBxMEMKmWwGu6xB9leWKKW1p4CaJI5W0eynAR9oJ0zilwUOYwFYJbimgOn5vBaYS4kDhM7QoslBm7It9iTAmK6JgQ2xxK5JLCOH0lOosGWX5hgy+LQamh+CIdKTMPgISE/i8oedMTservIb6TDe8TceFhB5QDNeZnznq40sJ8RjEaxHF7i6OiMvhx7aDmFIM/6MEfAKLe98vfrmpqGyoVDCC77CL0FG7pmGwH2EdEM+pnZx3VrQWGIZ0kRJqgAtRWlEbqo/3JHajX1QMefSbK+meDEtbEKEeQKfii0adKaRnYAuZ2gu+k7zSRg1ph8uDPdEREwDozOiX4t1JFogz2cjBmrPXv58A/Ddti/F8OFjsFXJxN+Vf3u2zCcBqR4SG9LcKoKfzO34mH69u8AOtSPgK6AMq0wDTqbhQWyYQxtA+GxcmRYr8XxPAiaD/MAb7B1fkvXmL+XkEU9JeQhX5n2rEvEHF2GA4hx12Fg5p+Hv7wdScarBTyGVrjt2IDTjBUTaxp1Azg9PFsHv9PgiFqjlFIb4zy9znE4DDw3rnoBZk+4IbYglbpVYj1OPxzy8uZvO5wMpl7Ks49/FkQkrw8PEjUHg2j+XqWYgKnXbbB8hi/BijJZADjGgRQ+ZIr9sDL3GWDmvp8Wx1JAAAX50sHmsn9kkH2s0mJYZAtl6fPkMYLJivVmKrXJbf9A2/iiCmM19GqL+JoEjLsDFILR0cHAAvANmARYRKZwkJMXVn41ToMXmRWSBCRYTQBowlRmL/YC9EwA4eH1opA9vpUX8w4BJyIPIO6kTyk8ns4aMzOmJswblQdCeGWzIuQoqz5AiuOB6sHSe2DIe+96nX67o4K34t0AwypXUrXy5JwNrtlhM61r6ZuFKpoiiIle9C0RfcAiToDcShS4QJo4koCLQ6u7y8oi+dTufk9PTo6BhOqxl6MWETyRhEwlQqgQ84WdgA4+GYftxbUSrxYrlIEwCoCnEDETEIekQMg1dEJhQFViOv2XQWCy2uhoOBWULMBwBbPz47e/DwIfneYDT8zltvnz05hy3wkNYpAyWD/uDs7HG/dz2fTZ6cndWqteNbtxqdNgCdfI6oUqyUHSBySEszQvtu3z69c/uUVhazaRpEvOoN1tn8cuMoKUqjbShlHT/NEOYJoRSTYJ/fWE8Xc+8ni5WRmI8KYC3sQBEsEvrX64BftLZ77W0HGI66oZpYFFgHtIJ0ev0B+d4777zz7e985+MHDx0ru3GRFlo3ZGdtFdxPFlEplYsF82EibSFGH31+1/nBMCDdTlmgUd4qifnfWkbcMSP/5io0nIQGb6IzQlFIXTT1m/mUmO1UNKJjq9Xm/+HhEZcMSaiGPi2DvkGU3kRTSi9S9QESBFYu5H25Xo5qNxAzm/uO50y8ggBxiywcnsd3wCU+kANqRL1QabWbtOro6OC5e3fu3r11cnTI/uFRPGXcbpIYFAtgOxxljswrHtU4aDTr2OVo4luWhUr4iViZno6CkHezvoMCtTOX976HM6cjeyddD/gSL7rCmugsaojuqYyAhQCyyAs3VfLlD6b3yNK+i/VxD6pAcs04FjitWYYTZAu/6hYcsgV5H9cIw9i2BXThcTiBG2hXuygRpQE6lOEvwCa6xGF7aDEusmYKqLzbZijIHzXKSrmewiagnlcjohI3eR3EoZYxuOsgCX91LGyc5XqY45CvndV3kmzDIHzFeOQb5QSwsay1hZN/jkkX/KRNuARPzEeMJBuTphiwgF3lCqpb5UOZNDaPn9AnLNA7k2Haj3SJzXbxAMN+b9B3oTYztGKB4+hw6OAa6UBw3KrwHlG1Uj7Y3791ctzptLwJWgGMOsgN1KvXa8Wy8hXCWpxAGHJw/Xj9UiDZ6K2A2Nk7ZJV7Oc8ilvlCC8pm8zhEOcjpeMZGIqgr4rTC2NGWcf5IFm2hA7p3xaPH5ieX0As2ysM0LcKg7o4yU5JKgeppheN6eHHvVmM4G9IhYOi42MfdsZm2xtt5YDv0cxzZqlGavUA+SHO8kKuRkldZkZ0NPrtFC5bgZNCYZw8CwQfefI6BebgHvXCLj/bGRXROgW11MbyMd3LgAkegVVp8cqZcc6iiqF6ZvlI4ViCgr/bAYQgzNw5EDWxRxB5yAbQScyMl4YBKDofY337CjXgjkfQvViAlCxPy76wBMY167QAfgteo+wp80AwyWq2XXIg3hmOOe4p78GFwO1mGrFIhYBGCg5OIWHsxs1XmKUeKDeohfvsjrCXI3yrxdkfTl0VcmBgdHAi2xU5z/j18B+DxB4//6p/51sW09NxzeMt/+ja56P21P/+Nh58M7726LwP+adsv/4Vf/DN/6pu3vvLSQX3L1X85t08TgOw768ynbwLebopcD6DBxQ5OQbOLJUPYcJq+8WeaQpVmyEUU04Jj3TkcgVeh7/zb28UeAGc+wJnL+fRbOAGwGg0IL4X5aDYWe4NfZR/doz60N0KfVfEz/KHONFRd7VVFJcBJ78ASGsKcOaomOwwDIdaKKWE1+HZ9FyavWmMru/+EBODOncMXXzhN0EHHWnEwqZB31Zr7Dx70+4YBKCjG7IVS2dkA4+lkvpxBDB/8IrG5WnEB70ajSSAE9+OOIJSrpP5m3e/3wFX4BcpwEIJSDkAf6ScdpQNwEaeAc2g1m8dHh7AKTEMCQA0xPjrEw3E9eCQ5rAmimEypypaMcLtQCKSAybDm8PCQvsCLwN5jYaxviFUGCBj5EH9EaZUKZDhsSGxz0MiwwS86yg7IJKjzVktAbX0zHEYAB4cHsP3q+mrQ78P0rKuUuMgmXXE/3sYMA7gWB0bI4ScomZrhFbKgRd8mQEa053MI9BG16fb70NBstirVqtmI5IAmS7AZhuWyWTw6PYJtop9KabFeTufOqIYJtE5pOEytRIMCF5YryyS4QrFRr6OX7EMAOkzIBr919juT8QjGIi/U2DktzljVsUYsId9wYB79JZrCN2igSygGFRLhrq6uAWZgUE72+l1UqlKtjMbjjz768O333v/w448fPXny+PycNIBMCx+KaO7eufPcc/c6nf1utzsm/wGuIbjdTKPZrNXBHdVGs027TuGyX3NYj6WhKCSEb7z26r27d9ZLUsobUhCy0I8fPgYjb/ayenREYyTQXpGzNhy3khAZ2IU8B4aTemlmER6QCxdhhdPpmBgFmIZ+RINZEuCAmezXqzXKQ3mj2ULfUOrzi6v33v/gW2+9/eEn97v94XqTKZQq2ULRtXn2fJY/MBYidUgclYYKNOdmuUDNOQRMg8P2aG934RqL076v1p/iYbASlAc9pxU4oAUhaKPXLpdAP2CD7ugyYoFdKgcCV2v1PRP99fnF5Qcff0RliD4qWJeKmKRDFoZlpxTvkIQ4OYd0lwNrEDMWOd8Qs53oi3bs6ltiDg+c1DgD0hKqidzxFodlPu870dqtRqUCh7KlcqHeqHovrOVr+44ODxK2a8cR4JwZoQl79vr6aj6fop5geHwrH4QKlAcpQsVk7NuyUWDBUERrpKNJ69RcPACrxRXinxAitgJXkR5shD+UoSOpPGaIsUaG4CxJNoAG9dFNCiRDjmsRKb/Uc/QmvraunG+KxHcADMvpmpIowwNbnC25LPRNFIcqQXt456clFRyVCMe2JRybpDY6yE5KLThooLAfEPa0Zur2p/XESM9W6OxAaCqhnIwSCazQgh6/FOM2ydtwJdXhfaNKy+TzehMuFiKatMf72KBw4+ACBMArqMKt4RlKlRKuyTmTPkyWh5mj0QjthLdxY1btyGezJ8cnJsZgOeF4uVFr8A2Zg8FwsVhVy5Xbt++cHB/jzShPjygWi2nlSYnxt9AA57mYqyiAVnMhhhpeC3aQOcB/wymdTTg0+OYD9DiTesMF/jEi4K8zQsNF4zMpQN/1B6ivlq5P4BgV0CKdhVnUS0SWRUrM2IlOSo/vofOGEgzB7qifplVYUwiEFQEMc0kJgIqkIiIwhRvG7llFH6Pd8ROecw2XE/DRVVQGiXAJwqWMQnk6tm1tUB15e8ARanVLGkWLYR+SYDBy3JE6V3NX7vV5C7XK3iagAMkqkleFNiImOI/LLZXInONFmdh+vJyB1C7nbbQ82DhmMd4kLxTnvXUDa3AgeAK6o/uyTlUXS0Nt+MlxzykjOa+aJmOOHRgkyfzykaEYU6B/cHc6wxc1a1Xwf+AkZ5EhBe+mrlRdPISB2R6a3vAPmSIEKpVZEGZHFSFVIx2tMrbonZl2+vlshw1+8pMCaUv7fEMdTXOWdi2n1IX+cJgOtBbf5ReB/YtMAP7yv/+X/ubPPH70zpN/7X/0+n8bhD6/6v6Zn/jF/nrvR3/7c/9tyn/r77799V/rvfFjr97qZP/G//Ev/s23Mj/45r7C/pds++xDwDe7YJ7txim+FXdKAFQrE2f0LNwwEFe7iltmTpJUzWNoyWFZl7tw6IQioVoqLUZRLhYqPirpkhQEMKCngVhD8OpQw9jUuJs0GMG14a120W01z+F4nUxoo4YsFbGxh7WBxQFN/ASfJy2FTv18PodXL1eqeJ8VKCgWf8ecw4PsZha//g7AQe3wsA48pT/QCK3NRh1r7F5dP3r4MLeXa7aa1VoNt3QDa7I+XWpkgsqbDVGZDhwf37p3517RV8fnB8PR0JF+QSTco7fkDKsVPn0Jk+k/igFEKxObdzOOAMUtDHwMOzgUCtC3YlHUO5vOfXr1ZrO4wRsT0m/AntVqDeyOK+32+mBZ/Ck+AobSbYhsthzGMMjknOc9GsXrjUmklk8f6QC2r8GIlgEtha9Z48xy+SIEx+ipUwCb8T4BH05Y3xhVcNOOJ60yTnHOtRqN01u3ri4vHz96DHOhQQ91s4Z01MApPXr/cJ8c8Q6ygAyPSHSg3Vmsse2d6my+Nxj2CbaTGegNvoHmx+Px1eUVXIVIciEyGeifOUg6Qswx7ndDdlmrVZebxWA8GIwG8fTUCqBWwbMjaScyLqej4bDf2ywB2eobOop8CZf0mlYQfbVaPTg+vri8BobGO15iGJXcDbyxvpnO5iRgw+kESEjMcVWI5ZI0zzcV3Igbh4PhfLYYjIbjyYjUsNlpV2pVxPzuBx8+OHty5YvfJqPJJJCdMAu5kNex1apVA+HKoBJJFdHAsTHAN0GIhArGjgYjO7LZQSta9Rro/+WXXsKonpw9plMIgj5NI23axOxqOohe5fe8d1wjqUM5Vyvqd6WRYpGwp3rPSFkxM42MLiTfT/umH9UaRgaTsVWKwWyH3H2PxIBi1Xrjqtt/76OPP/j4wZOr3mV/uKCGvbxzWQiKeV/khKpAjpkkrcSbjNB5kFoRRcx6769USJNrXGYR5AtmmRBmUYK93PpmZzSeDkdOaBPQkJRMfEo7jaWFa3JZUhiIpnGKlgjQ48nsqtd9+PDxJ/f5enx93RtOSLQc/qQve7u5eqUGVC/s7RZwcKtVhjR1ZwdK8i5o6+JOayAIfgkVpQnHrcUfBPtwM2v4T6bAJeV8HpMrG593YWa9WkGem50V38TyAEQk5MV6DSBHEpSvxDsuDAAadYYrFwsff0elgUPx1EvgJ7D7bEEOjw+hoygkDOQgnIIMrJTy9MWbiju75IOO74eni3Xeb2SBKMWxFKjlEjQ8wQyqwk0jXdwvBymDQnMQNqSbRMKvwA74XI5CKXwGGKMR+H1O8jMRGaYj0PYfDKJS5MG3MrEqtUjQFt434IheWpOLffjEZ8cntIKAFGAoEWYRj/rQgBRFTfHNdalBTtm8bieSjNRAfMcZC0fy4ECDB6kYJcHI8WQJxiAFmIPkTk9uwQ14RTpE7dJHnfDK+wNwbxfhndw6/tpv+pFbp7d6zqvvY/H2fe2jRDAeOTebjZJ+WyGiSMBezKrf68VTQLv5XBFcjeuYTGYEgnZ7nw2JYBEotnTvZoiENIrDcfUCYaYPoNMTfK/eOLwTHpre011BJLylg4JmendDRkUfYQU0rG824+lsPPGNEUt7FBKJcXfTOrmZhuaNl1TCgZBkbJzMxCrdFCA3yOWsHT7AUAOtz+/iDDkE+5IM5a+FNvBVQ6FKG4l24gSBDcvyg583WxAKJ2K0Yu9rmbsS/zmlQKnFDmooyBhgQKJLvQ5SYWneT6Jeq1bwQZjbjmvUGKZCrdPYHJqAPlGIDuMiYAbN0TripRrqpzrbpKKbddx6ceYAvcbrxrt6ycc0LwQCS4XbLsOwvVcJtyCV/bgvyF/vScINHBNdBnTbZZIeFNc7IpFA4ESANTH855N+umv9izqMtm9WN8vFzmpZLuQPmvX9RqNaKkZGkeqT0wiKKhAC5ESFYWtcDwNwPlQT0lUhlIsQzc56O934CMuk3O9Qci1OGSn54IMfqaFaPYO9enorPuQdTOcsVEcO3Jq/sfu9mQAse/0/+SffeuH58nV3cfrl54/3ndlLL8/ePf/kg97Fo8Hl+aRQL00eds+vppvZ7MFH/f0X9l984+TNr95pdVwCsXc5/Oity9Vmr1rPk26+9Y/Oq80iGejZx71P3u12Tmof/PIH77w/+aHf+frq/OoXf/JX74/Lx+0sdT5897J7Pm3su8bUB994vNjNVyvZy/v9jz4clUu7H7173TooY4EPPrh6+EEv49N6pnC/cVtKAFaZ+eXuW8uMHglFUq+eyTtcjYczPsaDLnFUfSGecghHtVw74RiwERcQhbgCrIl7Vw13jEFYbxpuK5LSgswCxlgezUpjAaTue3t672T9GBTKD34tFPYKRaogMqCSAJukqRq9DsAWsT9qQC/5jaPAhgmgwjlLUVT6cfjUX6qANYopIOosvHsmGt/59QlAvVE8OWl1u9f9XhfTx1m1m81SvDEX3w0GbTTqEE0D2AYm56DRaqHpLE3W8SSnt27fvn2HoNnt9s7OnoxGY7pDk9RPD6VYF4e/EjRsl/4o5PFed09vH+x34Am14sixQIeT9rK07IuCZ1NNdvv8HGz05TJUAta6vLwEekKfo5iEf6eEuuAmcIESDvPEmkrAWQJYISb2aM64pOVSBJb3Dcm2EjcWvNbpBPHUYMzFx+cA6QAXOGuOO/5NdcaXG++8NBuA6LOzx6PxmN7xCbeL3mzwzbHOzJI6N/E2HGoz9IKeqz6TQAFHehdLwF2hVL32za+O2qZH2egQGRQAEFEprZh/gpcfjUa9Xo/wjdQdgQfXVkqT5XRFdPetSlAXXvNmXUaNMpliNlevVsnb0D+4gSwgmIZwxRCKMtAKyUSrs0/YmRBH46VanJtOZmBQQoBTSkbjLhE+HiK5clZMf7VYXZyfT4Yjc4j5otfvnZ27+CmmMVvMrwf9h2dn737wwQS8AAjb2clu12tyyBGi4eB4POpeXyPoyXgEYa5pWqADWRz99fX1lJRvNAbb0XFcAykw0PPe7duvvvIFoHzv+vrxo4e9fhehE0VLleo4bjXB0tlkjDtH3xvV6mFoFOkaLEH0VRFkZr1YYgwIgj760lDSQnCME/tqnXYHnQGkUB7GkgBAG4oSUpNfcOyj+w8fP7kYYWnZfCZf3C2UMrnCxoF/9FVshyaAc5brpaADRgJ2XeC1UHeqVaEc6B94jAYivnLZBx6w+XKtXqrWlyEOkL0JmIEYqa4JWyFXc/1KyUWXUFGXiCES5/P4GlIyLUQdJnUc4wZQac5yioCJj4EVjUq1DC5DkcgD1yvwhY9IxJtupou5WCm3t8H4wjugxlilfoofgIqbdY4YD4yGh+WS46LkVyU4VnLS00ZbxlZxC0lR4SGXaL8uNjIHDRCjAxVlfZC8XGTf/i2BLEgMbBBrmK7I3ELVcbBG4BsHCB3C9xd5Be4Fe8HNQVIEbuM56g64kGyBHwVNAIBNtJ78DAeTT6CzNBleQl8aFkz38J/2MijXaWLaXJU8rI5CUK7TpYxEadps8Ms5ORwROOrBPfYUo/HHg+zYAvtgL72fE+udzfx0fgIV4ZTU8DgShKXa03f6merkIkmwIdpNLUQp/vrTgvy7QQwwFj7gYfDba5JPsT1UeAoTODw4wM2kV31xEZynXSKUlWc25VJxf799dHh0evsEPnxy/xOsHn0WjuNTbGkn/F6Tqtgp5l3R8vzJ2ZOzs16XTN9BeHAmfcInTyfbHAO2J/eFP1nEGrRIHc+BJwF3uhaqr8vwLd0x6u+yFYiC/gTsF71FRF47FmZ9wXU5a3ZIpbgZrCXyBbyFT5JGd4KHUT5VgqJiSF6udNwA9oaShCwdbTcDNDWOdBF9w/zRAx8nCrEomaAl1SEFNEldnuSnURH1trwewW/7EB90EpMLRbUVjMjj5B9ZJwmwQ8ygClrX+ryFRTUK3prj3oIiS5RLg0ENGYV9kKjQhXganBNUTNWJPuExmXzczcuq0kR2tAIiMQrCGT1BLAgO9gFEBqMRbKQJx2EouHJRHYrpgjiMXdAVDJWiqItrx5lXhNkvORLNrpXx1oW5mBt5ihlkVKuuu3kL25xhbw+/dBjov1LI28O1moDGRUy3h0ZD/qMkcJu+C5VE/whVz07ftDLtKGomWMghKpIZkSXyzRF2QkGiGyYhW2HSM/5SmB06GhXqf9gswMWxpWGFxuy179EE4Kf/k595PM39wf/Nl37ur35Ya5Zf/aGjzM3yL//pX/5//olf+OmfevsX/vp7v/T3H9/+ygvv/+TP/hd/9ptf/zvv/dzfvP/6bzn9v/17f/3+R6Mf/R0vvPvXf+U//b/84t/4C9/6+i+cnb58UFz0/w9/5K996V99Duz+X/3pX/l//PFf+Nf/wA998g+3CcBf+4m/8Wtvz8YPL//h3/3o+IvP/dR//Hd/5Wfv/8jvemVvs/mP/td/6bJy+INvNP7af/6rf/aPf/3tX/7gv/4L7/y23/eFv/fnf+nP/Ilf/js/+fY3funhINt47ZXalu7fgO3pHQATAN8DsNVJ1SZ2VSf2tHcB5wb/AlO11x2ghW9BQacEYARgoyGOHkMQ03NQLdx1phzqRHk+WAfZQiQAGIuuQYVz7Ex1JMbj7FBvPsYfh/93UXVsZzuLNwxfHU+0PV0SN2vDDlxiyCBB7IUigihBDyWpZlOtVpKZk2HgW/Vamkvo9rKQEgAo3G5gl67zWHS9uD+o1JSXC9zh0f5+q1G3bnCA9zJymBleBxYUbd51wYp517B32nT3+vLifDQc4ELYkgOEcqqCwwRyTVHASqpXrJTL5BWHRwd37ty5e/e2OYbvJMHcxejdbvfJ+ZOrbhf/nthaLBXrBNFMhmYePHxAAoCbpktAbeQCO2AXEYZPQNZh8A7zTs8Z2zUYjWfhA104OJATVAGqQCf0xGGXgk++msDt7VEPbixumxaRcdwYWNNTUoy2j0PW+v0+l/MTTcjlvDNOYZqHn3QiopJP0/IT6oD+tI5eoTyI2mxqbw+6wHwchDdO7A+HzlW0jj4hZ0DPwwcP3nvvvfPzc3iCank2a22tlpNSSHcAFvVaQ/xq3J0spmQIguBbJ8dffP313/S1r73xxuunp7ea9Tp1oh5UUi47pwJ1ODs/f+vdd2uNJtmbE2DKZRGUTt/bW7j1dMd3OBoCu6+vLhdTl4wHZBsGdnZpotmoYwS93vW777797W9+89e+/vVvfPMb9x8+IF1BkPA5RscprbKWisVur/ud73znH/7Kr7zzzjuPn5yDAy4ur7v94WA86Q+Gl1fd8/NLYhI83+8cHOwftlvt48PjF154sV5vkP/cf/BgDBDM7BIYRrM5auGA03KZhijz2T2yBXLXO6enb77xxr27d0zpimparVKBafysVavyIZMBJ+3v76c3o0Fn4CHMxlew0an9Tod9cBscBo2SnEAeoRbIjnjQJyA7EsZysWRsC9ElFwL70CB0ZTs+tXPjLS4D5w55PbT2e73JWKFDWqtN/zqVSg31ThYPr5S+6+GWIZXsyFmzkRNzmg17RkxOAigW2gcHz7/44i0g2+mtdqeTsCba5bC4CNfcG21OcA2E5+O7pRKhDz9Al2EyXdO7RGGsU21XmXVh0Aw6wcyrrlVVQKHhMOaJB8SGgSGGVxwcrizuSCIH7G48GmK9NgAwWc7BufCBT6vZeP7unZdfepHvk8PDeDNZpUqyhesULYGhA8FrFju0xI4zI7zDYCYAJkE6bNpOxnc588GfYNS4NYN50MEfNj1ILD/PIfZSOA/ppDqUWWz88Ten+KRino6dcGBpUmZU+nTzgmdbnLMit0Ajbn4njIFfYkPfUKSar8v1uf9UJxs7bIgbbicaOCty9dsNISgIPpFlWaNNpFa2W/RSD8O+jDLTXlUq3uahcq5gp4lC1+tDRxCczGk9qVNRJ4378EYBZAj8Gr77zlvvvfv2dEoSTgpnDdQDMSXUoFher3dckcEJN7uk59O57zhzIJ92BY5LvdDYmZmD/uDy/OLhwwfn5098oEi4OZvOJsPhAM+JFXNNCn5oPajRof9YqADKnFwSQ+b0T7cYKzzyK4VVjxpVuTakyw9VHXcFuiQrIBY5KrTyZqmFYV0wWRYpKDaYn0qad4BUVRkdY7xvjn1qJ3KhmHQ8CcO4qzTc5HuQocwkTEYiNxRQckIhKRZY2fd14MkV8IZwsOsjgAg22I+y24T2iLP1jgF1Iw47TexxAqQ4GyAdwYgjGqAgIBSGMEN7gAyuSB3ksFxS8WRS8j+gdQI238ReLqSPfOOIYBFRkm+KYvMSFKCZs3ywSlxHCXyB85GmYB3dgzk4gVjaCAuEbE4gIKg0wUkwWyXloLygVkRjZHUqkUygk8QtvPRBq9Ws1YvZHJidyIL3OL+8ctbokyfXkR+m5GF1s+PCINSZcQ0yhB3d0vCjj0qCiqmc3c9tieS0sS8BT4+nU+lg2iL8bq04zrsDtZxK+9+L281s/PN///rguPzcD75QLux88O7VZLLqPxr+w7/67hd//Hf8X//L33typ/z673zjq69X0JLrJ4vmi8//wX/3K+2CHTahXvb/kz/xjfqd4//TT/3BP/BHv3izJNHlDAJ4xpCtN0vbH/2P/q3f/ubOnd/5lf/zT/47v/lr7TgWMvIvOmJhk91FL1vM/4//yNfm/cl/8X9/+8f+yG/53//p33tY3/nbf+rvudrjv5ANsT7bib1Pv9SnrcqrDyaZ3lK7yRey5Wq50aq32s16o1rwQRaxIv3Dh1COi7SQmLvLdThEUmDtEWP3QSBxNE4rXJ8Di6CO0Xg0mvgKyOl0Phz5FN8IOD7Bg7phnhZ+Gon0MTFQRY16GNykY+toPmZmvMiDssqlarUGQKU5zCIM1kkrFU7kizjNZ6L79A7AJrNYrMeAYAIFn5OTE0pjwGQBlMbIARC1ShUP6oM9qMB6XQ84BWx2WoL+ao4Bd8FyMSFec9KHugFewFKgKeAFPCWAA33civFK4KwHKUyXYSO9oraZKzb6niB+5gumVvSEpKsYy0ZwEHhNuMC1UqdYID5ILFykq/XjdAHGzppx8rQ4jR0KUFrBrPT+8BG2golazWYtplIBMReLOaKiEkBPHS462wHw5ugmEY59Dh4dHrVbHeQNhOJ7Mp3pyGPRJep07gBkxWobFOAHfTSo8ScSMvbRK37QrdF2CpNxM7i1Az3ABZhGz3CsKKG4AR7tbKgUyJQCEdXS/VqjDtnXF5dXF5fT0QRJ1atOpT86Or535+7tO3fb+x1QH3ESaIbYhhNHzOGa8CmXhckoW6VU2u/sNxvN1WKJWwc7JOnwH50hAiBzBFQpFV+499wP/9APxpM00poYAAD/9ElEQVSfB/fu3H75pZegENIxbUwFRUc6CGLmDASxCEgO1w0zItlrgGi1LwPc5uzszIC/WIAPHj16fH513R+5/vTiZmdESrtc0ddKtQbs6HT2T11ZqEgWdH5+gdkAHdEBm1jfnF9e0w7ymk/nh/v79+jzndt3T09ffeUVGsUKb52cHOzvk+ZhIfAKJGTKV6+f3r5LEoWGzeZyHg0hBXSeS6g0/Ec3MD90GABHSMRg6Q8wBbPsD/oOWMK+5RJgTbXoPCRhljkyZPXTNX1RBvraqjcQMUKDM1Q4GAxQBbJZroIkugOjJmPXNaVD8ErOFwvAbvIPmkYF0RydQTywTmGy26urS8JVs90+OT4i56zV6oViibQXLJNcAQoJUABn77dblVi0B0pAiRzXWaBBqB8MwU4xZ2QnPDKK6p7mID+hAMYWyz3VsAVNAMCx8fkWfsasIY6h8OvldInuDcmQCNtDV7VCycs+m6vjw/thF2wcRHAHBwcnx8fkdtBsXiOAMC+Cn0K43Q3+xV6H3dEHdBDOA/VwwuGSwVbCK5AOfhkeWnVoFeYFYVyLWkEVUpATYKywO0o6RhobxSOs66OBkdQaSE9/yhHqojwbasC1HJEObwm6pQKWDnVyMyLCjCAivjmWdiiTdtAlKsHFoQCcpXIOpo0y0QELYmj2LD78jI8bZERzjiygMOmwP7f5CUzThVIzrcAE0lqO0xbxgH10nstxbqiKBMeGG6FaGqbqUj4qWM7yuT3EjzPHroeDIYYaDW0wGYwXrULHHjx8NBq7rAQub0KEwuX6gEEBv8M3vHBcYzzCKmkUYpITRivYcrG2I7oaOqpXpK9ogclc+MbIB+SoSskflTW2LZdUAOhxZytMdSCpvEf09CSc4OmY9LInyHaLcA67rFOJyD1sFscYl8e6ZzA5QwQx1nIpmsR1krNNIG09SMM0ok7v44vkOZ5oQx5gU2pO/eLLbzau8Tqga6QKcVYtFvoDzmnEWcUEMa0M3cWmcC/LFaUgGuPA0WhsPrjv2BD7xClcAWdpBL55G3Jvj+YTQKetmH+6m0A3R+ha2fju6m3EEVrxucOVdzlQOjmyc0MVNEG1YHVaKSCRvWzimppAB+naU8ZTsdrKpXp+VDL0cysLRRrpkykJ5G1vjABQdncrhUKbYECSCs8RkArm68zPuv3zXr8L/plOvTVEa5ldvlFxmw2Fl11KzI2j+q/kDzCj6IhqwKnPmF765iA7dCQutU9pJ20YAszCXuxpXJMupLbwo6Z8jdn35EPAH/z8e3/7b3x8U27Nrvu754++/d7sa7/jhUox8ys/8/58Lz8+7773jYsXftPLP/gDrXd/7u0PJ5U/9O//1lfePMiMJz/zX71X7VRf66z+1t94/KXf9fqXvnp0eKd9eKsy7w7+659877f+3ldbB5Vv/sL9j75z8W/8wR9+dgfg9mHuO3/1V64ad/7V33aCffydn/wO7uq3/O5Xc7s7f+e//Hrj9ee/9APNb//ygw++ef4f/Lnf/9KbndHf+7m/9feuv/OzH/6dn3rryeMJnP7Kv/mD9c8/wvBd257dAbjae/vTZwCeylv8blhB5dSKpN0EKVQ5lDHG5gr5kuOn8SYcbJN/qmdcxTUBZVEvc2PHqkynhabhC3Bx/HVAA0eFoa3ThOE5V1BAG1N1ISdofaqE0JJ+Jj3EwNk4R7kwM1+jhLvgCO2at8eCYw7l7eEo9N4OX+gJNFMHO54+BGx1aeMUUeWq71AswBMIgkkQOV5+8aXbxyfVYhkMWCsWD5qteycnd09uVYul8WAAWCAqYMg4TjiFt+UDRMfRgANpDWi1mM/0STdroilp0/5Bp9VsgTXBr7P5PGaJj/nudru0CPDlSrorJxNh0W0A5XA0JH5gn6Q2zVYLYCosDt9GW3AZ3Azi5zhuPfhI/HOePa7m6PhY9md2KyQctRpmjeNHGDTHcdhHYAb0gGBi8FIPyMGEyE3aYnYsSAhMg6PJ54pIfD5fHhwc3jo5PTm5dXxyDMhGIPiLUsl3DkAqQsLJQEP8nI/HY2IhPhHaiBw+jbpes4OzN0MIQEDv6D6olAQDOk0CJy7oEQNdJDxLX+Xgc1Oz88vLj+5/8uTigiKLGeBpBbTDl/pwV7k8nXjvolSq7Hc6NEov0FoERQ3OSGnW80XfaAu76BGq851vf6ffGxAa4CEeNJivu0yqCEMQdPZmp1oqH+53Tm/d4vu5e3efu3dn0Lse9Lr5bIZ8GKOgo8VC7jYacvv0+OiwWXcAu1Yud9otZNTrdi8uLmDK/v7B7bt3EW2313t8fnFBHePZaL4czha90ZQ8wIlgmSwx4LrXny/X0+Xqk4ePPn7wYDCa3ezszRc3w7GT4MGohu/1TSmfq1eqJNfk44f77bu3bqEd8+mkWi6/9OILt27dokfNZuMrX/nKV7/2I1/2z1e/8IUvTOezR2dnkAQPqQacTTaFpaBwJEW9vgslkQPBT2yZVg6PDlEYoubUF9jh0Mzp6RoJM2kwHUS9G000EPzuemHGaeJ7JI7EkICm5q6pQoFgWCwqjP7GeD9UO95Wo5kyNkQeknedk4hAXI5KJGmiDmgLRvHRhx/+wi/+0gcffIABrZauDUpHjGG6I3NRddIepXmHAfE1dhMVh+X5ZeQ0alItG0ZCc9smIr/FCdAol8uJWNFlNnUyGGmMt9LQ7Ol0PBpdnl+ePXh8+eSyd919/OgxH7IUTi+pB3S1bd3sBWiDr0BeqMgXXnzhjS+8/NydW616Dc3BT+56v/WmVADl7Dab1VvHB+TmdmU5J3114MF5BVTj+KUPXZhkolPUbUcScE9doDcYIBRShiOwHbZqg1CiWt/QGKyFYQG3LAbruAxHhG8BNMNwrmI/OLCt+dlGSRrVWKwtGPt0g5L0U7KQ1GwG+L68vMSrKJS4ijIJdqQyHHv6zcntlqTJTqQwaUVIPV5sFohLvIBqYQ21USepIt1BiU5OTo6OjiAeApCXoSZm41CSjaugEMGgo9h4q165e/u4WSuTCczGw9GgT2aG914uZt4fKBXh8hBJTyc+g5nLLdY7veFoMpvvZXEp7VbHB+iJMzTXajUKvtfZGVm1urd5oBlnDNEoNomfD/vXamhU+EN6QJV559HtZuFmiNk7qEJvzgZD+c9eAEH+EqGDB8EFDnguqbM32EOj0WkCtrtsMo0uUzrJREWP+XUKQB1QTwL/uX4RQqcXibGy1NFxp92n7FoW51wey2APBYgsRJnPFrNE3M3uzQpxCGCz3kLL7m52uVJ3sZtVvOsN+xJJT6nR+w8rHAWuIobqOYKPGa9I1ajIUQcn2BDtYBAEKTjIIAmhEh960TMgIDwLHHCM3xt3u0ZkcHkkQoEJHADgCMcdNtGGNN1U4WxGEB4Sf56ScYNSOmAA05aRDa6ckCnj1D3o1QL5Yp+jomRNA4ogyQnQZHiVkjdP2Snm8gXYnIEkbWY35lIrbA5CMyJZ3zhza3nTH437k/EMcyTtye7e7GXWQPYkdIcq9PYwHKHIcudHxw0WP64KgkiVLB/1hV+hB7GTNukPmbLZjaebFcbGPscpqVLEhljpGoRHmW2x76Vts/nVr3en0/WTb37wk//pP/iV9252RuO//Isk9p66+uCdv/Kff+uHfs+bv+/33N2W/3VbueZy2Mvx8p+583I7OCxU/uwWEsm2yzv58h/9id/9H/zZ3/8f/rnf/7/7z37fMf7+N3jDiXyqFpCh0mxPcAYNgOBtqp/dzRdzJbSZUFApbXaA7Pjwubf6dm68SbdYgGOBZAASvA/64lgDyuW0FF8whcdjw34d3XD5Cm/WoZY0EbPbCEPaDx4kpc057Gf75fZMh/mf9tlSDRxEYfHqSY3Dgy1nE9cix4gxXC0eQlc3uAd6htJjopWCz2Ok7dM7ALv5TcG18ndKYJdymSxhNgITL6Bov9UG48fa305fBlN2Wq3lfDKfTKBIGvPOBSLeOGrsIl9sJiAQyb5JEP6r5L1vxyFiVu4kXhYzGo7gCJ58uXBFCGBstVp1lHThkhRcTj8dwaI5MXRaPW0P79MfDK67PSiHC6IbAW7BRz+rVSAYMqCr4aN8nyj6R9wdj8YUQ7w4P8gG2KHWhEMEjXBAhxDsS5EWCyQI9oIVhocsyG89m0wBZvVafb/dIaYSuwb9wUcffgRGbDZanc4+ZAB3oCcJDGHoN2KeCVR4O9okbw3n6Dt9IbXA+8EEgCbeZuCLpQYwgf4eHR3CRmhGj7AQakNuaWQC8cAR/b/4T43AiQGCIGY4GK2XKye5VKp4RtwySk0lbEgC44PtiODo5Khc9U4f6oru+h0LqmzWG7SYYHzr+IiQzwEuR4PRMl38zRpiCCGHnf07p6D//Uqp3KzVSJa+/qv/qDfogZ/oKbAV+1H6vlB5dn11RfpC6w1AcbVmVQFb4fDUaevT4XAMGiQ9mi1WM5hCIEVXsIFCOV8q5ZyWk50t18PJ5IrM4erKV5ySWGtg2xBP4PBx88GQkFEulU6ODjGCZr1++/iYiEhbyJtGe73u9fUVgOPuvXvgmPF4cnF56SqlDx6OfD/yhDrGUxfPgYds89kE60MVIR5qk5JjmFRooMtlCZ4Wc47BErNCUdEiBErEQ8cBB0V0sVBAnSDMCQAuoWQ+DMfjtQ/ziRMhvNWH5BA9ySFhn8BKPdgNqXnR4TdhKI6DJmEpaAmNQqedz7fZSXdnUIKlC6CIhUljiNVIK3w7trIhrTza32+3msAVGIK8iPTwEGVAfRbrFYpJDNc3h3eBsVTKxgFYQSWQgWk4+ByDGTFq6FqQyI9ewD1SuEFvmNvJVkXXZXwYfpNitI/54DegBx0LbRUdsPGXL5gGAgBn+So7+lYtN5t1EH+8MqRMNuU0yMBk/V5vhHqDCsDKYQIIAS1IXtu4D/8NaCQ53gGgenwiCIxeqNtPwTEmiUAxcwhYOzNZ+EtNUKLX5k9syXlxLVehpSThmB5n00YTbBTjIJsq4YWAJSrTr6bvtH3uCOUhxnJPRyLZ4XJ2oJSCcpkO4nq8aku8kiTT5ZLAxNgJRywkIKZOpSeYWS0gLNXMN/4QZ0BH+v0+OpM6AhNSS2x0IToE8Rkc4Atg/4MWFxN4sChwPmbWabVRdPDb7Tt3YS1cjXk7vmiFShANP5FGZ5+MHs9GR27Ig3GV7AwGQwgk8MFPIicpMUzS0ZBUxDQh9FggCk0BwIg1ppOcilEeGAALQpflBX/sGj2FK0F/6kdicOIY/OGP6hFzVyJjI6jKqAT3NFJY7JHEYTmg/lD/ZoPm06QhL+f6QjAQ2uhjMFsLcDEN5IWuxMD/6sbViukD8uAslaTshGqtP/bVVuwGVxxCYSeGC320aUsSxwMQB2r3pWZoHzAZ4nHl3qv0ZS8+v9FsNWGlZMe4AzRQkhS13fbdHPCZHAhy7CNavedTB0SxaqXUiBUzcCbwJLIAFYpOF/Jan0MOog2ilUGTn8RxbcTnSZbOAYtZDYlnXGuXkCsIJ+Xc7IUkYCW8oWcKM0lLPqiiKnV4D9U0vD9Au1LIl3BnmBt6trmZTGeX/cHFYDjjWsCQdxfFYdFeqscHPFJzGnyC6LSq17IlReqdMWUBbRDhMY8GLU93+H525LMblgJLQ9wCD1uM48kpsEOFzfn33nsAFoPx3/9zvzQ8ePE//kv/1u/5X3753/ifvnH99ie//Jc+/NH/wb2f/cnv/Mj/4rf/3n/7ldu3azjsWrPw3s+9/d6TzG/+nS82a9n10zsAv/V/9iO/+rfe+s473cOT6t/+z35uelO+/UL15//fb/+j9ze1efev/dlfQ6M/ewfgVif74S++80t/8+oLb7ZWN7nZ2w++8e0eAexn/vjffNhdH3/phWd3AP6Hf+iH0ZpVpf1Lf+Wb3/pg8sUf2H/wwaM/+ye//q//m68k4n8jtk9XAdp7e51xabitUoV2IP1wPR5044Djy/lqtdxo1Nr7bfQC5IJXnPqQoG9WRdlUfodNvRmOg0ZdCG1gbofR8RsY0syGMFoNR9egmQC+huMJl9iQEziTHvtkF8WgQa9nYEsWtVVadiil7lNULd3xOZtw7Fq2/mSDmReEDL7Ni+Lr1Q3QjnAW21oAMd/98c89BLyX34C98TUEYzwCkBfg4irmzmfOE5SdwVN2zVGgdb/fWy0XIBC4AAKACzoRob9zJ7BIet5oNvBNcBBaMS1gB7ZP07h8qGB3TGRdrZu1xmQ8WS5ckJgo1WwK30FOxHjHp+ORR6iXQ/h1PW8WzATyBkQKGiN64DZvn57SdFj+zWg0JN5htkAZWDPweYDB2nugPvyEg/MmQJg0TOUg/DKYjUaYukBAcXrcPCxWlIOt+tzMLkcq5Qox9cnZ2dVVl7SCVKQ36E/mMxqGWiikF1fXV8iDfeFjLCRKlyEPL4OuhKScbRIIcIyDIw0Ai0M8sQfy6ChyNsw4JuF4EPXAZIiFyYgQPuLL6QtBEz64APbubrVcIxuBTQA06KzV6gBPon63i4Cm1EamcvfuXcTZ73UfP36EuwdMUrfZQiYDJbQB2js+OuLUOL2tyZFi4xOa0ao33nj1lVdferlerR4fHhCuLp88+fDD9yEMHIyg6X6r1aALw9HgyZOz/qCP0hKiGvWaYCObhXUJXNLW+cUldLtoDnk0Sr+bxe8SYAWwlM7ld7M5MNpwPIokBQQzAwj2+gNAJxaFfFAMlJvMijSS/t45vf0Dr79OOAN+Ak/Rz0jPzTTgHqlI4ttkMn74+PHHn3xydn4+mXlbCQAL3gGCW63TtZ2HQKjCTuB/q9WCdckCdQ8hO/5SEq0jsQG2gnhB/1q7C4n4DHHd2d6l8WBIUtzptLO7vgFAwmZTOAFIss4YGHbkIJZjqtcqRweHmNiuj2OWoBPIhvZyCnooj6kHyufgDUYZqr4TbdXRUNQVlaXMwhc/mydDUrlYODroUDMpIyY0GUeeaZLg47990o8R7J2tzC19BTL0o/z0D4ZTv0pIhDZ1EWHRTTgJvrcLACxEmXHtwp31JrubC02BEGc9kbUQ8DFSeTvEXS4BOHHbU00zomKcermYu+xTIrlavX54eNBuNg4P9zvtBo4IuHvj1GcE6Cv5EDE9QkZ4O1gHn3Ekwl/RCTZl4I8onkNwJDaQwVU0x6YH1nw+HdiDsYgYXwEhArGVY8McpwY2LhQKpNHWmK7DqSR5KknJAjsUe9ZEAuIyIL49/ZkN2pIWcSU7/IQnFOQnZyGVi5NLD7DhlpoLKfvt8HM4eg5Qhi5T9GkBeEi65U0bLhRwVypxiXkhio3U2I9rb8hEER8XcjlGLbWbTYccnfQdHXV1ztXl5SU8JL3EPUFSJBKF6WSK+UWmuoLJEACJEIuqt1stEObOZg0NEEPWBrcRd3jaKi61Wi3Rlnmhvn85nzok8jSfQZpOm9ET8cMA6ih7eGBv4AR/jXP0+VksjIN+xZ7/EyvgIVgWpFtEXXzWVvZyEbWqtw4qiRi5KlUCE2iFa213ufDGqemNMlAomw1992Z1Po8eIDkuYIeuudIN13hLSoqg07GDxTpup+nhU0eUTpSACIIdIuQ6fqJxdJ7LILPswgCuypXN7cFG7wTGo3H77Xan3arVKug0B+uVil30Jo99REsRl7dR+B9PN9GS6xasl+Dp5LHxthhUK1Zton14hFejmwLxteqXZhjGzS1jDd/4Z/Vfrjt0AvmJxcEngbUcC/6E3jkVHxYoRApyAjNRPgovMI3zj+NWAcywaTwyjhUVbBBF8Di5vaKLcyy7/d7Z5eUYCtFJLWUn1q3zHgcWQ5UyMjJ26aBqDSCMEOmTloRmUIqfiDj23aCI7y398W3H4vizg+mnLMjlwCcep2K8sJXQq20xtsb34IvAppP1xx9N/vs//ubxgdMlyGRBpqV69uD59q/9rfcnw0X3cfev/6l/+Eu/9OT13/ZiObMu7jdf+6EjsnU4Ohmv775y/MLr+1/6kaNibveTt67ar9z+wR89qTQrp8/VMrPJIl/6zb/tpH7Y/OKP3iHw5OuV1756Wi/vHnzhJJddP7o/uPvmra/+927Va7mr68nr/9prr79RO/7C8Z2T8mqyLNcLb/7mu7A2X8i+/kOHe6vV+988n403P/K7Xj6942IJv0HbpwlAvAcgjoV0Eba7z/6rUmgBTqNcKtQwFZ9ZLQLEBJMr4yA2nnyyQcgcFU1B//FCmZgE4JOxeAGiLlEb+wYw7znpWryFrxtNpnzQaoKDkRQbCkpoOMhxCz1+qs3xEzNgh5bih05vMV/QPprNr+TrNDXH73Z8ObBeiB1jgKGUlEODzH9+FaB8cadYccUS8nI8YrVUqhDGff4QL+r4JR9aJfhhxvQdjAK2i2e9XO0Hc8ZoaBnSKUYBsA1ungyi3mjgprCv8Jz6TW+azGaLmS8IK8atS7oBWQR4iAe+E67wakBYPW+82hNHgGMCCBHMhBQW9m27ISSH8aCH1pcAFBl54/2EGEkihsF9WFWOJf/rvmekCA10yEAY/gn2USG1QXmM+zpYWy55o4QdfYajIN7ccXy0WO73fPU8OJtwSCfVge3QBmBcsA70Qd78SwFYae1kej2X1ECy1EOzwFokbad2s3ADUnG+nU6HnCOk6+MjSdi0j7bpCXV7Igi8lURFcFmAoAE2gXtGkxE03DhZegfHzifr5DMVBcrTIiSQN56Me9fXw8Fg5aod/HNAXVXyAdPM8eEhjSAi+AndxCZg/fHB4cnR4QvP3SPRaoBu87n7n3zyzW98Y+5bgYSDZedfNQi6s/kU1E5lKCTJBnKBZ/AieVJ8Pj/hGMkPwR3lRE9J6nYc1N+LIZ+YmcE+pDrejOKiw0ZT9vhwZD5fwlXESj1gFmyz3WzyadVrBMtGvd50xrNGiNIWfD9xM1IdcQk519mTJ48ePbq4uBiNJ4gPbTFcBZRB+qA72EpJ+IlKw2oXmxoMiA8R0iJa7GW1oRg4A+4gISpAB9A6Gkn26i2o1ardah529gN5AEPJfleIBZYUywZaRANTQGy1KrlT887t27Q+Gg6QxXDQp7DzgWIskBCPOiUbhtRCsShXYJ/uxtv9BHtqxptANwRAJFupkAcB1CplxxezYKwZNRjsIWa9XoQnymQdVk+6zS/qhFHoXqiFyq9jc4TMpziCOT6fMyGtWjlYa+xHC5eoK6AIsftQO24iBzGZjUIywVhDYriQbYKBJ0ArRWebHZwVB+hdiMtB0OhKtuKgS73Tah4cHLSaLWyXGqIHPitM72gLTmuhVGSa5OrLdMS7bYmqhBh2LIkbidkNQgTI8F4kUAxAIzRzBjOo0eHPsjcGURbURdPgXCIVH4WriKc+2KcVVJ2rOB/QhGr5JRlclP57tX8CSCho12fUhkWlnkoAJpjB5SYnXiRiMQ74x01u0QR8ju5y3HZwBFRpD0Pb6AUlVa1ymd4lIbLpJ7VltyAyVjKIx1u5hO5wed7pLFjdejoZXl5ddrtdbJcMfJPZwdNu5PQe6J/ckRok8uYGo6QHBMWTk5O03BbaHrcfdsYTc2moQUWxJnTbJgp5J7VMRuyrBoJOvZMZnHmmwQwcyVX0jC7ZP4XqoFowVk3kmAEuOPIZ/sjm6H0EgjT271ARjH5aiAtEqqEMmLA8j2PBSr4lAjL4F01DGEKCh94fM3x6Bwkdpk40JpzQMgVrSvtN1fyjhYDLthfVu2kS5PBx89ay6jyEARMQNnyvloqYZ7VcxOujXwAO/IKzpMAaRXkEJaF16KPrWYdakm/Tt9AbfITxzsc5CMW9ri+7JJfAMdEcH/whVkVpKkCrt483OGpoKkL9nOJaiEZVjIm7xKyFj6UZehx0p5HggayRhVBvJhbPy8pWc6DFck1pY5MrXthP2EhZlA1e4bPpgul6PM+G86xX9dikPfQDM6J3w+H4ajAAfcMpRaViK/gY7DcaSk+IGA7zYUeBJuHKfj+cDPMKDxPChVTL+9cwLsERUvkZNXm1XfOug3dqES21ezZaiZ4oXsrys/E9eAcgV8y99iO3jw/x7f6kPwf3Om987c71249++q988Pv+vX/lK1+78/Wf+3i62nz5d7364muHr715WC5Fbp/Pf+FLt55/bR9mgOxf+OIxV738xn65op0f3G2//tXbX3jz6PQLR6999TbYsHO3/eqXbzUqOrdSvfyFHz59/aunjXqOkP/cG0dvfOX23Zfbd147uX1SpsLDu01qy7oylSTVD+ov/+DJF79257Wv3Lp9rxmU/kZtzxKA6+zbq20C4JbEzU7c8VIz+NpzxalAxS6QgL6RxqPr3hjU8Ai/XuoyJ2BkDc4FgmLIGpAQE3q09z0foCWBwL6sOJPBq0zm8wkYw7l86htoKRRYN8EWX6F0koXqyiY/saWTHthS6nhfUmn+cgBbIzpjn7O566phEvh89Jywxkax9TL3+TsAhcJOo17YbzUruGxfF+ryPmQw9Pr6uktMJeQBkDhKmzSDGzeCOrvX24U0TgO0DUlEIKLA9fXVdDqhDUCt40AxBgbowT7xW8Esh9vxUBCAX4Myig0GPhJg/CcsxfvbZfSN8/XBuHRjNBqDgYQLPkOJeJxzgscEh2HbFMDhAJeM1jGgC3dIeNgRnuZyFacYuSg1JbkE/4mjpUfsp/IAWRv2eW1vorDDWb5ppWH+UIceEGG/D3p22BAZwAQkik7QfyqJYTNvwQMM2F+57KnhhMQxCDRVYDMptKEsIIkeQZWDOQFAA15k6QChFMGWSmViEuEe7UCHFEFKmUKouUIJFw4UO7+4vOr24A6ImRrRE6IsFSbo36iDzrOjwYA2ESsMf/L4Md8okVDdNFQ/yxGCJ6XRVyLKzs36YL/z4vPP87l357TTbnvHOJvt9Xpvffvbb731FoJHECBUdaNQoPt4bBr18dWY+wYOKBS8D8NGt+hLpVxpNFrA9YlvYY7HX/Af3vblk+cb/aJjSC2wvzg6oA/gKQudHndA10UhscBatQYEqVUqOVSfUL1YZndJSLK0WlddTS9x8kDzyXRCYvbk/JzPxfUlWTlBI1JlTRk9kV5YjabF0uzoPPxHgr1enyJkLmgCqpgCH+zCAKGNCtil49PZlHMwAevgMPqgzkAElo8F0oul8Q/Rx32bCeUpRrsOWLoyema/3UZ7Ly8vqH+5jDcu1WqGN6HFFnlwFRRLnoPxGx1AZqfgHCH8sqPwMFyDCnMgETrotKs+Ce3cYphAT0nqnZYD7zKbbMFbhTgIuoPWJXpQV3iIDhMtIRhx4/fIWbw7t7c3nc36fddwD2zmVYgVIMAPuj/FM0IciKSQJfMv18o5FzQEDWyc8AaKHA7RK9gVpRy6M0iHI9Mt6EVcNQiGoD/YAxbXjteM+WrkTQaJ4N1okU0xiI2dR4FhUYsJwJ53vagNttGdwAZwSW9pqI8pZAB9WGU+5uM3TlkkJeNaXBIdhM1YAVVaqbrn85Rs1IasZYgYljTKCdkWgksJNGBB0ZHw14qNxq2Ghp95bXy9NMtkNovpvrnYPa6giDWE0PlOW+xYgyVjNIHz1htoBulBDJAP3eNnwv2YFvRCJgzkCFvUI9i14tiBdD0dGYKwEn9i113JQBS+Qw6F/RFCfGoAI/HWtnHGGjYOALWajVajAStu1q6UVyzm5JibNx8gTz9QqaDq1Ovt8vkMJmNkHGQrFkuYFcXoV+qL/ZMnNOMoB39glJ1HdgbjAHbpgFEzWKVwlTFsQSTJaUdGY3qUehoMNbjq6xSZmNXLQjdgAt8UT2KjVhpiB8FDHh/6Alucp3/jm174ts4AlF7urSfnBdFqHvgrgSnJhAqBNU1TFgutVErVSsl5fXqnPMk5qKLkzFXghV6HFMnR8eweBovXpJ4Ya7uZjMeumtTv48LQSKmEY0GYwsHh48Z1LM5I1HDK1gcHaB7dJq9GYyw3mSxmvks+FDBykhRHdIAITf6jylimt6OF+MH5hJtlp4LZ8MHSaY5yrhHjYsAue+xJJ/lTj4xyQM8BAkfEEsoJdkGJnrlabdSqZCmoDYyiP/iN/miE1S3l6AYPDB8I+UpY0m5UegVOOyEno+6zLQ6qD6GgLg6hTJP4k7qkfepJhyljZRyna3Ew/JhrV9hWOERrMvhrxOFoblrzL37PJQD0Mnx5+uUWXMrkK/n1ZP7Nv/vRr/zdT1q3mz/6u1//0pvtpBLPyqafaR/2Rj1Pf1IJRzzg8WdHnl2crk2/np1KF3gkaouT283yjkM+q+A3avtvSgDYbFq/4ER5xyNhnaqzxp3oUeLpGhH9ZjObzkhuvcSu7RF+0VZ6QGm6cLNGiwUMBM24uxazA7IxaEtP97KT2XQEfFnMo897GBf+Fi9itisNfPhP1VZPA25ybstwVBGbTYfl5VMZJZ3lNwrtaBx+mHICRexx65Yxdbq4fvoeAG2SK3HKzebuy19wvjA+yvuXiyXmd9Deb9SblxdXpWLZRSfJDV3IYrgmAJTL/VEfns0W88urq+HIcW6fkiiVobzXG3R7XTCKq8XsH8Chq+sujtS4sloRxfEm0+kMXrebDVApkMjO7Ga63S5daLRb9BMvY58ds9G70wEu7A+GRAdCMFXNJhP6jjfhMxgMYkh1F0+X5plwLSYdAK5Hx0GoHKHPhCWYH/cZfMKhUfXW6jruXVDDNoRkwQFLREgwEFuIKfP1mstoXl5eP3nyBPwG+InIo86YFC4WwGz4AyW0TgIAF8FJOGCYTDxOiB8BECbpLArhXYv1Tbc7QDA+GO17x0DPFb51n4YdKYxFGPNUxcFivP+S+qkcpoEiy43m6mbHSe4Xl6vFHP0skCRkc8eHB8/fe+7F555vNeunt27td3yh98XVJRYG5995952f/dmfPbu4WGwyq90saDhCi6NHYNbXXv3CydHBeNhHNLeOj155+eXjo8NKuWgQNKHcfes7bN9+cP8h/SW1KJZK5Lnq2XrVbLcQX7fX6/b7uHVFmNmDTvSzUCoj0tt37tbrDXr9D/7BP3j48DFoZRfsZfDQBaPjJAZcQx/lPDHJEWLHaMnFSE2hAZtEvIQ3sPW926d3To7q1TJIn1PwTLRaKiJoNrNEgt989tEnnzy5uByMRrHcqDnSjigy72I+ywUM57vT6hzuHwBNsCrYOxlPgP8YG6oOikKpkEnK/uE8mgAU9i6ERra1K1Sn6GMAuwsSkcXS24bI2Cf0cpPh0PnPOw6KUwFWg3rjHOg0RgMaQiUODw/Jfs/OzvAZ1MxZDArETKaMBWDJwUkXS0QO/E8OlcynVi4hOCHiXrZSq/cGw8dnT8bD4Z3T07u3ThqVUoYYDG9mU5hTLBWIymIBmAmtADhrNl2kR1QZqU5G7ZvPEUw88LPAsA86HdhyiaJdXSLoo1sn9VYTPV7OV8PuAMnCCjqeK2YXa9Rqp1qrNNuN0XgUd4R8B/ZqviQVwL6K+VKlVK5XG41qnYyWvpDbkA3AVRKATQaYjlvEvPRn+MbNTnY2W55f9N5978PziytB4+6eU8PWejbsC88KAqvXalgw9h6YQZ8HVxMQoCICPR4Yn1yr19AvpQYPA7ro6oXUYrtkedTJljijWuKOEhCJu1ioBKQiR1J3DB9IBevhP5enC6PR7Xe06yAClXAkQQ5+qs/+kDYLsRfF+MllXBL1sAlQuFY8gjmAX30+2wNyIba4AttUOaGfI3SNb3wdVgCROCW+IZ6NolIQ6sfGkc16edBputYzviOfPz+/JFVGxyipl3ahZJxkatJuYV/1eg3lpmFUpVYr4zcns1Gaugn4f/z4fDAYNpttDOfy8gp+Ig0AHXyDYmeL5gpwDl9KdgHrsB9QKJTsocZP71+phIrIzqoHvu4+eOdgu/xJzBYUOmHSe0cmQtgUoRscmZA6H6Tg4wNeER0POCh7lUX8DEEgXqdioXPB0cCRIfSUIlAwNrhgp72fkw7QJCpdSA/7+oC1K+AFGU70IrJANJS14K9roN2gXsjYHCVmpcoLH9Pa4DJB9fiZWr3x7AmE0WiCjxqPp/yEJPgBdaB60g19I0lCRJQ4ogfGAO2y85rE4JUy/kBt7/f6w+EAr4LRxxCHua4Bbs9ROTQcK/JZXLEFsjDHpmvmAMGjYJsgHp+DAPCDVJ4UXh6ZSe7mcWaiH6jw5gRXcBzqKKNkieP0d7OBFbi7o06rUfXJBFIi1JrI/uTq6mo8NZWMJrgWy6a/OIf02Av1KG3/boWw3fenf6FQ+uIZPCUGF1K+Ghs/03F1K6yAfTYOcgq2ww3MhL7CmQSlvEyNMwGg8hfH/07upv6H/9iPffXHXvDUP/e2ux5kZ/e3P75L22a3sCw+H+Hxn7Ktfbu8g9j5WFhxe/S/69tP/8Vv/fmf+PlFZvhO/qdmmT5Hkiq5wz/t3N+OQzhdH/4squViqwF+LOG3sA8y6evr3sx1qriAgtlCsUKUEB1gMer+Apx2vH/YrDcQw4r8HC6j2EiHurPZq173ut8HOuDvOIPBoF9YnGpJxJEC9R31TZqtj4uNfa1Ni3e6eFJj/ovKcKOhtcYx9By1t3j0TlzgqTjjRMTNtPozP/0zL7300qd3AJr1wgv3DiulfL1SbtVr1DgZj8lhbt26lQOqViogmofgtSdnDx49HIyHpCtAUkjEfWBoYCwqx4+An9iBOMxJ9sQojmO58zkWjXOh5iKAz2dMHX1/7rnnIL3qSvyVy8tLUnCACMymaVqUL0+nAIKhAUMEOKIIsMmp74sFNdRqlaKTH2jU56IwXrwJZYh8ELPwMSaq8QkEmUVjbo6IwBECRnLHBCo2x8PMNZzhupzPjDoRh2A/3OQ4V15cXBJKYawD0oH+OU8DKb7CDZrGcVMzbr1ULNVqdeTChfRLhxu3NZL8YAZXAedottPuNBsNinE5B70R75r0ABrvtCBG6EdyXIKcqYfmic1Aq/Fi1SPJGQyBQ3LEIqIWyIYbVdQW5LrwVWjIEec8HU98S+hqNY15aZKUL4xnMyqnK3SX5kAaKPy9u/dAVCQApycnBK8sCY+h8GYxn/3aN37t4uLchBW3Ljb1wT6gEOgjhvircIBUjQMW2Nkh5BMmkT6w4PT2HbJEZe3y4YBpn4ung1YdWk4n/IOpxXR2/S/hPJa9g1GgdvQNnhMI6VosZVSFda5aG5kVG4Wtx5ciObcEad5/+ODsyZNhvGWZ1gpcGauCUnm9Vj3c36dUTKb1lQ5EHFpFFZLIOp0OusQVHIdFXA52RI/VFeeXL8Dz8BsnSoV0mQ/spddYm/fcfRvxLhkjRFG5XYVtgVSoHC0BuLAD2SSl5KtcBPGhq2wZCAbcsCcgC00T9WUdNosYSTrkKlj5rDODYX6z1ULu2DlUAdEIscDLrDfZpsQ66qGyNJxJZJ3MQeqOKNjcnm9CoI/6l7AXhzEK6jOthOdwMh4iI4rCvZPT0/2jI0hfrm4mU6zbQbm9fI4UCOrNjuZTMB8qOhyPQUIT75BAgGs1Ihd24iZjEaW+urq+uLhAA7PZXW/+CWjRNZd+FzcI1GCb+I+GRqOxdPIj3CkqgduBo+QMyIsO4igAwYpeCXmDUW3Qq7KTOoeB+NoUrJX+pk7Rb8rQa0qww/FQNgExoqchDlIVOzTBcS6npFYp4kmaq5sILU4aS+HkcLyKb/STT0h2e5D9oM7Lnx2hqXTGCqPn/oim+eKIFII744kFyIBOeuQEj5hMlSqByOi+EQIJchzwl35aacAgLqcjlKdotVIDKu7lCmj2cDT1ofjJdI+YtEd4czIP5VEzEtp2q3lydOiqTSgcyCmfPT4+bDbrg2Ef1alUqsVCaTLBg/WBU9g7Kg2XssC+mHGOlBEWnenjIIZou34pSDWhkRjJp3+6XDUlFrzDnSI2aQ+hs9EFfrKjKwhPrvNnz+ujjHyjTFQTxwT6HoYJXB51eZZzfKDI/CrYhtJ5twEz0T0hXwSU2EZ5gfIN9sBOKk3TUo5depfSfrDF8wJUi22h9Ut2MMRSKV+tlDnsq/RKxUK8PbdQ8J7A3l56sb8rbWEBAcOXs8n08uKCmIiYajGfCsWGAkpaDshaiufKgm4Hr/I5nDPRFk2HEjy8jij6CR2hX5Y0fKAJkdliPMgFf0iWSldHk+kkhv/pAFgyxvJVNg5s8COkAPhMByzNyXazOf7EfQBzXExmNp/gdQ1U9FqmxRDqU6ZJSUAZgADexpsk+VwyZCytWKmUq9WmkzlbtXKlkM06w9K5hKqHkg1B2Qe7wT6EKNKnn2gptlQkXWRzYZ7sJ0fHKb51BClQxk84DDecpIQgg0T2dRTejog6Nzet5Zt7m+J38Q4AYH2dP/zufm5y7dDwf/qGCPIFrBsliB7+/8eW7gDEm4C/s9rxDRjhdvhWMbCKXdwJ/sIbvzdoD7ZdLhbq1QofEAi4EViCahO2SFUJPri7crmCKeOfjN1qoflwpehi7uCedLMOzUPhYkADK3PxZJAaTaKbKqKqq9T4n5yY9uWfp5TFRgG+OY6upp+aE7rvD3/TuoaHN/JOXYYd/FTyV+vNmp7xQfEzT5cB/TQB2G+Xn7t90KxVK/iUbHI3uXa7dXBwGIgAC3edbX3iakEsv7y6urh0RXYwLihT1wimj0ELAjAeX9CJ81u5uj8hNujWR2CqQESAK527fXrrzTfecI5ENgtwury4pAb8Gv/omJekTrp2qcETfgf+y8x9MtSpPtAJWiBXoX24TBl8MgkA1+AZRQbhoxOEwmfCLRAbVUIMcV0EtrsH9KdapEudHMIX0DqXCMvIbaYu3E5V+/sH+/v7CFBPERpQLLn2guvWxAOUuBkVolikyzRKPUm6MCSBEsI1PhuAjMYgrPEYRs4hEJztiBoesFTu9brnF+d0gRroArEIXnIERCXSyeVx0QbFcN/FUvl6PLruDziLGkQG6F0lHCshhdaI3Fzz8P79J+dnSBHZ4J/hadwlyN+9e6fR6fSG4yeXcn4vm5k5dSReyLDZHB7S3/ad27ePDg4QPskwXESU77z73sf3PwHYoVt0kkA/HE3myzVi7g0G51dXT56c94Fpkym8QmSgUkAuYQE0ANKCFaQ3KEWj0QBIozCIGcKJVXz29jKddssnGn2wWKAWosNOOBmLyRgHfI4CVpJpuA5Gq0kRJBsPaJRgAtqomQWgptHL6yvzE/Kl0QhAR5gpoGAxjTU9o4wG+nCIz2PYGP9RVLSXJuqNOvgcDUT/yCUSxgJqkPGiP7AXQaB7WAcXJgBKMbSoUa/Dw9xuVmE7Vgqr0BHXvkNDDN0E+2o1RkONcJgtaoYO0u54PELWFHJwMe4eosQYPSKG/3CCYC8r0AECf3avUipgBWhsuVqLyQNqnQoMeM3nK6USRr3xTUC+2J/LcGCAVq2FGnJOtkHTwOilcgnG4kQgCXUl/vGJmWDidUAJDNS9iB52UEsg3tn5k8ePzycTQMPOcr2ezlxQlcyODyYbGSua5cut6RdtQ3mj3mi32vEgPsYFvJk9ePTw8dljCIN4eAvlBsdwfRg+hAEGYLHDCLOFj6L6+Idpkp4pOc4dHBGb8+5wPgR65AJXkTLF2FAufZhY18rBIRSDmXyb2ShtCWVLlgsf4Ak7SBnDVAWjQo5IYizwxeVor9WKLXTDEhIb5dUE23Kj8LOdZ9uzn+xEcXeCWPEK29Pj6iSchMJnl1g6wjyKShd8stPbYriA7TiQxNDJp+VT76iT8nxDGB3k23NRKeTjjRwmHo1H0xm64X2nPYEm+kuv4QjsxTbv3j7d77S9Z7FaAmqrVZ86wKxxQdSD20b2MMbHoyDMsWQ5Wa44fhYjEfouGI7yYFPxOKtZMR0CpiILWBACcog6KJcTiU454l4iOX3CIcRBg4Vso69+BcBD+/wZ3VfnQ87bw6gOHLWsV7E5TmcTIYUUOFWa1CzNGD5TCqEmJO5tS6MDomNoMLLYFxjkffTFZu2TVPrjzCYHLPCNHGa5eTKEjXPeHEWJWe70V5k49UAk0e/1ri4vcRfNRoNQjadC8aCdklBA67RMYdhLsw42kV7kfHVJ9EWSYH701g39N5l1gAwdzuN+wgeq1XQOPqw3GQQW6wdKEVcSCzhgdfHK5IW3MzSUuC2gwtBUwHyKqKngHnmF6umsJI2axOVPN66gNWKThlosYB6wVzgxnQ1w1uFbKJYTVPl2UbnpDLd4fVL4BAskudOa35KvLaD24bnV6T2DvvogSWY+bHSCI2mTlBAa3/xMp9BCzBrXiihCoXQ+fJAxnYBrUFWbffG7+ybg72//4renU4B8EzDfijrEzWYgR8NwfRoyLsiHbdA8YBngrJgvzmZAr5usU9exZ+0J9O8jPKVKk4hWr48nY9C+BpPZoTxqjmpqLdiEI1/OFZ/OZyQAAFisBWXd+urQZVrnK44l9Q1C3NTUIF+9jSPPfm5VnONs/NnOWKWAehxlQqG9JHaoeDPb+3wCcOuo/txtEG4bSI1N4O/TQqRE8MEwjS4vB+PRJw/uE7KpXY+wWsYofMAy7yQaNWkG6IDrIVXyUdlelyN4g6FvlZ9hY8ARMOCg36+Wy/fuAkFvg7+o5fLiAtxDFfvtDqgLMESvjFL8z3l7BdfDLr6A48bd9Q0cb9RqCImEA6hECMKV0DYxTJQfE/voLX0BbTUaNT2Qg3bOwG6K+xzWIp/rtNv4VujEyToAE6NiUdKhaBhIjyjcbDaJ/oBjYY23f2SoLjZpzs4GIGyqs2NqcXBwROAknEIVNCPAWLc0A9SvVmu41t1srOcTb59FU5K/RiEePX4Er0K00k/1RFYQD+zFa+M0SRu6zkpftdqd49PT7nDsSxMnrt2pztDGjikW4P355547Ojz66KOPIOmgs0+QeO+996CQVug1wK7d7oB8rwaDT+4/GI6HdAiJ0xeUmP1CPnfnzu1Oo4myAyoQDb2+//DBL/zSL173evhuXC9A4cll9/yqdw32H7tMJ8x/cnnRE0hMCNygXPATobfX73evuyjS1dX12dk5MI4KnPGVyRwdHOLbkU0hl+s0m8/fuUMMHPvaB9/Itor5tyDnJAs2LATbA5q02q3DgwPEOh77PksUhfiFbEwl1iQkM4JBrliAlk8+uW8WFy9k1dPH2/IAJdqYd5mA0T6mDKKEsbARBWAjnrGHBiIFbHu+mKmMkemlmVpQOJ9P4TllCCHIHXhIHMJ02IcwTcgHhZ2NXXOqWpXQBzd8hnnqknc4HAIreRFHrq97oDSaQOImBqDMmFaHr0m3d6jKKUCzOd10fMxH7kQaRVcuypDv1RtNiKeq0XgMaZPxCO/g/YG9vRm+KYYDDdzO9HUMk6QCHwb9mrF3b8rUzH6+4HxufKHdj6Fi+LNx8pirGPGZL1a+8M/1uAbd/vDiEh3sQ1uMm4kKwAqQrLR2rBArgN/0he7jWqq1+mQ8PTvzPd8wFLXh2+WFfeeAty+WvojK+xUwAW+LR6UinAx5a783HPQHcIOzVI9oIBU6q969cSE/+ENfOMpZNCEBX7hKN2GqSBbGOaVwRbEEFYRg4Sz5gStAdnxTlI0dNk5xGcrDlobDaQiNQisgHuuISz/dKMDGDhdCSao5bc+Op217RMFIcHTH7enZVA8ZaZpy6k9BjjfWhPXIlI2dkItDQ8QmZEZVEEYf+cdZroB+SibO+BMEmdrTrKhsb0pGh9V6OyQcHJWvnf9G+koJF75Yr+ELeBR7oSLUA35uby9MJ6MJKT8pBG5gFomuoyTwHg9Qq/loExxzZOHpwzw6IpygD5C4BjG1OUbmqBtZjWkjUsFlYUSQjRBlQwpoRrH0SZv8hAayoIg8LjZDNwGs6IGw1aeG4pO0nOMLH5KjLP189qFNP7YlyxwApFLsi4axrj3nvqfYC/dCi54Owol7ORMxl8IGboWOFlMVB7HUaqUEv0kCsAASgJjbDncc4+Ag/BRr0ggXC54VMCGy1+u1203iNN4GQwA022377Sh+oGz7noauIAlFhcl0gaO4XZ+e935gEW2CDeVKFd3FiAAbWD0t6aNns7jviOzmgwAm1MWHHcUZT5TBEVwwf+mUgTi0g1awQQ/GMFCEad82kHNsKbBP0TwZAceGSzSBdDiDxCCSZ3p3DULo40NwHv3BaNjFlQxHC2eFiSK63d7F5RW0ISs6iMjUVt2Xuo2qwGNllCxHWcFVI6D7sW0FFDsSEVkTlz07iLwozDekgfOQBY4Oy5d0JwO7nFTR3MB32BdGr2Zu8t9PAL6nt2cJQHoRWDiTMGvASiTEaImBT4t32I8TiJ6I4ATMnUzem3a+AojisR6byo1SOkpUqZxfXMyJXDv6Lm/I+WTwduIZRoeCYi9EyclsutDHbTgbBGD0xlnQKq3r4jXr2NJO+Dx9kSSESsdB/8bn2R4lsAX1mwsD7nt0ewlU65qIFJtJ5tclAMfN5+8d0Od4kscppPV6nZCNE8ArgBMgHTPFLDgbocUFZMCy+HpMFPqxeFiAseDfS3FrkjJYjq4Kw7uJhywLRQx50Buc3rrlajOZzGjg1PbpZMxGhRgpEQfbMwGIKROwnmgNu/jsOrxgPAin5HxcPBSIiC5Q0s5H1KdpinEBP/WsjlYuxqMRnIGepksNHjQCKlGY5uA5vsNcTcDnIDcygljYBuUIGP8DZoQhdJAWEKFpj5PLXfZFGAf6j/fs4JmSvCSSGBmz/5M8iWl8ww7QIbJPNONacIgUIHrDLvOlXVdcgXKCJZVwORungBroCHkIHOZ4eDhSjiHIG2dNpHXgNONkAJpv1BovPP/86ekpDX/7298iKsAFiHEplUJ+5Wg6WnlTrtfIjfDxj548mc1nMApXGs7U5eLYXnjuOeAOIiMFAVA+fPjo/Q/eB/nNlguiDejs8ro/nuOYM8ubHYD6YnXjukiLdQzzlGiufbDfEd/vEFwApqDXaYws0QUgMDXb+53NajG/dXz08osvPP/c3cODfQJedjczHU1AguTi2ESyEMQBA5ut5unp7f39fbTw4cMHD8hehoMNEdQURdYSpK673UePzybO4/I2NFeSO8KxmJgU96bMKMOCwevUC/9jpXlEjFySdNC9GMV0dhlqjIiJAhwn35DonTXCKpYKhJEi5l7wTRcIVMFQcxgyXwQp+oziIhc4y1/6Pp5OEWjA+iXIiUis44j7VxZAmm4GTyoxAHMNhYE2bGAx4G/MM+b7ZrXwOduYTIwy04Wx5jQCgIOryoVCA50Bfs2mkOxAJG4NxK8RLeg/eq/AieK2pbdCBaCUvsAVNqoVNkcWSNeI6IkkoMMCJXJFs5uLy/5Vd4pUY3IyAZ4oK2ClD3QcwFMpVwAGvk2l4tv0SMhJUQj+rupjh1wKJsKxyBIEghrHcwG+MmLQH+Iw8Zoi+8WaNHI0mkB9cJfuyFhY1WzWYBf6BR5CNnHYm/6w3HqF+B6M4woj0AOGq1D8G2AY7lKSXlMMFUH6+AKBY0BHfJQPMfs4pRuFKSbupjyXbb11qn+7Q7WwlO90hI2D6Xjaweg4CDHJb3vgMxs/KUhhSLKFZ1s8tJAqCSlBwKdNsNEX+54+McSAIaeDXJIq4ribR7xTjCRw7MnKgrG6ThoAe0WHgYP6IvbI3vEglKF2IfZ6hWlfdXvx8FHBV7u6io6cR28QN2pA64DR/c4+STs4FHaNRxP8AEZnJwRh3m1H0wgT9VoVR1dRT4p2MmiGYL4/3eJX9CP2ohhf7sRu6mwcsDB1CNQTPw33sRNflsdkHc9GJdgCRioXA05iVoxwu7GPoyWOhEn4BgqOJN31yyAixFTotn6DDdONeAJN/5pydSwR7kcj23WBbIL4HPWQsBM2k9p02r7CHIrQQOpzhmFMV6MA9Rmc4lWSCA4mI2WuSnrCNxdyVpKps5DHbeLckBrtICaYMPHF6zgTMiVMECbIlu3GRVELmoUjKhZ9apnuCPr1n44z2q5zZuIpCGARbhRTd72vIIsfMsR+YyLxU0nRKTqONdERdcd5d/g1OK9L5YAZyGxBIoqTXK5vwkFl6DMui5ogO5KAEHES9FMRpiOhDW4K8umWGMJO0orPHWTPuY6lIpAvBoNiMdnsHm4TZwc60LxxsINXvp8AfK9vn30ImARAY1RHtdukqeR96HO4D+M+ykdIwp7FpbkChoZaOofH6OfNcMIje1ySzedG09Es1lsjGy4VnEqD0wkgGhp6QwIQ057Rdwqhn2EdbKGqai6/cbvpB8fS93aLotKVquOIrsoyVuEmytAAoha2dJ0brsfv5Pc2mV9/B+DOaevunTZnMSKA3B5AHG/hDPIKkAv3TXXgN/wPWUGz2XQkfr2p1urk9r1udzp1/BWkAGeI2ZBIFAE/7bc7rVYTP64pgWyWq/HItUOd5+dsUVdSJ88Ox+lA+2xqgoSzy+Xz9YZPl8JxKF7GwmuQ5z2HGOeB+3qQp+zGOyzmjqTikkxdqDQ2IDpuDTvnkoIjEzgy/vqer0iQdoEx172+D/Xu4QU8hcDoZvJWy5j1BXlmMk4FyVz3ujhZvCN96Y8Gwm0qmc/j8eVd57+7wEUR2ka+S9jZUFCoEuxsCIGU4XIcPDscRxp4GDAokoyoAZEu3QPlBFoK0EOOwgfcLulWs+Ujfbg8xDFf+HrR4WiyWW/yJF35go+ZOm+7cHJ8/MoXXobtD90e9/v9sXOEhMgplqKC3/j2tz96cP/Rk/MnF5dPYlH8SFFEeCgzjc6ns9unpzAE9H91eXX/kwfvv//+2fkTdJeO4ZHnq/VgNO0OZ5O5fpqEVr0mYjq7veSkbCOB1UHA9dU16QqbnFBpXQWfHoOzKsX8m2+8+qU3v3j79ql32vK5Rr1CBnf2+JEgNaa5o05EuFazcXR0dHh0BPe63evHT+LJsZgARjTEKLu93nW3d3V9/ejxo6ur6xg08uEBkg4uQUEngGOfxt6r1ioIBQN2sGcvi5iJxFgsjKXvKBtgAC1DR8hSMArk4qpYRV9qiUaRF5MP0wXxMdE1VvgikBHoNM7tkLOLdVAVxgL9FAbFcorjNCGiNHDfxJj+DJUol0o4oITxIYqMgrrRc35SDK6xg+rzoRKiO2jAgT20LR6/o4NsMBzdoy39zXo7xwnYj04ToMEtSB+LMnijewZtOwC1HIQqAj66B9s5Ui77ShDIxIvBFnAuyIQC+hy4tLNDDc4AvqE26FvvZTOlctFbiAo4Q+4BP2kAuF8H9xfLNOzUchK/pZOC0lA9XcYj0c2FLtVpRagKenJ9fb1arnXHe9lx3C64f//h2dn59TXeZhZ3GGgVrmsLoCoAI+1OJq7PALdFINQs5UAeUxeK6QXDn6zjJaYeiQIwLw29wDQMP3GSSugVYoKZsFQT9kIz48Rh9hJYVqK4j8imdBvhWXARqqUeVVTy6XG9cGQcnmXjhBDGb4qkcCQJfnOYq9kQCr8pTF24rjAg5ODdMHuaxZkgjU+3qIRaJI8dtTdW5OSyIDm1st04yMX8hQmYK76Y89husVSkjzgiuoxuYK2YErL4/7L3HnDXZXV97zp9n96e/vY2vdDrAAMoEhBbRFEIEqJYEvVyQ9R4rzEx1xtbFLxeo8aoMRqDYqEoVWAYhjrMMDNMe3t5ejm91/v9/dd5n3cAc+8nNwMJnw/rPe959tl77VX+9fdfe62163WNzmCFiF0bWlcz7Pa05ofm93qESRJoqIUEg+Y1xhGNLSwsnjhxHN2FwljwXlfrp7Fp9EUGIhZZxmYtLpRLRQL7QwcOLMzPIatQud6oU5zIJwoZoYx43vEZFfRXR/zVHxFZpLGPTplfFD98VKOfmuWrbPaxPD6Deq64UoNxOtYlyqHyq4kT8vWkKEJnOUxU4AJ3UbIUVsQS26mM8/GEdpqyoTlN+KFR3IhFQGvl+eVyldk4STL26BmOjB7+hF+iveVBaWxVRZsTuAYqj9nKByiIEGAfiKvRDiiGitmDrICWEcoD0akK04cR7lBKf4CjRRdlg7B1WFsaYuRSh/URhegezdEouA2B840CcImoQNhI2dXHOJaezmgXE003MDGHEYbTjVmckMBBSZ2YUqantgUwsYmRMBpNYG2HxBijcbc/VHQo9xDWy2GIzLlRAU9snynin5IKNsXTgZXEgYbkuIE2WIW0A0thtDZy61bVry8r2IZ7QAU0VTOstElrBKroDj0Koit0Ktb8+hOAr/nkA4BJaFCLnZlGtPEjhhtx9OKjX1pspoFjJJxvqTKiJElwxM1IJYZOD840cCUHhDNutvVGnbqeTDc5iTnApCVAw3rYpQgTYaUEjaSgeYQTiJmET3ZDqmCTWBFSqYz0zlu6qxKsvzpQKZocqGTt8cniX3KZ7krHvDaoXp2e5bKC9ANQMB5Hru4CdC0AWF7KEQD0BKF7dAvTTC+0XXmQomFC9R1gvcazU4FmT1ADFkGIZDjEyuQLeYBJs9WWywQ9m0kCAJSKRQAK1RqM0Jt3h/1hPpcvF0u2i5xm4mADRrgEjXOPsGU0kkbgJGjxSNspEjP1IAvUopMaRe7iXUR8UcJDABdSRKZlvhgXPZWmAZ7oOH9sNXTQC+0xYJpWobG9ZqOhcYfRuFLV/BmKBSXSZUrGBJOR0ihkONQ7pCgnl8sn0ynQwO7uro1l62PWBCwogADNMbgAX0OEgoN0mQQdKAcASrs1CCc5kNhhhuiaMIRgBxBKz4s5xk9Tjk+iYVxzXbiRAuV0olFIo0vxKO0XDYbYKZlpbXThHNRenJ8/uLKyvLzcbreA7IAVqm62msQA0DDIpEbTyZX1tcfOnL54ZXVtc6taqyuYlW+bamKJdoRQyELVRw8fRj3oLyB4Z3tnc2ur0WoO6QJAFKZiiyOx7mCKqQbVc0bDOFj0WNwCAUc7iSIHgxGInA8ko4MQWYbXyAWpcV+LpcLtt9x89MjhuVIhk05Nx1pETwtq1UrfiI8UzpXLhw4fmpsrc0ujUSdsqVSrIGqArATbOfRKbwXmo6n/TXwgERstoSJ6BFCGVsgPjYOA3IXmEdkib3RQKBh3rlZJzWgejUc2yElqNu3tY4oWNCgO42B9rVYlHwzHcwFwkU8Mggrwe1AYswxjK/iEO6B4Ql9aRrGwm/Z07f3hiJCHC5ANPaKpaDBnOPCWiBL0Ld5qBg5XOeAGZIMojot6i5Cwg2ADRI/G4rh5APRAw6ujbDqdS6eQMEArnhEvzS2KMWCQJtgENI4u01BoQmWySzaBhL6IJloNr2FaaqXvBEC0hcbTQgmANzz2Cl7iNqJrPTRXnKQNGQURJlMNpwDExxNDD1rYDQXqtQYUQxspgYbYR0aKexA8DAjZupr2Fi/k8plMrtPu7e1Vgf7tFhy3IX0I7ZGajK3qgBdQxi+i4KQoCVMGIAp6o4bSfjKoufYQhpv9IAFmge6a0TfeWSIPtfMNDcUfm7mu+jQXTngIaAsi0siILW3SQICEeoZ9VJEl/9Mf6Fuy6pl5Ndl1A5mWzayWfflhIaX984B8f7echM6JEkYLMl9L/jz91UWrmDN0kORr8UlXuVNwGeIoYIdo0IjoiNzEtPQOI4OZ4i5fsDLbPtYAx06/Z3syg/9lPqAMl6E/Np6KIIk1TAMA+Xxer1rXsunJ2toqJtQPElGgnp+YAcwQIOpNEBEEgJZwFWWG5Y1mA1kTN5Vo6jWi2MfO0SoSYqS+G2wTna+SSslQoyejnt0rn7Ip6ZSoaRSxL4vlMALWWSsA7sweL5MDWtEejIYxXMbCCKkAAHlGXviI1CrSCCz46yvwTxQ020e56eZ4bKKvYmV4LHGvyaFmnXETZdFGuIlmYpEwcfWahh6gPHdqjo2JMbk6nW6z0RxqYF4ySwn4GpwyuMSihjbQpd5sgv7l5gnSVLQsNrIiSkw0/q1QQmuuxD5cgF5TYO+Iy6aT5WIBlVFgrY+EQlhZHSEiohR1M2IhgRI9FoUROW8X9axVYydX6S77YZwS9XEKWmGox/rTSHQM8IIOQv+ub1PRZKT19hs9cVG10EX0tKpETsmaUVtJF8VfCQYHnnHXTlrSjZZTDfHrqrGjnJuOiQFw7P4pjSqTlIpf4Sc7AAiF2tHoejhce1I/YDDQgjr79fTlafYEIDyoxs9Mwli2EIJswmPyYYhO2wHAeCUJ58w064Uqo2ZbCBSB5ApxpIbi8CYgIg3tax2mCG/SSJKIyo5wpAkgoH9cswIHr/OYc43aqGypgHLbTVfVYyappiL7gmuWQYc+n7/CH1WrL5UmPeSAs1yhZMslM2nah5LFvvxFYKViYm4+qVmtXWEdMmn8Rk8Mo9vbO9tb29WqXr6LLqpLNmBGa4FcNKhcLifiCfMKA+uD8GgqlVycXwTVAcfpKE0hJKIR4IPDhw7Nzy/kZ+8516yVhiaIV7BiuJyM3nkUBcCBXG2JoMFrWRm9BwADJ9wMfsGyiLAaVKC5GqKzxw4aD9Vo2Uzt+cldPe2HoEk7aWBCIgGr2i3N12+1O/VGm856oE+iEwACvDtnKMHmlRLhxA8eOkhHsKL1eh1Lij3VvA6tmHRaCdjv496oHRsHbvAWnG+ah/PjgE7gFyARbaDRigXtBboYUrCTEUG+nXt9F7KW6AjFclLSBDrRKvIhP4G2sIgy4XJkGtLsbF3TYPDiwsLhgwdLpSLMuHJl9eKlS9QHIQiPCELK8/PZQqHeap49f2FjZ0vbwtGOwQDhph4NEiaD+cX5TBYmpLQxYDYLcES0NY1cb2hWfhATVl80yuYmoWiz3QeVDTXjQyNJZKMLEA0VoamAY4gAByEaVEKikB8IQteOHD5SKhQWSoVTx46cPHqkmM0CAjKpZKfV0jReYW9NBSmXSisrK/Pzc6VyCckD2u7s7YD+LY4yTbWVGH0CONtpSgqrKbCppaUlXBcywE8oT43aMSiXQ2ygP+eLpZJk0uAnoBW+4Ng0lSeZpJHkAbJrvbJe5AzkHcEo2sgxIAaPaqsIUpgBbvEwkYgCIoCN6Du4R+5Mg9PaPYnLmlA70G6zkFnvDQlbq5AWRwRlzxNDYermHyItmVGXFLNRJsYCrYT4HgnRHG6kC3jfFFibMjUEp0uxeIy2ocg0yU3GRaLtTAalHw0Vo4I/kBQkFjKRH0jBTyhJ7yRhmtEgxQFV0H16KjmW0OLUZdSAGsSsUkl6wi3wGl0zwBSLatIjfhSWoNdEJaglZi/iwjS93+0m45qg3G1pOBkEQ6icSqW1dY3Nbkct6I6sCljHHsvQBghMWIEeEzAQhdEiYS3N0ZSZSyZTRF/y3HoZHEpjeF1J0yFAsxxQo5mBGeyArbJPwGWD+4RDpmHazwcK03x1UtZT32iECZjgnQCfwgx90UVuoT4ObClIRDMZ/KIgs798qzpvi61Cf/KJyV8izX7qw01K/LTG+iuWE8ONkArS6bqd8Bl8Jn0buLJfVvt+yfpl64tQJzh79ZTS1TwcTmAhAE5PaQVAR1ygr7IzQ8VjnqpkhV4QDEUB9mMLEILhmMK1AiGXL0D2QV+r7fv9YbvVQUaoFymiHpQIVVLovrXZVVSv9guyi6NIpeI+egC4rO7u1hsN7Wu8u6edBhQbQ2nCOU8mJb71Y3bgE72wv57a9vEH9ge+2l95Q8RAdyv71ZwcQg4VYefVNDVORepGIUyuqjAvIYiojlUkt1GoqqBuhNniIYWLGhOXPMtDmbzpoYq+8RJWBzSXcqHFGt3S4nsYhHbIJPft9YLRKAYN8nJMUdwio9TBQGr6GeKAMCKISKPJp7Zs6uhFGaodqpq/GFEabhrcAlNgDMyhcrlPPlgDomlJDiZUwz6a+mLvEEAGaCzWuFDIZgkA9HqBoFQsJPSeSnokg8KHjJAC25OwsAFPA/2gpkqEptZxmg3N6KNIL1kTBDGNM3qbVUnEAywIQArJG+npIhQlEtC74SX0KgCwjrFCUCjEkLlYxUcwS8yjOpK01RtMiTdpdvrqsT/wyV9S8Ui7tkxIaC/3KXTQW1PgBi0X191UhpJ+Nm5wT2oAkEr97eLid2azf/AkfoLgrk7n2wA+szq+nr44zQIAN6jGTo8cWuaRMYKhP0gojEdxkTpUTCqC3CLxeswbQpU088eEFuDGZfRLbw0gXp2MB+MR+ii5NaFC8lWC0D75NWanJ596b6xAoCk7H20EJCshcdQBOsSdlmEmmbJCOpI4+mTCe1V8nyDbvhsqyO6mQ/r256yo/QL+jgAgn4/lcuG+cKmeAMzNzWW17b026Vtf22i12kNc9RDd1PRfSsK+4MXBDbhCsEitXqeWpBY+6p1BGOxsJnPdqeuuO3lS/nU4iscS6BVQaX5ubmF+njy+t9AWW9LCXXQ6cS0HHFNaLpsDHlB4t6Mpp2ObnC0GdLuNZtP8oGAKfFKv5K0VkAB9BI7BdBqAJ4/gF7xpa9puh9PcIpCZSoGFwfd0qlZr2YIwxWHcAH9pFY23hkENPUgFFgAci8USx5WqhrFVvyY/wH4AcAzGQDGAGyexEnTNXJq4jl2m+xhfsCx2mmygCtpH9RCaqviJQU0lhScgDnVRswUpAS2iMZQJiKEEpMWEQNIETTS/yGbS69VZmDwN2Y9s186lxaVFKLC6unrx4oVarUZjqDEaj6XSmVPXXx9k0tV6dWNzs1KvQ0l8BvQDS3FfoVRAaspz2vYyl81gsvHZtUpF86NC4XJ5jrYhBRAa949ziifTg9Fkr4I/0n7/gDEbzkM39B9LLKIS1ajPQhJoD7YesMvZQiF/ww03LM6VVxbmTx09cuTQgYJmqkTQkEajSb+QfMAWzJqbKxM2DAcDDaA3mtANzcFDyoXI8HtnKvYh+PBO4VMmrZUe8/PgM67gNWHE4sLiwUOHRNjpFB4QCUAuAjB5GBMpiFYsFZeWltPpDIEWigCUQd7UGcFc7WCDl+102ltbOwit4C5uWyt94ygFDlmDoLYBkYFOE01TRgQPPRQDbS1pEOgpGi4bZx8PAk6DyMkPm0DOVMH9UAD0T8vREkmSoC0n5dophYpoPUUCKTTFX8NXtE2jVFFbk0Pj6Q6VFgtFYmqiOAhI7WTgu6/3tWlRBJamj2Lj+w2l0Dbai6RhyBTDevul3UtQCT2OoGuKFiRremJFpCQ4SKXop/TZIgIKJrSAqMMBvKEYDcMDymNxQHytWhtoRFmr4ZEgQCQ9ikU0iYCT0I0YhU4Ra2FMKK/X6VWR11pDQqYoM0JUQkyK0BY0oQ52J4ixMxm9osTwE3QTu3HZNFIPEoXf1GsKNwpItclMvwRrobV1lTPptM1a0n7MNF/aZxBGMkaB1j8l7KCsu70RgkaitfwgIqIirpqxNd57mTSa+5N8+/Mkjn3SD2UzXTGj8cSrPhlTlMVf4pvcs9+6WweSPWSNZMJnf81lyM0o0VVl5mPHs55b1apBpkVgSk+ErECqsInhyqMHlXRfz+4iSBiqjrRr2l8kBseQB6Oe1p902t1mqwWD2nprFbdOkOJWq1mv1eqNup8VSR+QPiScergRsUd0CVAxe7Bgb3eXIB+HIE1HFG0LLA5EBbru6aP/9sO+jUZ2XqQ2h833bOjNn4GVZNIjMg48rdVJO2tXyGYHKkm+Vj33hLXnflaCWGlC4PMpq/5aVhhEd7VGVv1S0BJoCh92w0oUUA5hLohrMe4KKy3QhYgcWZHKx72dbqemF+NgJEUmuiQyUoLMqTbaQsLhHBKJodMIhLaO09sVMhoyyuGIJfPcFtHbFbiFtunxJ+BcuzsoioT4MvsKpGX5FAZItWmhNi1A0pEa9Bbzlkrp3diBzhk6MYpSInYJl2oBgIvpAm2HqBOkiIMZHUVlSaEebgkzhTTzWZN6MGWiGI3kVswUVjqdzUTjiZGbEFPK6dKAsK26FouhFkTQlux0y9hHdaK92Dc7kOjzkytqi1cEKGgt0XldmSVRG2L6DHaVA2KYgM5zM8bQghMOVZQu64tvewLwpL4ILHY2lXqyXwQ2KbXb3/31AOC/lq6tAYg8Ppz2vPSQ9G1CbLLphUlCg+xjgjhCrQYIJkcID6Kh6FSGIqRwfjpEgVAnpN40AMGbjDSPhn9cQWx9Rd42JYJECq0FMqaSmTQYJ6kBK7Mt3Iky+spJlCzplDnSR2l2RYlj/bz632qQbvhfqnGmADq/fzdKHBl92RSgcjm1slIkgyB4NH7s2AlAG063Uq3tVqtoSjaXLZSQ+xAIoN3rNJrgtCY2KEhpf3TAEp4iEtVu6IlA26HkC/l5vV2mUK/X9nb3qJ9vury8tAImnpopghpAKxA4RAUC9wf9agV8MASygEKBuY16vdPuyKS4MLRs4170Bi5BIu6X1bT1f9l0Sq+WLRT0BvUELUpqBaRNBtAgak+7vdr7FjGZmlfDz/5g2GxpT3y8GEgaEnPeZhPoXV1chSwACDBfLg+EyrXb3d1KtVFvdrp9zDggB3OEuaf9yAcll0tlDAh3QWos2sLCPMGG5lpqWUMboYIyeW09lMX+0lPsJp4A7gx6PT1p1St7E4iLxk4TetbR7XUpSlGQX9M5GQLLQGLQs9qogehg52A0hE3qUQTfNonjQSnHOHLp0oWdnR36Rb3YWdh35OiR62+4AYhTqda3trZb7Q5MoBCaceLkiRtvvAGW7e7t7mzt0CfgWmV379LFy1rY3uvjaXAwSCucgg5b2zt1vBRILhQlGMBkGwE15CVZD9tCAgm1/C7uB7piV7XiUwOKo1gsPj+/cOLY8SzNDYJyoUAkUCyVUSoVOxggDOlsFueDmgBnd7a2EZ7qXhVaQUkAzKCnd/ihhvBIsFgj7jhXHFUYNutV8/kCrgtG5Gz/7JXllaXlJcSvQfk2F2thfoH8Q1g/mdBweEfYefjg4RMnTlB7vd4gxoCzaAy05QtKIeTVWq3ZbsMGepRKpZNBCm6CiXDSGu0EY2kAVY+kSOSirVAJt0fTZDhsXAEtowtEs/V6HdZQBQ4HvsB6snFJqw7MSWIP7C6FDXCZgEHF2gueMBvgffQv799QotfpCCLgJm2AUO9qpc1ko4UWLnZsc27hDg7iSe2DBNdG0zEeFpODvIl+IiEOPUzAjFgqQAITgvmEHsDWtgERXbb3d0IomazphLo0VT+iyVTacpQ4odshXpES2Qoqg9xRvSdiPIkqSkcR09wBQSgfYUODFMNbP7FYiAo0BANW681qtdHpovsDjTgPhQMgCEpCnIqgZrPpYjGPNQCODwbafxSBoZcYYmIyyYawEP2I0HtMh+yspmXbLv60B8Ax6BGd0m+wCBfFa9vAVHYAIfBLxrWSRIPoCjAGWlJPxykBRlAUuAbqCZ8YaPC2WvLpLbL++wP7ZxbZf3sTTl4uK4e+aCPX+C+YYvks/+xO/dUNZs+t4Fm8Qe1yXFbzfgNmiUOjgm731y0HHy5aqUqWUbVImKWnhI09SAd3uBeaQTjaJeimvJpOhsHUGJhCCeI9vZ9bQ0UaNEmIQgiPUR4BIgdRrkJTbTEkvMxN2E2UCKNMSZhJDXsECUwQjvaaE5Z8UYM21pjRyZpK8ZDKrhtRlFt4btYPpVkJRjIl33Gf5LtnZ+VdSDOK8weIOcujS+KBgXVMm7pkPnzWBpJKUvc9/aWhqK2iJAwgKquJQmqCuXC+ELNAa44kklSo4MHqUpRqcQ4yr93k9IwOEBoZTlx3NO4RyoKANU7vMDEOWYVq6XSQ0h6s2Dcag0ZQZbWqt15CKPCIPc/v2osDx+BZPB0hoIY0ozGiLquONotYtIye4EntaTQGR3sTBYkYFgkVs+so8ajVbNIoyscSIhtUSm4SJ0cAHf/kwfC6nofAE7VV54xcSI5oDvnMUgovQUnsHoELzgUTjDpq4e9Q0/OwBBQrnaUWrZFTKzjwHDKSwhoVzJGRWFn4SYt0Tr0SB0mc90lNgYOQ3oYzxDPycdbCGG1PBo8nWnLGGcohm1WkkANwF23d+PUAgNRa27280c8UkhLtJyNN+sPzj+x0OpNcUZL8FU3XAoDw4yOnl/N4cfLyI6EwYCk5joTTwEWzXQgsVySzZmnRTUkizgqfIVtHAQiWxlIpxWReNkRzZW3jY9QkEZc2gU+BJYVcpljIlwv5hbnyXKmUy2R97EkxZksQWfuhJNmTcpo4k7y5sGSWXx+yck2y6o9026wE0xC1T8cqgeIUAES/NAA4sFI6uFKm0HgsyOUK6XQOmLi9A+yqrq6vg2Ppe3egN091tDNHp9Pr4q6TmRTE6tkbf2IJ3AFUcY1mXfPjbY1dq91a31hfXb2yvraB+8ykM+lkmiCDGEo+xtABNI0HSZzB7t4edgF0yI3ddrfZaIGd8UMUiuPFLXFAZptBNcHOYEaT8VgunSwSnADfBKI1em7RFMZBplnoXyMpmo+BDwR2xOOBuhkPVJEGQqKyKxhETTEMcRISeU8W076KxUJR2LTV6bU7PUyrPeqPYbvwY4PRxBBmFkAE/oA52E8kIp/PHlhegtm1agXhiRIjAh+7HdyBzDQiZQOiODyZNiCdPVSFPuOR3phD6+Ea4Llpzy7grABWMtC4rD1tANVhVPtDrdUWX2E+xkvxw7DRamztbl28cF6P2nttaABJ4AUB1Y033Aik297aWbuyurdXCYds48vpBKd76y23RKLhK5cvX7l0GSu/vLTMB8Hw230eOnL0uXfcgVcejqdwCiVoNdsdQiEtJ9PTFCDRcNzXlG/BYDilSSNgOqqGMtxYBzYbMuh2AU+SVChAyCYIG0tkgiSlkKXZ1uv18H44AYACTqZere9s7yAoxVy+XqmC3UHQcJYwT7MvouCGHmKN+QawIgw2w71PHDZfLvXbHXhDmLG8rEF9fNYGonhllV7j6SgErdNzoaEof/Dg4ZWVlSAZNGC89uTBa6K+YxexiBdBtO2eTONC+N7FpQOZbB4roag/pDd0opkUi03gXuQH9Gmehg+uRMAWvEtWsguaT6ba+ocQOmlD17bKk5gV7I8lmowGCISwQhBkbGCVMsG3mBhznZqGR016c0SQIDsfomWgAw2u1evNVov2UCygIpFMEnDs1WtE0u1+v9PvdYY9kBPRBjoL68aSaKEQmmSwRF4VHw5lkCmhrolmHKFDBvc12gFNYC5d0lj4eKReYTSnE2IAm0eLimo2IElWyrvcaDSV0ZC/C2nwuFqtIzLIBurQrDck7OFoq9miAchbu6MHfXs1AIzG/VE7PkCYKYHWxKG5YG7KHI+xDKIoXa9UanQfdgF1RHyN4qHxQvyIsWIpPWyV1aYpVOafeCj+hZ92AGGB95g3zV/x9l54TuSmA7Ntt4QD7K9eIqG7PIcJNDo2ow8BgX7cSQ5RX0O8Y7O5KLShD04KHsndULnR3Yy4lSldVlKb7Az3cBK3Qr3KSvl87Nzs0n6aXdRp1cU9s2PqhAizwVT9NPSpiRwIJj6MVionkY9eZiz3JmdmcJci1Tp5DCSwbyadMyj5wJ54QRvtgwRGpIX9PirSh16Ikw81RUDNFOFYYRuX0G7MJxexCRQhUigs0cwWYjUkimMtJFOlukQ0KFJoHC7OXxHB6AE7fRc4iEfjouQUKypuy6JJni0vLTcamNpp9Jpv+0hpRW6SmKJjyYjBYRhq/taICN1UHtXiK2yGFFf4qQPBU7As3DdAoOZCJciLD7CAaCC3GI9h8DT0Tfc1UVgTpCA7xofbYQYk4SOnICppUAwb28X8TEPd4fji2uZmpbpdqW9Walu7tT2UezBEXWI2REJLtNpHE1UHYc6GIoTotJmotd5ooPiwFfbg2tAdftA3PuMp7VGlZKDl1Gv8D8NNCBiN2SsFA1RZOk5vrJNak1Or1jAFtXqjWqsjIQRvhGyQVeIu1dDQOeeNQQ6LCKDH+kEZKtCwh8RpbPqlASPoDsuIXqjKnn9rg+9Ou0PoqQl8iCdWSJtyauIUwoQeozkSK9ru1+aGhNThhITZGMP3LLriFEBNokdFSnBAyq8RBntyS/8RUHtoDzORwlgklIxRkQZZxH3FLWgNjecTHU3C8dYNRElfcwHAA+979M9/53Of+sDZT3/w4uqFRnkFwOlHKv9/ps/87vv/8F27T3nhkWxS1vW/P7XXtn/9Jz90cbX33JcemZ36iqWrAUC/En507PQGT1lws4FShKme1CEfSH8ykeACYo92ISdmPv14gLwItyF3yDQyhtjL9loWMnnnI4lEdIjVE5qhSqCbTnIAjAsBcMFK0dA0lwriODJts9YF5ODlMZiqxmrim1r4ljDaAAU1q42CfCrcVMoUgJ/64w84qzv5bx0yRbHbOU9H0B5NAXrDlwQAS8WTJw5Sg6aBJ1Lao7dS7WmtszCd5iTabITSXHl5ZblQLDiwBSgsCKgWcKKFf8AvMyI9QIY2IrenvTaPZTya7Ozsdmz6L80CF9L2erOxV600ux1tI6luaNVN1W8XU6/zoU66hMJipAZEIAQA2kIZRyW8AFLXM7toJJMMQP9YCQ1g6Pm13rUOQME8UbXRkOwceMOkYM5AlOD7EAsOLfXQ02kwcAh068E/DUNCxHCkVCovLC6Rv1bV+9gFkmIEqXrzMUiB8kkAnWq1urG2Rt9pQBDESsUiYqQlqXqbARUCJAQqMHYKe/Ru1zj2EXOEzWwpjzwrvUmmNIeKY4qlaTs7293Zus9pLq8dPGk2wkoAwEnkDkriOiEdBpRcnubQbXenCjwCpHEeEYLpioyCYHNz88yZM+sbWzSDPsoER6KpdHpurrSxsaG3BPS6NJ5EI9fXNxqNJgFueU67pm7v7KytrwNDlxaWwFhY6nYbPNlrd9uxIE5k1wOdTyZoDp6DNog3Yc3K4Ft+WS6BAMfGU0djHBWgNJ1MzRdLgc3OQv2AfWcvXfjEZz79hUceIfYgRlpfX281WspWLhu3lJCB48ePoqCtFt5wAJrLpDIAVigZmo6X5ucOLC1C8narCUfo+NzcPPK8tra2V6mVy3MHDh4s5PIISy6X7fe6NCabyYH+gdMUuLq6urm1ubOnicigkkK+0NKaWgJauQxUFOADcoVuCRv+J/qR/ZARMfSGObPVDqg9XEb8SNCQb6+kM/Y5vyB+APGnaJC9hCuVSgKcISPIHudLdqhCycQpVA21UQFklJag/VQGYQMtvU2g3NSIqDTb7UarCX5SHCtkpukTFsB0q406IY222guHFpeXSqUi2kIVQBaEiooQCXONBqrBr4QleoCmaWbIPz3jvFTO1JyfZIqCLtTzUDB7eD6CQVg6yA4h6E4ynRYEoRF6TccANED/9XQFHKQBe81V0HMhjQQMKQF6epNHfQQ0VBuJIMQAhJT2lxQgjNEYqIeyg01Kxbymhw21gT0YC+rqQVN/QLFe2clJ39RaCrUE/flGobhKop12UjzkF33lFjsQ5a0Q/fTZLHGdRCHiDqSgKkRCwaKGGJTDiMN1ZSUP3/xSvWqWN9z2f1amXb164DPvHyiTJV+OT/7qFx3IsvsffPnP7EY7VrKiVLI8k/9pv/g22As6VHhjlBILZJCtJFpOgtzqwuwOdcfTEMphWGziuJZNg7CghmYnwiZgGVKkRe2aPEYMAB5TuRBbhhNuYvNkhRCbyXgYT8gAarTGXqNB0K51/AnNvoMDoGeJmp79ykKaWSOpyRyrPIpWt6li1lF1xLqvXFdZ45PP4nvkKaS+6ocG+/Xb59FJFS5ps6v6Txf4BoqaHzHtoQLdQTcV75vB4zuZph9JKZomARMhyoSZM6IAbTmvm0y6FFbZnrOUoDGkZDoUiXX6g+1qrY3rxVVNXF+Q2kYaYIcN4fd6XcyUNjZrtou5/IHlA3o0qmm6I7/ckB6SGQCAfQb0o2pURK9oAITC41nrJa40aDTSlms0P5vNlufK2CO0nePA/DUSTsm0Fb0l//z8fKFQxIpSi0Sfci2Y0IHqUDAz0y57BmLVmOyLnhrK5yLYiYqDZJDN6WEw5RDMAzj0LEOBqnFCjyPw/KIqBUMqccG4DPPEDBXJt5iFgJjvlmgqeEUCr0qtmGQ9FTfDemrBb91uSUNR8Wg6iCvClS5JRKlhPA0Nx9jnMQAk1bvxyX0R2FclAJje+94zd7/vbLMzalfbq49v3fU3508+9UBp7v//I4IzH3vksZ3Y87/heC5lmvLfnfrVxt3vP58sZ5/3Dcdmp75iaf8JQC16ehoaGJ9RTxM0c6nptN6GiQgh1qAUnItXUXIiJ4iUcqokjv2Bvsjgv5Fw2QPtkCJxR7yQ4pj2/tWAK6DfjUeZVEBE4M0wMKDVbGmCJHhDE1b1YFMSLZn2Qi2J5NtLKiKrWjjhT1oGXdMR1/0PJTvvs+mn3eVvcdHxl00ByucBVBoGQwkxQxAFKwSqAAKCV7B0QDe6RPCoob1e32YupcYjzbRBo0Y28ZEELNzZ2SF46A+GxAcUQvWD/hBoRTMU7QdJ7H6z1R4MR+gi6KPRam1t76ytbRA0kBm/QPeBI1qxhMGbCI4LTmnWgSepYo9sJkuIFg9rrkJGb+fJ0kkwKVBP0zxsPSh4hitABDkSWxhA20lAUFyUjVtPgETeLsAheil7LkONldOrVXJZTUzf2tzcq+xp7ZpzmUwaMmpRVbOJ94K7vW6n1axzG5zCh+VB6rEodGm1Gu1OC4p2gXpDrW2AIDRfQyOQkLO224mGJOKYO1lkjBXMplucs3biOBUwwCNopekKKmpkj2C0FTrnE9H4XEnz9jlDAFAsFA4dOsRNKULNqF6+gwTncjkoD7zmGKtIp2kAgJIwZox51fOPaL1ebzabxHQHDx4k2zpweW+PBqhJ4zGgbW11bXt7G2GlUqrDtHIL0YZmACBloqFgGVKAIxH2l+V1ODlNwtEy2aEmMg2H8qQaI6ZnQxo5XyrOFXL4i/XNjUtXLq9vrF+6dFlvPraZNtwL/YEFy0tLc3NzMKk76MK4VqcdpJK4DQQP/IFkwwXcxeFDB57x9Kddd+ok7MnncvlCnku7u3tnz50DIyIlpXI5XyjQ1FYbkWxpIaq2tBLZjThy5E1AdKsFO+ACJEIm6B7BoRCe+Q/0Eh2hC2YZkFaN32M1kB3OV2s1WJbJZhF+ekmxUMw7bqjCMQYCEbX1JOpFlPBAWxIlCoUCXUD4Svk8ygWSwENxI9EjoBaFgtAIgA+9FF3bLuNgKJO9GVuhexAkBQ76WnEhNAD/NGaG2NIj7X/KXZgvSNdst2gqYSC2g0LwsqGpcLwHNVwieMDwwTLPTnWSH7hiTooQ2ueU7PbqqZnFgRRIKyUgqP6RBQd+aNCUboANSGeyNKzT7WlRR6eHYHMLmgoRKJ/vTCYDieBF0r8Hra8xZZkB7a2kedbUCiUW5spgT8Js7Cc9VL0zgu9DvRl0VuuvJn7CUN9HfnKJi9I1ABNmWuPQmngtoGDrqslpeShBHSRxQNG63ay4GZAwv6lObkFWnCx6FMCH2+xeu9lus29v4YEoIqYltc0nrvOt/FeTenI17V+6lkfAij/XbqHfs6MnZjM6qKarlfla/SWrQh+d44IBXv2F+eL4LDOts1voPYQZcYREgBTj/NcwtiRWlLT7RRaKVHkzYiI2EiezKr5m6z/nXSoZx6kkEpogqxU6OTRIEkfO3qBL52gF/UJBuNHGduAakiXDS9Mo1qgrSTd5na1EJfmO8IdLlnRyZqEsD4qsHuo0J67dxjn6jnLroZOnClpgNCHPrDAJmJ4IIZS0Fvk3qfBS53OhUggwFo8smjfPAd90EzlCJbDn/a5e9K4pqpprWeAvKr69W8XcI00Ujg5RIFpACZ50AGXcQL/ThQo0B5/B+Wql0mw1etoqWg1Q7CE8IUEEmHj+8stYgPIOZ8osvGGz3o0GZOA0+sAt9GisQSvN77LnoHKsNK9YLnEJhUajuQ2uQRoPfey5h1adiYQUSEV0EzNm3MKYehKLFmZyyUmBRHpU0ajX+/1eTDsQalCRJtEMqGfmV0RTI20ylhy2ms0ZvvWLc8YsTaCF2NSuEUPOCkiZvE50UjwCY1jipxICEwklE7F0Mq6RKgsA0EvUmzYPMDXDQXcwyA9vjbivvSlAj3969fTDO//wT97whjfe9vwXLj3wsXN/8+61l3/PDRj9+pXKZz5y/rH7dsPJWKEYPH73Yw89XJs/mI9HQ2fuW//shy+cvG1p2O49+snz9318rdoalxbTsUjowj2PPr4Xf/43KgDo1ToPfPzCg59c3dzuFZZzROu9zY2Pf3gjCMKf++iZi6fr5YO5RFxeDxj0+bvOP/CJtWZ3UlzEqoeQq8c+feH+e9aG3f6Dn95Iz+e/mgFANXp6EtYejMgMyZSb6DGSDLSbi3fc5iIwaUhQGC3nPOLmhUYW1+yJ/bqWpGBEp8L9Cvu1iEdGQ6OD6BWK1Go2kFiZlHiMkkHC1XpTD5C5E2uJmbLH7L5cxFtKa7+8g+XYXLmSnVAyTTCrM/ulE6TZjSrOHyhxLfrlawAKucT8fBao4buNSaK3AvlJPQpEzVEpuoFm0T8Ze73BUWbCVqzKbVMu9wJDtQkjEUI6feTIUazb1hbwfocztBCYDiKnJ8PB6NiJE7c+9Sn5Upko6/KVtdNnzmzv7lZrjd5gQGPpJH5AZjem1asYFHoBHIGWAL5ivlAulQBJaZqnN7OqbyAG7dnS6dBI4BEITyBJzxC0Xsp4LPwEjsdsdbodOgutMbtYIngD+ei92RH5A2x0WWseplubG7VqlV7DSCOk9oBvtZoAM+0Jo20ZmtiWfF6bJeRymVIJEC7/lQwCsFebBmnfKEwPlgv3kECiavWmHsVqewcgTtLwmcbSEMaovaed80Qy4qnFprLCGkXDHMl8g/8grOdqSo9PE9hS4q5INELt8KzTbhUKeYSMumnKiRMn8vk8sZzeypnTAmvuJIaBKeTJF3LwDsiLrCMT5XIZ4THsp9F6KqERmq0Us22563Vw/PLSMoJBhm6vSwRF76BtIZuDgFhc+ALdgngiRbAXiULxTDJJu6EacgM4wK/YWuh4Pp0p5XOFLBGC5pQ7G8Qbu0kTYNhqBvHYwYMH6AhwEMJqeUM6CUkarcYEH4orsd02cUE0CYIkgtjtt91y6sQJcOHyynJ5bg79Xd/YOHfhfLXRwHfBC9D51vb2ldVVyEU3wRcA62qlyk9IUSgWcb/aaNaGyrACNiYnCA0dCBZIAG4IglJAHHzVRB5do8E0o9Vq7+4RKtZM2iVJkAhK4jWJpoivKFPhijio+IP7Dh46hMva3asgk1gJrA7SC0txY9AeYAAbRDGJcRz/RqX2LgA9lEyDkzICSXAZ8sKFTq8Li8EQMAvZ8vlpP2Ui//a0XYO1iJKmKfV6BIo2/qGYhGRTtuUvOablKAjOUFhHfKHCWYwE69KpdCw8e7drD3q1u1wV78wm0EfMZbPdoSh+ChQOx5Cu2WxBHz2IQD7ITbBBmaKtkAqspCwUVA5/NCRAotl0BDAnQVegJbBM31EXbG8sEpkrFwfD/sbmZosGoCeK4YWyOFJzvSOXLRQ3npA04EqyO+w5iQUAJH56U6be6MZZohdS/2uJsk017JxMPPAL1tA17lRzda9aIGyhe9UI5fVaey2pfVSkumSaZ2f/X9PflU0NfmKiEfq6mqwSJVqixlgJ+2c49t0ncezzkLhqbSeD6GU/hbt93zkz64t9AyU51ZfUyG5QruVUpOMTJ4FuWCu8ipwfv9Er0yyKyGVS+XxGlzTtXDLZH/SwAzbHEBg8MH/JDcD9qZWjXVvA0mBZTQXRBgCKwEnWBTo2CwD4Ul+sm/vE903yGTy/JPlGB3/JU4r+QgFKVsxsd+mkFUdmuuD7bjcIhNJ0xJR+0W9OTaf2ug+F72BIDTxxL/CVe7GTcS18V8RI+Rmch96YliDIjcaDaShcqdU3t3cU9WNhLUpEEbiVI0Vckaitrx+GHfoY0+zHcEhr/fmvjbxHIHwZ2HweK0GnMEK+8dZmYmkh49GAAIC+QBXzgAag6Ro9wa0jjxCTSjBcGq7S0EObMvVqaD2ijKP7+Fy0H3EwQllZRnwNaUUj3GRhOSBGw6KYUYF5PQpS5CxCSTw0tqo8RkmNBWjDwJgmIBEl6mX5ekSpOy3etiQG6I9XHxGeE5yUnqLOsneIAbqsBQwz48aBmKL9ysRO2mynJcMccT8gJpngvG8hjAnLcNnDK0wWn+LotogLvuYCgNMWADz9NU9fSTlCnNZ24/HPXj7xyqfHLjz21p/5+Kc/dP4Ln1l98JNr84fnqg+cfvsfPn778w4X8tEP/adP/fWfrL7ye0/9yS9/7D1//AUg/hc+cWn1cuupLzh86ROzACAx7L7933zob/7s8Yc+tfrwp648dt/6rd9w3fDBh/6vX/r8/XdfuvfDF4DaDzxUvfPlx6Hw//3mv/7bd55+6FNXHvrkZZdJnrxh7sKnHv7Nf/3JB++58vD9W+3msHyo9NUMACqRx0YhbS9J8tIr2UeazLjpAAmQXdcejF5M+I1QIaf6YcbEsu0nHXPRRFKb3uqhqpdMDRiBKTWaC6LgN/Apm80hrKhsu4uJQ1wjUgzVYv7OCrHqfG0qnpIltvZT7Zu5FJ23M/xVkk35ojQrxCdkPjaeTQGS4vnkg2OvEnQYHQG44Ic1+zyeoF3YFY16yryjkjJn9Alc6CcLyklbnk67E48lFhYWl5dXAq25bG5ube3uVjTvEIxi8XS12eiOB7ly6fqbb37aM56ZL831hqNGq1NvNte2ti4D2Xb3tmu1CnZnMsHeJLOZlC22E6tsGqNMFF0Zaa/6AHA5ATJqh1bIAN4tFotZ2+ClrX1+qiB+zB+oXdNFFOmF+kOwoDZL7HRaXJIVMp5i1HAr4PeVleXFpQWilW6nAzQEZESi4ZgW0xLkkH9ItnwBxB/QLcLCUjE3Pw/wJ9iNYZWxIOKGTQ+gTJoEhKXiDngZgNPTFhkYF3qEM4wFWkQoaA8DMMpjvSIXdO5NGIaYvlCIPIfTIstkIigVCkVZdsVnCG271djZ2hoN+wdXlsC+g14HuUPYYCX1gv4XFxfB/YVCASdKMZRGsQS7cmv2eBrqwVccCbUA8ek17pzi8bIc4MJgPcd5KwGjf+nyJQo/efLEwQMHDywv6/09udx8uahdG+PxbDJZyGTwZvBIzywovV6Ph0OHDyyfOHq0LESfXl5auOn665eWFtCJ7Z3NveoeqDadDA4cWL71lpsOrCxBasQMdSqU8nPzJTwjuD8cDadzaRxiNBFDDqu1SqNZ7w+6tLxUKizMlxHL1bUrWztbpXIpo/BMOHJ9a7PW0Hyzy6urFy5fWt1Y39ze3trd2djeWd/c2tjc2t7d2dzchCkAZBuG1xQv+ITG4vOGfb0RgipEDq2oRrNDmQyOFcnXCjzcFU4D4YcmkAvawutatUIl1WqlXq/t7O40mk29AUsTzKQCOMhcPo+zJ9ylbfVmC6y/p9G7loqH1Vo8rZdgIJtaGyJM5RRJastF3DdBCB4WFmqIncCD8AZrA8sKJb1dgzCGxqLCFIgsWeQcSgCZggRoHqoSRHCSQhFX0Mm4P0hGYvQnl82Uy2hAnpyazQzuiWjBPcIEUlc4Mhzhz6Po33jaB7A323phs42dQwQtoKC+jr3uxIIipJ1mV2zheLVWhwStVheTgL6ixBEtLdX4Kja4g4HRjLIOZaAoaENMbxVAS7Q8mvKREOQfTSV6AfrQWry1oit7WR7qIzypOTwcegvora+S/RQQJFGUtN3MKB00rdcoBgfqhY33c8ZqVPL3+ltInPdnLLMiJXqqm1FSi7jsIjZJKPDLa+TYbDc/ZHY8DuEPjkPXgUVkkWX/4g/nr35m2b7oY1Va+f7AbNq1ZGeUVJl5M/89u6wM/Jx9rOUewuo8PyUmhrzpIMInFbAN4wFbHFg52uRAz9P8qI0N8HMXDVchGrnWOD3HntroCPmpVyvee91+jwDSPypxWE2MDBgXmgGGMUKYz3wuo71zHKyZptJxpDufT+VyONFUuZTLpAObn29AU15GdduEI/WC5s1YZmMZVot4co0aXLKT/KErnizcgmyQ6AF5RqiZlMCmnhvGFR5HU4XIwc0KIxEh7sKhEFzjSukEpSKQ2JKBDSiI9SF5d184RkBjWBmUFetcTATpSCxBpN8bjJttzI+e+CHXcIOOUQmNQiO5paBHm4RLWRzBPJZOriiDYvS6rdGwm07FS4VsIZcmPD5x9PDRQwczKT1Zi0dC8WgoiEf5lUkmiBnUW3o0GWtiIB3TbtqD/hCPRtMCIjdieIxSva59RIHm9HBhcfHAgQNzc3P0Hn2HMiD3kY1yQB91TzP+8JUxmRqAT0jrDUAS5PNyLeJCNtpjio2J0RBMrba9vU1EgZnFWfLBj2Cn9Pi730PHQojHTNAn4vO+0CuJZ/o2rikaEJPFcViJ4JLUTio3TUQgFIdgSWeqqmwQWQxGnYX490H/UItYsH5IyrXqvoYTwppMxxH0nc3OX/7p5b3K6E2/+qqf+nevSHfqj65Wn/Xap0V6vccutpt7vUfvWn3mDz1349zO5++59Py3vPynfutVd14fP/+FjdUNWWaf9ta3P/Gp3e/819/yO3d///d879HVR3fu/ZtLDkoOx3e88dm/8cE3vOrvH9u879Ll7vTBP7vnzOOVF/3QC3/qt77lhU/N3P2Oc6364B0/8+nI8SO/8bf/8Pvf/FTF8l/lJFmRkMgY4HGVFC6irGAWDmxgKKwpcLaVOccIDIbM32oit59k5mYiqJEtfKy0FYHjPm4A3yPk+Gg+0mYEljwAylgcWFYqlgAeBmm9tbdSTCq9tdFvS/74CenaGd3pb71axH7y99J2X8K+2JOuBQDYSTwpWkFCEdLpNJ3UmHql2ut2MflgDSyqxh5tSNMrlYbTQUiap4OzF/rn5Fx57tDBwxi13d09vD4hDoYDX4Fh6A7625XdC1cunb108d4H7v/05z5HcHBlda1Wb+CHMRvE7L3xGFi3W2tcWlsnGNiu7G3u7NRbTSyFNqgsFmGLZtW02maY1SZ4QwvxwRhTjb1nMuVSaRnYOz+fz2XBEDR7r7JXb9SgvJ4apJLxAMwRIpzBOmO/UH2ohvXhQ3A2N1c+fuwoZOl0gSlT0L/GL+TPqHKIp8DNpTME2VhMiBMuFnNBIjaZApTbYL7Lly+eO3f2wsXzVIpTXFhaWl4+UCqXIVpDS107WBnFfIJ6GiT2MxyhD5ALiIU1xObSXxHZloeSDQZCeNwCTMf6Q4o8PU1n9LZWkGAsPIccaZ/mGAwHmtpMqBYBAIgW+A6bQIfIBtWBCatV2NrDy+LEEfdarUZdtIF79nZ3scVkoBwb65Ek0CTFVyGAr0hcbzQ6vW6hWDx2/NihAwcW5+eKuSytzBDXpoT+D68s337zzSeOHLboMNKo7HWbTRzVyWPHTh07duzokRPHjt126y0ry0tIZqWyd+XKpZ2dLRAgTh5krf2jclnirla7QdsBoMPx8NzFc4889sja5jpiS/QSiRMxj6qNKselcgFmQ5adne1z585dunzx4uWLfG/vbbe0YL1XJaxptTQdCsA7nuBI8UA42WqjwUnUL5fTa6fhLugV4Wo2GiBZYXoPGky5kAEcRdRG4PALeBOgDMhRsEV2RK+8XVpaWjmwXC4XcPA2t48aGkBiuX+ySU2lqclMimgKAdjBwVaq1ALvbd2xlpxS4UC7zeB9+IevkpijZZSkN91igzRnVfCczDBOsHyIFkSSmQzusTfoN1rNaqNe1yvMWgTrgEYQBOaE8shKa2XC7CfCUK810AIQVBCPEdcIWxDKJhMIRyiqgTruRXHUSHpl6+n15sNWC4MQj8RTRj3QD031g4Ibmxt0CnFG08hM8FOr19Y3NpFqmp1IBEQ72uaRdo+1oSGgj4CEeI9wFPUMbC9ULG8uSyzpsR2ER1kHNBimYHb6Pb2ywys+14Fi0EJWWKPyYocZOz60fmYQ6TKXSOKn/STJ6tMnfUkHuco3TEVr0Bd+ekPHt6WZDd0vilPQk+vcZmhYA+RWGw3gvi8y3z7pN1mUi1+C/mTzV2Tw1WquAZ2+6HP1HvtYDPBlHyv5CWn/jD9QDTrwf68ln8d6JDIaRvK38EXD9FEHaYXOCFJDK8AbH3pMGEBwDssgl70/RBsxQAdrkRwYPKFEgT0b+KcQGAe4gqYcW+Uwd9Rua8kUdgrngqrhMTBvS4vzy8uLc3OlTCZF/VA3FcRBvnNz2BiiwhhAMZMN0mmKj4pONN0+VKzHqnzUYOOcoLToS2PUQ5lyLnjaq/vmDXWzGnQ1cQx/YDFGUsppoyr+PFk9xZAbDatAN80b1tQB+kNbpJxkMxeugSo92tDoM5piIVAKCffkwu3QLkGLcHQaFiDe3avWGy1tk6Oyo1zFCFgAopX62kVY2wNkiNRxVXPFUp4QIqt3fqeSQamYxx9pa+lE1G9sC2KGVtg82sNfbV6GXtEmPQdQh/2+hoTjdI4e0EGoRVyNOhPPo9d0IRyNpTPpIp61XKbN3MY9FgNqmxTjIdBA73eDmIR5fvyIMA97JhmHaJDI0wuTLfSj8QvEDt50ul183t7OTqfdhGK01WsjH81QRTdpXNisns6JXfYRsyzRZPGFhEwpAlAmO0vNnmW2IoCsCIOAvT16emIJ/BMy03doDMEnU8yNwgDy0z3d+jWf0IpOa4CgHVmcDputfqf3mz/2rl/4ofdsNKfdjgulS8+8LX3P+y506nvrw+BlLyw1m6NGx33w5/76F37oXe+/TzuwI4OzskBHFzanQXD79UIIN9y2gNoNBy3Oh5OJIytZmFw4UMB1rF0cfP7CtNebvP+tH6GcD3xsdxzBB00vTaZPf84B+HrkZDmV0XDAVzOZ/Za1N1ERsDMrod4hL/hTkhdmRFxPtLReH/rpjO7nz0x49C1zKcNsFxCr/aEECwy8JRpKnPgb6o/GHfOA+EHUKpnJYkMVOJhBUVmUdtX26pByLPkDq5nkz81+8mf/Cge6Z3aXP3MtPfHnFwk1vZX9EuDQFBoOOMTN49GxWQsLC6VSifNYQwg26A8a9cbW5lZldxeTB4mwTXyKxdLy8jLK32w2V1fXQDf02I90CpoMB9t7e5eurD5+5vQHP/zhP/rP//mv3vWeBx76AmDVAYCgPv0HE+PtAdqTcb3dvLy+duHSpfXNTThSLpVXlpZAullMWDxezuUJmrqaDT/MpDUiS88wQrQQwqVSycXFhYW5ORpDTzodEF2T2AXrgFXKF/JFMHQ+j6mS0js/B1QLjCgBOui1U1oXJbgP7CAsJPQxIeGcH5Idg52IeTBVWHKtktI8yQ6YdXd3Z3V9dXNzo9frImOJeJDL5+cXFzFlUANOIyEaTx0OG+1OpVq3x77aSx4CYJeQCyA72eQnbXQT7shEYiOFY5tUipTggoEbGFk/72h5ZYnbtre3aB/s8KOi+BvAPZEYGJRCOEXA1Go3bcC7DR/xElCAA2wsfbcGIxWym+gGfAfwE2kQCXC1P+gDhxfm55dXlnFB4+kYpE68pZe1plP0HmeFlJw4euTm62945cu/6RXf9LJbb7yhVMjjgrrtdrfdymUyRw4fOnro4LwCmIyckg2GIXJ6IhHXcyf6DkkBYUB/4k9SrVGr1Gtbu9sXLl3c3NpKZXAtSSiAcgFYDXWkKGo46EqEx4NGo766euXCxYtbO8Sf/bG2JSGAEwbvD0c7e3vbe5XRxKWzOQVdsejcwvyhw4fKRGiTcbVWpePUjgwg/GAcnBG65A0EyqN56PE4l4AsCBWhEcEVJkOGxEaOkTdc+/z8PACWnx5Zcju6g0MlutAIJeKCNcZiIHW2Ik37ogCHcT820t9stRBkPKVZIsWKUT2BimqkCkHRu7ri0At1pig8Hh30Q1Z7lerm1jYdh3J9JBYl14BcHP8OATSeZu8ioSYBoqkeBeC6bSBQy12hHyzwqwN1wSASVgmJJb8WHCCo2gmkPuj2M8k0+nhgeaWQyyMe9ALK9PuDarXe1JY+8fLcAlhFQ39qvly+bCNWTsu+NeTGaQIAamxrSt6Ii4rOk8HUjVPaOSEmvmmF7QBeI5gtMCLUtnAde6sIOJ1CnaCMgmBNd0bM7eLVJN5BZ4o2W6wzMoLInTAvR5yBxCROoDiwLJ3WOAKSzzFletaTOKA03WjFU8bskp0nJ4y2q9dqJ5nsXPOa5PRp/+f+SX/mq5C+vC6kFN4ZQBX4oi+c9H3xmTnDsQ9IMWAm1LNkSFJMRGg18bLf4xZy803HET8YiqXN53NJLYLCueqxDYImzliChP7tdXp4RGCoQZkh/KVOMB9Fidn2EhVwbiEnpBsD12oTGNuA0h41kDwLSFaqEm2gFgAtecQ+89Sza5a4PDuw8+qwuU/uMa7p24uHFeVhps7TKqpTFG410hLs/2jYp9+ACkoBDetR+XCAoguvp3BRiGsmXyjyN6rNxcN6bmXIezietnv9Rrtba7Z3q/Xt3Uq9CfIGtBLYaCKxbyH0Fwv8C/K138NgMkSJfMial79bmOeYFmLniaa2tnDRG7g+OmEdUmcksXqONyE2iIb1iEMaYi80xK4C6bEbmLVux95sSmfUQMW30AbbAI9hVqupGbaQhSIpOAyWADF7a2U+kv8ipsipDwlKT9F+K5B++0ENa42NuPf7jXqtWa915OBamCEsbwFDil0ulbIEebhJjdDJUagIE0iSmGYcNGaKQVCK8xhW/SbNrpJRXzRYVZrO6pw1jzvECpkFVFg7//gYwAaMZK4xYtfK+RpMei42Glc3mve//0wsWTxWjoaDWJDO/OxfvvZX3/26X/6r7/3eV59IxMK3fOvNu58787l33Ld8/XKpEMSj4VjIfd8fvfrfvvt1//Zdr/uXv/3Nxw+kZiU6F2QS085wsw2vJ9tXABjheKCr/CTMgHDdehe6zS/FqY1w77W//CrK+ZV3vfZnf/2bsiCvaGh3uzUcTlr1Prf4Mr86CZ57WyFFNblBJsCNiIXE03Z2wQsjJFgksqdSacmbJGgmayZ4T0helmbSRLLnotfyeAHTEl50utXu7OxVtMVmvVHDVWpDdk6rBMTXWx4vnPy/eqBv0qz4q3+/pBVX0ywz6UsycAMdudoJ94RFwLl4sRjE4wk/ExE3AAmgyP7tuAc8Ijai3W4DyQASwmfVCnky2SyZselBMnnI3rW0V6mA/sHBMSHILHViMexBfxT0oQFRPRYZVmv1K6vrtUZT450YA/qOqdNWP9G+9lHSwkK6j3+RrtNc4Fcs4jf9jEcjmAkQmJZpjoagQOn0eIxY4cZoDFe5pNGFTrvRrGMrzdZQkZ5zanZBkEjaIgdoCcux41SCDwTA4f5LxSI/90c4OCZUhQhBKsD3cBIuNerVRDxy5PDBgwdXMFhqoq2tpARajnEzd6Tt24l/wFR0XPbFIAVFkZvTNCmVTtkjDU37ASNSAqgUoEk1SKnnpkHHHhTC5cjuj7WJHh1X1GWD9zTYth1qmPRomRf4iRsbjSbYK53OwnpCC3x0paoX7FMODC3kcsWCli/gouT3LRIAg+Fo+eBxRZAgwLvgdIHm7XYT6D83P1coFsmG49c0GH1knTGuRFw3XHfdDddfd+jgQT2bB6dqem4kl80uzs8vrSwV8jmKRRILhUKvq3HcYrEIXNYwmCMgSS4vr+xs7168eKk/GNhIWQppRDeTNJJYORYHxAPTG80WBExrJbomD9B4aIK2aEpBV9O99KIDXDi+03bDhOxaSIdm2hJVPCTwjr7ns3pGBKeAKSR4AVkgtTCKXt/bk5u37YxgL6QGHMM1eARtOckBsSSt5Keen5NGQ9jhESSoJ5NJ0328FlrHZXwnNoXuIP/CsqEQGKGr3dHlMmFZMhGAG8C81AtRQeo9vdFCINd7S1U9ner9PEQm2j122OtrBrzsiw1gSGYJ3UhJgjSZE9u9J46ODsd6rTXoahqaGtqLoABZ8Ais5HdM20wRGRJtAgKgPxXGgwT6IdyBWMoIIuJ6Uk7twO98Jgew4UbcJCCBSJAMdA21hSbEvU0N/9ehN6TAMuCEkKJ4gFzwK0no1mzUITWKHkXxbbqRNuYfAZtki2kVxEwFSZBTEE+guwgMjYCqBw6sHD50iFZtbG3DDNqA3MMYWAlIn0oZEXltsSobitKZaZUvl0k1s6o/OtB2qPYgMZ1OIwPQhUumm4q9ySLrL/XWTRx4NInJgP+cAcyRgZaI+SYYJDKQn/u8PnpDrOquJsulKMIHIxz6M/tpP8/+wf9LshJm35ZmTf2S8xxYV2aw3s7w5aMXLAoEs75ad+2/ZRBum40LWHeQNZ2nXyohHKLntVqtLm/W7PXw+vSX/Kooph17MygX5ePGqIHyxQgbQ1ELRM0RYBAEyTWSdNYetqIpSA5FwbZur4sbRoqwrpyhBKitZ5uyiwgMvkPtJiEwWAM9F+LY5uHSA9qs52C0XP2+Rk86rN4i1ULBltlmBym7ikISFLTqtJKy6qNDEUkNtX4SHtMeuoIfkS3SWmVNIaFY8mh43lIGAYvH6bCPrTHxtAFlg3Dbe9WNrZ11ove9SgeHgZJpFEyPMBRnaH4aeadYQWwxh+iIx8rQDd3p97v1elXLtBqaQEQPubHT7+tJMCdkYVQjf/qKsDAbQEJjpx8J8P1XEAXlp5p4I19DXy3iVc2ayEU5lAevsRIYCE9LjAN3a4CFUELFCU5hDDVjkGsywko2N3ZMflEbltscY8pUtcaXONUR+nPTYIBUIDQ4HXukr13+PKH1rUq5x2TP2GFXKBeO+HV6VuFM5dV+2GUHulWX/JcdW8+lngQY2hBCqzwBHtq9Sg/qR3pibM+qQvPD26Jfs2sAeq3+mU+e/bNf+mR4ef6H/93LyvnkpD149N5Lj963tXul9rF3P4yiHLl+btoaPHDX+c8/0n3ON19/+7OWk0Fo/bH1j/z+g/Va7+FPXr77fY/f/qJT6595bLYIeC5//rPnP/SOs9Ure+9/59mDzzjyijc8NbR25W8/vP3oZ9Z2Llfvec+ZY885+cpvPnr4aPTc5zfv+8iFynbrgbsvPnihe8vtiwdijQ++/ZG1rdaD91zZ3ugUVgpfvTUATrsAjUMaqkACzLBJDRAeTAbCgAxyCpDGAcgEpyDM4AcQpPekfe2XEpAkgPbtL6MCnETwdI6AEvOHpOIswhEsgzyF4t5JvdHSzNheH5WnTisehZ4pI/9ls2RmKWMmvvzln2rRL/ujv6rXX7/WJJ22/lnST0v7i4Al/eTDpB47kj9+rAhmoFc0jnbTZ6wJYADzLdxhKBMHiYFDjcGRe3t72AKPdcgMkl5YXDhx8iQQ9vTZM5cuXcKvLy4t4+gx0/VGIwNqTwRgUD0WIAlSiDKYYLoDuQkAoD6dxyo4v4DC4vHpRHuNzxcKxw4fBv3jn4EgQ20MOsZpdG1FLypOjMEZnISwvJ52andFlLdSIdCqQ1CBIZlFsZpmY9lQfJA2uFHuP+ToBVh2eWl5aWmx3dLSXhKRTrvV0pNU6rWBH85DUdx9tbK3uLBw/PgxUCSd2treNogP3JS4NBqtbn+wML9I2NNsdYhzwgoG9HYhmf5EAG8w71hYQA7tBIAVi4VOq8UBgQnt1wN3zbDU0mrYJtypVRlpHB5XbcQOXDnVo3jb+qBarZKH8+aeaAgpgtxqO5yCQCqcXVtf39Luoj2oML8wt7y0mM9mIAw3ws1KtQpbiOjK5XI2m1U4MRqnbUibDu7s7BD+URHl5nO5xcUFbocCnWarVq0iRWurq6D5G2+4ca48l8/lEfRGvUFDGlpGpkgaII4I0SrcA1itXq1CekA42BuBwF3B2HQ6c+bs2QceenB9YyNfLNhMrvlieQ6R2NnbvbJ6hS4gbYBjfDccpSRsN0A2Hg3jDonjkmDWsJOATWTE0SwMuobY5X78RjEaXqLlp44fO7CwkIhEVi9fgWZUTfsXlhY3NzcvX76MhANBIhYMV2s18cV25YcCyM+MDvn8ytIKZdYa9VYbmZlN9ZE8899gYiIIwIVwDT0nJYM0isbB9tZ2F1sgcdeEAUAB0UipkB/ZqKHMDYoRjWEjECS0GacN3zEkRL/EbBZZhZLJBHgrkYzDRJA7WAGni3lBfwgjQUeIK6wxv073iRtDCYWvepoB6ylK4jLW8jswNNoEppAmcu8AdozyxWIqlUEWAf140VhY0/YjtHg80UAZx7EoWtRVsD0FCtPl3b09aI7MEfxrjlO1grWD6Zggb0JBBEisVCAUbrUaxJX47WxGK8WBMhJqN0mlFLXYdOL48eMnUYVLF6+sXVnf2dlFLw8fPviCO56Puj7y6KOfvf+BUSiaSKXgL3EyJQuMGKaBBoZOsH2yMFBPBDRbrMtm/fiJDqL+KA6mDLbCGot9tKkLtIH70MqYKaDDMYrJjTARmaIozXrXYyIn7va1sMznp3wKtwMNsfPtK/WXyEMiMwmx9FcplpN8W0b99Mf+5H9D0mCT/b16o5WmcgT0rXl8k6idFokkBvF9Zp+46r99Syz7rF+zZiMFWE/OCPMRhxtA9g12ssDcFhJ21agK6oP9IYRGvLWjTFPz4jBdRLyA9UGvPRlrizByFooF7A9ag0UlFIUZvb527C5qfUsBkmIPaQ3KhKRpoXx/iNuNxpLmLmiASIkGejQoEyqcaQ9f5TrJIa9Mghz8hSq6w+btiAzazFrQOEIcjSVRGXLAfMgH8XDhSldliJyeuFTS7XUs9HBE85ROl8nF1WKxhF4DZbGluHci/3qt2mq0UEAApibZt9vdgWabIFjwBMQBOMBCEnjRbEkwsqQpN+FDBw+c0PTUcRerW9nrdVqFbA7C9Pudyt6O2gMtoDnKpZ0Awo1ma2tnD9wvZGEbCtEA6z4MlKJBDdPiyGAyhDwwCz9IiACfaDs15rM5IgHsg02XVYKzuHs4haegFNwECV3gdgiZiBPeB/CDZmi3MgukgTyICZfJT9UwyROZH5I7idBYy9HQrInW9wP6F+bmcSI0FUNardeJZKDqAFdteqiOUJ8lMyvScYgv9uqjLsoDmOjqGGKq07oG7zhnRBX76BSnc+nUYqnEWYwnwIS6MICSPmMKpd/cfV1iknvTv3rpM196XGX+d6dU6r1zcz80+/EkpeHw5NbWn08mhdlv5yrrjb1tbWAITSLRcGEhW5pDU+jSZON8pd3WKBmedPFQLltIEsWunqv2+pP5A7ninEa16tvNve22iBd2yUxi+Wixub6714kcOlaIR11NV4nSXSQWnjuEiMcrH7nnp3/hwvf8+HMPHEjD7KXjpUxa4ymNrQa4A2sBC7IL2YXF1Kg3XD+Pa5imi8lBqx9NxQ8evdbsr1D68J8//Ce/9olBqHk+8e5+qIpESJ2RScygrS2RLNIfCYqEBIlK6LFYHBsA6MXmSKAsPyQ0zZcv4A/f3MCBN4wIEXkoXFf1hihoj40YEvtyCpfD1SAJMNB4GmrRbHc1mTIR04RfeyBAif6DbqgQiyz4knhzUddU6X7yA/uy1mqFLpGfG6RbZrT1EwM+ngT91Ec+/JGTJ09eewKQTIaAiDhL4nZyo9sqAn8f11bi+HUIgsIStGAgcJP5fM52bLBpCW7a1VuuYlhtLm1sbF65fAXkxDFoz3RPyp5MacduUJDGtuPa69O64Fsl6cQJmnGQKwIHqPk6LWyERZgvlw4eWKE+URd51LhmbG6hTFxBkEOD41ryr6UIJGwlJQ3AhvzQuqYR5Qrf29R/YSsRhPqJLuimKCQKWtgTS8Tpzqr2wdzF8XBBs45n76XXJjZ8D0fDZrOBfT9y+PD83JwVoaRgMZnU6MoIQK81CWCdTqenGc/dfrtDIYICClFsUgQtokPgY35jUokHOEmj5CnpzHic0MB6VIOmtu0MyWyiEpZTVRqSo3ZgFiHQzMyps0nAI9XlCtollJZQYE1v5K9TGuXgiohzwK/gToqhfACN9+U5m8wro2zbwHGJEjHxZOMnFMXnYyW7nS4UxqMX89liodCo14JEAv8EQXAVWjPe6Yz1WlB6EJGoRMGjWjAK/U2DwsOx5lvh31R5Mokv39rcHg0nAHGos7tbwW30+toILxKLExVcWcX2VJrNNjBMDdPc4yQdEa81t6VHSEhrwYUQAQrBBliBt9CjD9jQHwB/pF3TCaJQLpUIP1oUpzdOEZ7JoaP9xWIese8paq3TcZFYz1skKr7ZUFJM9BxM4KpHxEXEftAEmUJLSDCi3Wkje6BxzlCOnurEYxqWT6egf7Pdqmtj1pGfTEAGqS33yvuMca98ECHgMKpE++mR7ID6pS+iPvLTGEjHPyKTqRbttSEdTKdSI5reLkTJ1Cve2cYgCJQW2KEfwr7m+3GI6N6Ylps2hFy728MuQuCo5jsFKKQ0fzgEVUIAjFo0JJXEFBF71+t172hVJqKIHgl/+BnPRC/Qtg25+InYw3qCWLSbfkIcvjVgPNVeLtDc5lOodO4m5CY/spPLYmzyw8GoShBWqwNEyEOcr7eMNxpr6xs7Fe0xAF6EjIp8RB+jJ+bFplHzsZM6A8U4gBq6at/wgkOuea6BWDiA8qgkbSYzAQB5JBo+pyUrBmmSHOpZi964rKETbIVdFRK1/KrFznCDqrOGKHH+2iWbBkbt3OKvWs5Z2v9Jnv2fdreSP+Pr2s/JX473kz9JXsuvW6jUmsSN6rWuyt4Ik/lETv/tM9vtOuPz8L2fmQNyiXOWjQTp9FAV/tlrW8g4wib2+0MU0O8rhYgOtbFPPpc9sLx86tRJWwGu/WS8vuOXkcbhUBEdV5B880JxeaJQBMNTrdYrFU1Toa8a+/WCqVF/eXTD5uNMOp3LZmEQAk8TsGZ65KvNqbUgjb7RcQ5oJQE8faOLUMqPtBnR9Iu2qCc2GE4PfTdFXl227IYPJTtDbX+MEHMVqnADlfnqbMlWnoo0bcf2BNvc2NKTsekUqmgxzGQyAHQihEY+aoIlsiZYm3BYOIMYVYKsLbAJS7E3CBsVoSY4DmqHfAr8CRr0PgrsbaAt8WPx0cTJ7wis6PXA1Giyq3E39VTSp8gcJtJn6E+zM+kUdMOKirWjYTKpiXBUh40VCJmpjMOnoJ6SHlWs3XsI3hPRhKYLaVppuG1DcpgOEvSk+3yAKWIYZ7CiBBhYsEjUpvdEUVfsNZzLZdKL83MwGyNMIfZmRr2yEDOjhwr8UYEIG2XoPzxXP0yoJe72pUaaucbCkc3EFZny+uv569VBx6grnA2iccU5fQ3R4ixMOSMjxZLKMz+6Lfq19x4Al8wmyksZ/yktaP8267q6nS2lSot2fjGTCPQwClnPz6U5g/OxTC5IJ4oLdvtiJldMogVBLlUqJ838h4JMYlbCQhosQ/7uxSt/e0/tRd9xy423L5QW0wiCLydxNSflZDJqAzFnwUrO5oPCfDpXuNbmr1x6wnsAHh+H+ngxdFYwcKxppRIiJW28pT+i55QQHQlHpvCdiAFyZIbQhNAJEYmeZhy9/ElNJTmSPCTdlFgnhRk00VrLeNA7NNp7eXAEEoeISVBRDrkJPuYtuJnCKc1E1n77q7JUdvpqml32TzBmiQK89pG8qFszJ/Fx4ktfBJZKAg6EAjWSGpdNIR/3osn4X2rFC2I7ZD5t5T72kj6l0ql8sUA0gMqRH1u9vb1z8eJFPDVGkwAAXQUYAX7pHGyX8bJhFXl3JAibraQH6PQTvELzOFBpY2FEI8UY01AqFFYWF8uFvEAQrJpq104yB6lksaSFUNbVMcUQaVE4tgKmwQDgPzAUq0E1ChI0qihvjfGiJdAIbyHqaCdvGfqFhQXuXFtbB22YYQPbdcAwfbmrOMCYRLsoHgZDJZpKLYlEAIH9UAedAnRCCkyxAkcX6utxrt4gRm+IiGA5AZFQMC2W9x0DGnSkNmtQmZbQHn5g+jhHP/EZHW3z3yaD6GXzJziAp9ksKg3401u0wLuSj5BAIXyyL03DoM2wDDt68dKlZrMJregL0RoEkc0dDrO2aQwNwo5LBhRN2W7K4zHn6SbcBxgBNNOahGMrt7SOGY+gLVEzqdTC/BzizUGBqC+ZRG+woRRIX7DgUI/u0uBCsdjWe1v3CFd29/ZoJ5zQQ2DsNXoSiWbS2VKpfOjwkbn5BUx9vaEtclvtzub29uraek3LVRWCQ2StrMgo8ECOFY4iluA8uRAaJQwH9zDikBq90lvjEgmkTTOMwXOaKiPyE9mNBwIlfrMRKAPcoL+QWqOMGrEWTdBeSMQBbKWxEL/ZasPHTCaL7ABLd2yXT2pE2qmd+JAPJVAXdyEAikK1lTWtgjCawquBTbyd2O09Gaor00GzyA0xgc/6OdV+mn29hQPzSjaBAajq31MoJQq7HmWNxl3EqN/P5nJwh+5xv2oY6NEBPLW7bAEe9gYsLvMUxmEL58tmYLMiFI3Q6j0LxHWUK2toXlX74mvuE63HK1PldKSQhjIROXVNUqyhYCCL7pUGC4LBcWJOCEKMgmRSAkSAyNGYwjASPbaZ0UhcUst4MiltVWTT8wgfZMBsuA4HTBfhSaVSBQ6iAQSodMqmOO90CPjRLm01qzF4kzqjqo11qp0yfNfMpUq1NPtN4hDRseSbjdRDJeyUaZlM534+6AHZhWL12y7ZhkX8hHfIALVxFzn8N+eN2JojZMGvHgvw05owS/bTQJgdk/Yr9T858Gf45ng/+Tx87ycyKKede2IeS/7kfhfksC3pEqVjUXXvE8rkwDeAY3+Jb5VkybIo6dhcC2l2BnFVjImaoUNm7BSNowkk1HOEeM/P2/TujNbwojBimQvDaCJPRJVoiA/gVcYzGu91B6gu4KzbG7Za2OQmykiD1At7fkIjECOxZTrVTPFYDNdUKuSTgTaB0EjDcEgT0W6MDJVi2WgKekqPpFx8S24FUPmIGld7zIeeUDJ8E985ZxNX4CLKIyXSFGd4HRZEdtoSKq+dfbJzc3PFYgGbb5bWEb6ur69v7+xoa42eZthDXHAEBEXgQjiLSAQrINIpJOejcJqPOgfItTlU4ocGemWQu9rSWuPuNAE6SBz1YESPryiUAywRdodfsHwoJlCDrAqFUKT/0C0aj97RbwKneDyaN7uK8OoR+3QCJCDxk0qNz9wmk0KvKBErh1gjABpMMKmwyYwkvVdbv01mZGH4pxrELaqPhkNAfz0sAG+gabEYTo8i0qmkpqQmk5izjt4frw2UJFJQHQtDkg6JMSSrUGRU38UoE87ZvDt7ikrihz8QY+26MivZlVnhnvvddk8DW0Mt/9VoiOAY9yn+nBveEvkaDAC+ygkfk1osnbp1IZ2ehRD/U6X9AKAee3w81YpHGWmhSaQMIdEjKZ9kB0yo7LzkTVZCImePc02kyIFyqgCzkKgWzotvYQuZCBkWQA4GAWcg6TRhI7OKdiGQW0KrJkL4XKmVjS2SSV98rFLlI5kLUG32PWvfE5PPZ827eqhkBelg/wwN3t8GVGrAGczTwYOZo0cKmqFo695oPmCCXtBu7vTT30nIl0C83u8ze7jGVQrpYaax74NBvdbY3tnG5uTz+bn5ec70bAdinHwun4XY2FziASgoYo/oThiorAegnS7GYTgZG1H10IC7sBaUnkokDq4sHV5ezqVTDkje70FsSI49iieDwlw5l89duXJldXUNECZYobcOhYG/kL7RbO3s7ba73SBN2FrGTgNZhgbfgSwgEqdNybVPOYnOzs3NUwhmmnZiFrGrEAHckkmn5ufnDywvEWwA+DC9Gp3VXheabU+CIJgbrGG90YCTqgU0rynygS1s69MpTgIZOdNqadtHqITC7nOaHtnex3xrMBSvyUkSDZC3MDAtGyowmqNpSBi/NJ1DT2C621tbNMCYFc3lCoB+whwiBeIG0DykpNLNzU2IFiTiNCOfywHLvD/D2lIRppaEuNIej+j4j/fCOGtvUGioZz4JytESsV4Xf07j8Bsnjh658Ybrc5kcnaZhSBGiMuzrwQJc1hxdWBYOFwqF5QMrZ8+fJ0RstFsQv1SaA/7hhVEl2kMzoOXyktJuZe997//AmXNnKrUawHmimecKvVEEPcdJJDKpdKlUXFiYl4tEZ7QaUBMLsN/0ApqQm7ADMZ3IxwlSQP+alq8MICbeEpeTz6QWyuWl+RKBIaCTZtBvFOPQwUMQsNnqXL6iGUfEAwgjDhXmIqLoCO5MD1Wm0729Cv1DzuEazp5jJEFMm+hlnLCDxhJwQkxUBXNA+TbVT69H7XS6Ntik0UfamE5qSyf6QrSnLUbjGHHNp9cmn/bWPJw6jJHIhSOFfFYjF2izXPI0Esd96m076B0ER+IisQhRCsKpN+aBvzXZTO89gPvaNNwMDfhCQ18gAMUG0dFkjKa0CIokfFBPxEOJNGtLU636bjQu5Av4bGSFUB4cgRlE6mwAA+ii2BRS8BfrCBdg0+r6erVWB0CA0Q2K6PXVFIgg8QMEQ7/AalpeTOOiqDs168VGxBkUPdXLgBGKhJtGWs3OxQuX6/UWyIOAk8h2c3OjUq1NsMjY0UyGyKqB9mkYy2InRdFclEHh2JRpP33RT8EHajVDbwpI6wgnhOP5aWqhaFaWBTIqYcThph5WoPvKndRWcehIt6On7Vwhj6m1TT42CIdJgZuohBlznbdEHlCdxn6ogrZSLOc45gLaTjVqrT1ZMnwuiGM41Ppl9+u6/2uJAw0w8f3Fybef87RZjbcAgPxWl6rzSMtaN/M3OlRHDRCrMl+TLvoMJF+CgmrfNkuYIZ/BtBaxFfimVpkEHWiYeWVlCXGN2e57KKYt6erU67VcXpPHKIgG7+3t4YkoUCYURiO8NjYBKeGHxTFRbUWJ57bdtZEVaxaqMinm86iqvXKjDZqkIRhk2lgolrCQnV5vfWMLZaE/EIPGy63IVigGoD+ekh4tUziWFrLpP4QaadQfgQW5cgZLSTasdqtZpz0YXmwUjUTxuVljN51Ov4taIx2aCYlc6dGa3tOn3X5RBMIIfBI0QkW8oTNPbw+r1Qz9giXoZTIeL+glM1pwRW7sHAXlM2kkdWwjUBhM9DEa1yQiWmn77cRB//hZFIQe+eltsBWVh24QDysRBFhsFH+UDBIL8/O4OcKHSqXS72qTZeJzGrW7s0VbOIDycEFvAhYvpGISIeM+mgIb5T1wKLZzqPqIR5bASg/gvic18kEDKFyTa/WkaAqFyCW62HSJTqszGoygE1yDDVTbHY0ovDscmAXViJ1UQeKmXcitWPgnEURUyK+ZX/uaH5opi8TDTnn+8m0t03sA8ulsF2vbtQcdevaCUZMwaL1KKHR977Xx6ZM5BSikfejrsx9PUsJo2fwf6Pc/LJnwzozD/2zJTwEahptXUn89cFUxXghWRsmkQHbZG3f4Y2bNJEvQS6vRJGpoeEx7J45sARgZ0A5MPOadH9gE+k/0iCJTAqoXtYfJwiPjESAFHYghUzb5rVQqB0ESJLhXqaKU1G6uwtyeRq/4UljAeSryYjzzJXaKz75E66z9sEEA/SVRgOyH7e4xO2X3/h1TgObmMocOzVu3lTT+aftycH9/gOXFRckCoc8QAa2gZZqQPtYiJVQQpU0kExRuL1FtUwdBBUAQM5fSUj/+pdF0moMuYX0wHHrqZy99NLLP3hBJftkC61PYafkUv1PJYGm+PFcuaT/jeHQy1h5SNIOIA2tpM7r7+I9ms6FNy2x3ArAdoRjdhqkwjZps2hIRjt4pRvF2CcOCUdeTAVpCnmw2iz9ot/XEQISjGqMzR2Zn9FwbnjabLZiJa/GigIBwS9u29udgd3cPXDBxIfjaagHxBhATBIzx3bc41I6htEFqiCGLiiWzQasYsiccZHMWaRgHCBYZsIPZjLaN43bJkzWM+vGO2EStLG11YF9YWC6S0Pwfgh3FnXjQeqPZqDfIwY25bFYrevM5kVI0lwkGtFkrjFw2a5lEU+XtaMBgQFBEvcg+TSZaozsmmgJ5cMcHCYHtf4/YNP2qbijZaoOYCR6aYDeBox6k2NzZ3q3uaRsZ2/5ZL4mo1iq16oEDByhjdXUVmEiNly9fuf/z93O7zURXbEa/YBc+HjoUCwWiBZQN76wh9cEAv2S+RKtaaQ/dh6FxglUFOZrGRi4CERF/pG2d8ZdY/EwSwUhrPyJJn2IhfBt/jx45fOzYcdwgZ6QLHY01IiIo83iq/StAfMQDO7u7emlxr8/dhWJhaXk5lZY8Ix4QUOFQLJrVFJYC0qLbbTjZok0BJhQdQilCkdsK29M1zXsBL2GBKAHmUjtK6AGdYIqJJHxBcchD32mG5G3iMDoie3+IBip6nyKWPUVKwHf4KggnXaBJgjTSZ2fL8sRqwBuNMnWy8chonLbBBXiBjNBypBZeI18gG7txSJfpBGoRJFOYOZM3dAsm6BEf5+khNMWGwCZETkzhTueI3ghO9ca6VEAITh4Cn1Q6FY6CSGgpSoLsScExDPQCRUAECLI07tts0UI9MyScGI0JLdArsU6hh7bYQpKFB9Q5PlhL9dxUWKr3X0tksabJUFpONcI0VCjQqwYHZEM7KJxEHdRIy1El7AbHsr/oiL0VFSJTIAqOlgjqQRZrId+cpzQuyTBbo1QjZt1aqNbOjqlOVsdnsF6QfZZHSeThlzXefuuHJX5cvaRk52ZdU6VfnOykuuaTLwzxmP1Wn5RMohFVHc8uqXyy2Z3qge404iuZfNkVy46G8qE70EBMFszmWIcUayyG2qqhb5gPqeM+8qFcJITUxtw1GYY8MBqhpWSrVnXRfim2JnNrdpxWbCkeDeNuuu0OlgDlghFwD3xNeyiPgBaAyE9qVYPlcdR+iC4SKKn5+hJRLBjDPFoWakNEkHV7dhVAHThbLGjhP1EH4kyZnXabfvV6XWxvtVrFKmLtMV8BwX3AJ4gnAuwS3aR3CqEpHfFQnK/tdPj2fOCjjkpa9G1wBZEUnuCMBqiF84mWBTq4RV7bFh0C+qEp4XUmm5WO6EGoHo3QHQyR7IBCLEzIgPhMjBgPQoQT0WgWk5EKoJHOhzUYBNPJRiQlOy9CytZSAhaJomS36JVIkQqHoxiNgR43yGtSjdqGURHRPC2F/vkFJYFUeoWQl7aQHhFTOJSEvX7FMFc4aQwQlyGUMAcsgxTCKhRjBFJSFZInSY1xz0wejKBWji3a8ZScCaXPAzuhA4IBZVJBgFTQ36iBPW6GuD5KRmDmJrc/uS8Cw8FOp+kn+5MUuf6HJqg6O/qfL/knAFO0JHcpSCvqo7UaFrFRCXM60nSkEkEyE22iYiRFlkgIDCLKJW6UlGjtaIIea4MKLd6bcJvkikt4Wvy4PIhuRIzIjPxzoDJDIXyi9HQ06mr2o2Tciy41+zxKJtGz49mdsyMzxToxO5jdYVn2b5Gh0l9/xn9Hx1/2JuBiITlXzvjnoWQCrIHv6QNaXSyVQHXrG1o8ms3niAHI1my3UFCaiy3AmtEHYIcGhjU0rj28Mxk9o8cmpLUfcMKoSVVQWVN0sENSqbGGhVBkMmT0mDSBPdXmf0QUMAEdx8hGowtzpcW5ufm5UrlUBNFBZQw992p4V1BkAADudTsQG27gHICAWCRKBoOCmDFZAvqG9bGAIEJaAtCHK56yxtapMEQ8vrOzqwCG82IhBg7ro5iwPxiCAsGyZOAboE8YwIf+khnzB2bCLnW6Pb4LxXIiSMH0dqcH8Aaiieg2B4mCsd3cgrWmtXG9Zy5kMMs/KkrkCzmchBztZIJ8YLfJDCWxvPSKTpixwndyDpQm0CZTiW+Bu+GYs0kjGEqtN7W5y3QNdwLLEC1qoXwSxhsmyC5rLaPcLbUAngjfsPKSAU1I0GvgEC6wO+Uj91h0JAGwDqFBtDSALpw6eWp5cYGS6SAkhDUEIxrsHPShJOHHXmUP8QBEb2xtnj1/vtVpA1W1m+xkpE1DQKswdDy+7rrrAIWVamVtdf3K2uXNjQ1Npxlo6QWCQxCrCUi2HBnAlUklERVsf6fTxh/BWsAEoaYwt+aABXQBCYT78rfaPCSHArZaLUCCeA1KAEMnA8op5LJF25gISUOHxB3bcwmaIpbwd2d3D+dNgfAgXyzl8gVcChl29hTGYCGQK0hK4zNZZD4GrfDEGjiUYOhpBbSFfVCIqifjKf4ZUltAqFiC3uGFwP04Hfn20ShxeBQtTwbtybBrl20ZHOJKOYglVEbA89ksTaZVEJyuIQOgZIK16EJ/0IokCccTAWTzjlqoRhYN0xYBd1CKjSqEDVXpEmEIgtqyN1QgX34JEtmAUoRbtFwN7vUpFG7oeZZen+cajUa720FUaZ6e89jTDxpJz+ko7UZI0OsDB1euu+4UsIciuu3WeDQAnyUJEqaTfrcjNBGAhDDJ0mg9EbHAHuphyoR0RKMQGqfXhHcV7dB8JIrcCBJ16QmCFkJo98PBwATVjKMJjhI/vzypnVeTrJDtATq7pqTzFEVChbz8e/RDggX8RBnpIKgH4afvyLz0zGJ6vsVhzJTFSJCf5gj72owgn4Ezvhouc8APznjDI0XSihFYF+MnDVBruIYxEitFG8sup6KT+qnks1kh5k7k22TPucQByefXhavJX7IDf0IH9vFXNOJrDkyQzkrQpf2cfIlGZltIZpzURH8/yagoPlICP+k/Eom6Yckggp6Y6PFvB8pRPpk4SdK8MpwRQRSS5H3m1IutfCiGG5lHSuEwl1Qp9enhhrytYfE8EDZi9wFOFxfmMz4yH40pYKCXdjcVOdtrNNBWWq6uUTQVkNQJejGrkEMzuTDPeirKEulFMEdEtrg6LgAX48QcMMsW/9TrNQyprK/6rT0nEJV8XvMVYa26yWnaKnLqPcYICtXjoMhJO/tCEgLx1nV8pwciMg9CJeNRp9XU/kcdvUONtmGoqRqpEiXUA40QQXLuk2HR0JsCae6kA2TOZTGMgezUEPQ/pvH0LuomuAHpZhI156LcFsSkCVDXBx0yv5bwZdQiIR8o6kD76BcZYQC+EsVUKAy6isofjYVuZhJhxNRHzlWUhpaUjEMfKaKI6Mk83iM01YgYkoLxwQCIBngoObuZ5tBLvihchobC/XYiJvAyapzRxyRYlSIjirWQF12gxfoyXoulahy3x6OR0dBeQ6GXJwiuRWC0PSum5MLw1ic7APh6+monHwC4yChUXk8kNRcaT4RxCOKonvQe827ABg0SMkRxvEbJHGhMR7YbERMElULJAiE98lt+z189EDMhN0tICeYP0HiZMYqSLklCJbboIHl62vq84w2Nhw0KAEyS1WId6K+kV6f09YS/NMGE3Gciu1kMHUio7TZVqeTPkFlTgL4sAAhWloqmGsqEO8cJFYoF0D9aCObjQ0PRPlwtnesN+ulsBhcIMhuMBsC8aq1K//O5XLlcLmrnkBQkoDYKFPnUOw2GQWoNRtgzVojC+agiJdkCTicN5OXSmZTCAGXD4R5aWdH2CaCPeKzbwa7WO902FIcyfvAIGtNoHxhgsMB8mbSeOuQy2UKhCFbb3NqqVmv4aBiBydJ7hHp9kAR9gcEwCPNA3xvNhrINBgJF4iH2UP4G0mGakY7xWPOY+Yl7qoNe7bVeNq7sAqTJ9tlsd/o5yFaew1Sab5w9jKdhAHo6wQFM0rjLVC+OlbTZjAVy0RJabhawB7BIpwjobaWaTW+FycDoXr8H1uYuQII12+Zqi76RqTYwlk3Em+LeDI7IsdAGKuJbAipHakuvzKFRC26J0oDi1WoVvwtF6TLNw8FQKQIEsqH94kY4jG2nj2BwH+Bhsk+dOAkgJw9gBX/CKZwEDaYeMBGtFfaNRnBp9VZzr1IBJWlYNRTq9HodrlOTsNy41+vSNgpevXKlXtezuXwhj5B0USzCADfWooW0RtBU/nRC6xWCaPKIYjtDV+FOu4lPklJMtMsnJKL7JC1diEY1iNVoontEXRAO7hJuLs3PHVxeBJoO+l06TmsHmlzboxAI1UYTEBeYHgofPHjolltvP3DoMC1ud7uNZgvYnSCEKOT5xAMBXOigpz0jWxJnY2ywr2mbZeFtry4LJjTVXGgMBYQF7MIoUVfvoRiV/0Hr8M+3v+G7un/whu57D4wjmeikT4gMbJ6GJuBIgQnpiPbk1bxzAc70IHSo/9xfbr/9Gf2bvnV45wtGD96bG2iam8Yq+PbWA2HmJwolRiI2yJNNloMZ3f6Q7hC0QaV4IsCsAXUlgNp7NY2l6zQV1GXTGeI6AgDEDNoSLepZEFDDokTrnd4uR4vIBgugAMzS2zjKJVALytvptDCe+Vw2n89CHc1SFloYEgQSW2rCoPYARQJBJFIKm/gQGY8mqFq90dSSaQ0QhjgwCCXBBHzkCnkkGVIY90lmu4319tNipyekL/ppGWg2AsN5iY4hXZ+HxqBH/qfH5TJrFihyyXinzSiJLQX37SSEohkc211E/pqfYABX5VImRZFUh2WAGZpsIJcgdiDTWLpoPBeNZ2PxQPMM1URd3W+13UppM/DDlzyRJUrWlyTLLly9Z/+neG9p/9J+sjP+o2Maax+pkz+20yT5RI7FIF8Ygm4lwxCyqHX7Wa068VKPFvVAnQ5iQMq4nEDrWNBllMEGU4j2tSxEdyq/9l/GMijYg9/qNe4VY+9jEZNpazbyDJEl12BpzB1qBLbGqoyGWDMamkoJ7AJhwb7IIHdj/PELcMqqEuikQI7V7Bl9IIKKpzWUSzsVsthZiERG5IDSMsIOCUwKatFq1GtaqF4lpEEOyGlxjt6ywo1+jJwjwmyMip53SIxtjyrDzdZB6xbdHI2juCebToCaCJLQQ1pj06ioGorJ+wkZT/Xiy2JJgb2W4SKiqtGk0eJGk2EoiCHjg7sMEkE+l8f04THJiaMNKJ2ejYcYAwNCobZeytaBepRPp0lUhrTTH9qJeJMIeu3pLLnG9AkLAD35r+lWSDuSQHHhkFASFFdD1EUvDyKpJlUoElCPxdUREQ+ACw/LBxpbNKnhfzip20MhfAfGwusJpWicQjEfdFEL1cyrgYqu6BabR2GJy57Fapfl98mLNRmgbzatN+vbYxgqmKZTHhrGU4FeOp7u3xJ+UtcAfD199dPVAGA4yl4aTzsINYAsn8/hUlE0gTRbAAn/ER0kHslAQhEtRapawoLcSWYQaplfexpPsZSjnGBGXZccSvw4rzq9oJmwmsG3IWdF8lhC7CFaA1qT/FKpbuKcxFZaww+V4P/qmtLsLwXaxdlVfVlFymAHV/P7XE9If0cAkM8FpWIKIIr2YCfwptl8Lh5PEHIDajpaGIOD72qseaKniljw4XhYqYH7K3h17orH4uCgcqms8aLpNBFP5LI5zATdgKyYL+iS0rNCbeZN5ywGmg1saAZ2ItZtt23ynwxuqVgAC4JyCnmce5bMQ60daAO6MWF+pJB2YdigLDi+VMxTYzKZIGYBmxaKRVpSyOepeHdvb2trByeNbao1ms12G/IAGjCkaoYfLXAhzNnubgWoJ3OstxRppkEcBxzT0D5UspM2k9uPyNhDA5qPu5f56/Qa7U61Xq8QCdXqdRscxdAtLS3TBioCuQKmaFIqqeeM2mvAAio31dg/VMKFUGY2l4P3AAkoBapoNZv4TOw/lMSmk+gBleECaQj+o2/w2Rs8vBqtxWzSYImYDaBiNKlF9rrbQaigv7b4IXiz2QXEJEtLS/iMRqNOaIVpRhz9o2SwNgAQLwrrqZtCxlO6r33iCAsT9qosuqChXIU3kVwuq+6gLcSH3Z52n+60aRU4XpKtZW2herMB7lcFE3xGZ0SBVCmtUshRr9cqe7vARKIgIHU0FtHziE4TyIzTS6VTqCSUDGJE7dpcAEUkYoSDdBN5AKlzADMpj0ZSLlkgibafEp3FusreHgANXtq8srljRw4fXFnMZVN4isTsaYzfqVDTkGgqVIeqxWLp6PETz3veHTfedDP+5+FHHj13/kKlViPgoUwNhkXDQGFYozdOaMWzgCDuX7jfEjaFbwvf6M2YwnFlap58HFwjGNHEocXXd7/jNf07192tNXek4HKxSeobB5E39Re/Y5y5zmVvnYaz42HVxTKhSBq9GowSvfQrWt/zv7Re8W39n4hPg22XG7nngLGf0vvYfdOJbUgDfegOlIk4IYlkIsC6YdrkwK2DPULi3oAP1ikxH43no4hUECNYTWpuTSSsXRih7WiYycBioWFkI5fLIRtALSIfXDXiJsuiHWz1mItsdJOTdBCS7u7uEu7BPtQG3aVRtmCjTTZxPxLWmO5Vg4A2Gu8EXPzMEGilFup9CJzGUEbJwS3m6YnZgrn5MtQm6gDVYVDM+kmqOIKqKKkJ2X6a2UvOe9uIwUEv0AX7ZReEbjVsLz0yKM+B2kODlGbKCBcBVSgXGcjmcz4xURpxBVh2DNgLDcKZSWgcEcKX/VEffR7/TcsM/SfG4fm9+NN+4HXNpQPpzQ3JOXXtF05On9knesYvo8wTkoy/LJtlUEU6d9UxkPwZki/Tl8q3/5DIYzdaQbMcqsjf6vP4MzqpE1ghEKkIRWafb78if5OskuREoFaz523OJ4nrOB0cje+mzCxsjoS1JaTuktpjSwXtNSAi/8JVoK4hSWuDRGuEyBYL2msfe4BPxjfDdcWi/JbGKQYAiHMLvgSuIaBGEXvGQlY10k5YmaKEjQLwk/gcXcDX8BOpguYeuNJYrDHIH+yPc6K+fD4/b7vhQQsISB8jUXRfKk8Pu/2enhLTAWFTPaqFkDoWQlbw6ZfXUwsWgw8UTWin1ITW8cQUveuJQzpNRwhHsLpcKuFTUkn9jIRteo6W81IUqoe/hedYflk0PnpaOMIC5LNZ7DZuLKuhBK09sr2FpiDg2S4OhnsEg6wlyDD+CDWnta12u1arK1ob43mDlF6BEtY2aMQ9vV4bS6Hxf9gsFCMTQFvpq/5JOkRP9ViPYfWuBgoVJldo5/eKELsBXhImkmTJywPSr6dC9gNiwRXOcHnGM/4bz3S/nYRD/JXi2k9OmilQ0g9LOm+3k5f4LptOaUeJPGRIgD8W5stzpSIhAMSnwdHm9aGvBwBf42k/AAiX12N6l6kkFFHHc+FBjNUa/kewsPZoN5Gp5MREZSYrOpLEIbog27gGGe2BwHgUNqnWoCyXKVQRg8yzNFrJblZRHveiWdracSAMp9fXcN10RILqxViJWmd16q/U0h/rMyuXJG/HRxXrrGW2nFaRirma5D6vvgfgWgCQy8bmyhluCpLJQr6QSAYG+wYQYG19rVar6aG/EYD/kI2gBZvH1YjNUSFJu7SDb6zTIa6aEAlRLdeE6QU4FDtgSjBnOE/hI03GGGOpMOMo6dCGirH00DSTSsMYmh+LRDTQHY3kiQZS6fFkgKHRMMYYmK4d1oOA6BzfLQiiIf9sDhbms/mkJiPq+QNmf3VtbX1jC7piUQfjsYZf6Ix2k9AINW6ABmumus1cp6kQXjOzJw4ADKYmMw32fKAWHLRRlo+ILbsG08aTLiBJ47/IwXSgtx35UeRpCm+kOYWx+bk5vALxJSapVqtStRyd2GzvmYMQ/Bxr9B1YTQ0Ih4CFOUKkQVjNcAd1UCwthEFUCIckofbA17b9SdJmjD1GmOIgNLVjSSk2ZqOXc+VSNqtt3dV65Akg3u7s7OzUq3oDLnEXcUi1WrNlryF8Alyu1KqxuF4BAcHhmgFcBF6mGA/R16aiY8qmKviLyFBgzF4YR5shGb4FcAIdcvk81MEFIu/ReKxULqcyWpIRJAIoQ0MpajiyaUjtVlcv8yLCrNARvB9RxPziPKELzYbQiEM2ldaYXAjh0YwaIgWtzRhpUQrtgV0egkppwP2VSr83xIWD4IgVoEMxl1ucn5/TJiSphLa7lP4jSuqCZtL35T6DJETmGxcOoY8cPba9u/fxT3zi05/5zM7urpyQnt8hQv1mqzVcrK68bSfzbY3mY+PeFfzQGLGkNJHdJhqCqpEkOGaUk1eC+ag9isN5CoO8N/x255svuVeedgd3nGu4G466Zz7gvvFRd6LrLrxgknzWuPyi8ZFvHr3m2d2nfW/z9lfVv/lbWj92Z/8ZS5PdvDteckHf5VDikoveOrn7bLRxMQqzosuDY7/ScKlR5yF5W2yErNtcI/KNu+HbmvV7p/3+pD/Q2HnuZf1D/2cj9ap6+lsavXXXP69ZsORHW0xcpR00HplMBPFkKtUf9OAaXaOzJIpGhQ1/4HpnNg6oh4b0+xp6pF4Abj6XAcQgQJ12E4nGbsEtvwaFnNxqg3BmNGQIp4gKxO9ovxNABfwHCGJjtWeRUC8WJhZJpgJu7rQ7kVOtW36vtfLG3sr39bM3TRqfjY/1blbDsmaJZcEkEt6Y81+RPcJMF8iDxBoGlfm1filxoNuVURqqrmpsVRbWG3crRcOiaAcHZCaRiaJQTYKlhX/QSX9bden7em98Y/e5r2mvAUEz0clmUrwQQgEFqkDAIrYs86rCuYdeetNP3fs7//DztxxvfdQt9M8IvwLdzJJPaQs5kSoky4QLgkW8OdpvjHyMpS8+SVK/9ecJjoFvunI1L5n5Umn0gi+ZPrvJX+JjZzilYnWDzuucWTOBsv3zJJ1R+RoqQzyI6uGbiIyZIxTXiibNRO92u6OpBMw/VLCH4JSp/+KG1oIjvNp/zOqQsoCsKdY3hPA5EpoeOLC8MD+fM3QLJbk4xlzppfU1VRSNYKLT2hIthhpiPlF4GotV9bGE9XLGPms7v/wbvqmLu2cUVvvoFxHGcIiVB/d32y28d7FQmC+XykDIXB5zh+L7VVv4HWTXNtfCJNl4DQ0TvhWlCBHk+zX3RvNMaDNmGhJRnVgbckB8zAhZgBr2bqx8JpXCQo36WviUiMWJB7TYSxNKNbOOnBAMPkMBggU42erMJiNROkUBc7PcEovAAL7RWDBuJp2Ma2V2mltsdifhBycgvra9ph8kCCHb2NP6okwmG+Bk9TJKmQ66gwrZmJYGyTC5VCbGyb+JPeYnp5IeaCeOCcnQR421euXSAmi/h7XG1yRS/h7pnVjOlxwPCsixlSG1MZaJbBSIXTACwh5IylmTUymY56wVY21Q8bPEHTQB/iaDWKmQve7k8QMry+kgkSMwsu0Eu3rlWQeRDbduCE2+HgB8bScfAIRj4/TBarFsU/AR36FGcLAoyL1/8Ih70kcY1cuPmRmbx4ERE+LU1s+Y9qRQlU31wfyZuZQh1kdTVfVwQEbM7kU0sfeIIUYN+UNIUUb5YiE0TRA1UVddXlBJvs3cbF8Uql/+7L4MW8mqcma0uGBJd1u794sh6TJO+ctfBHb0cOGWm1ZQJxxLPBEfjAbKHAkNx8O9il74hZ4T72gOvU3UMzNNJ/kvlYuFgFajWDg6X5pHj/XS/3Bs0NULTdM45yABPKafmJJYPIqJ0FQT7aehqYckOcvBmIvQHAZo+rLtlaGBjUi4WqssLy1gmxo2+Wdg88Kti5oHAhEBdpiMfK6gPRBduNftYyS8dQCQP/zIY4+dOdMbjkKULweuPeTl341kfLhXGFlun5Pwkso1OYwDWTOyglFAP5pBoWmlNFv3GXVVAgUIGui9DzCFcmiaxraneosCMQkShD0tlYq+p51Wq1qpyGhiybCHYS2i4gjXQDHY2Xwhl0jEiHOEwsOhJOY5CIAmAOuOwhc9KEC8kBgcfxiC2rbu2GVgNDnJ0dQD3C7wSVIwVTAGj6BHPBpZWV4E9XLACWQBASDYwR9rydpQr7AFfNNrCs+kU5lcTri63coo/krjMtudNn2kbsSGvnB/Kp5YnJtbWlggB84DFL63vYsEoyHCjYPB4uJiaa5M9Vu7u6vra+1up6dx3RGyJEmw7asVdgPpEJH+EEWSHYe9NiiOQ06ktdkrQSnihAcgpJRQxeJj26QV4puSwnK+iKAmCKfwQTSqZ8oo1VgrCz2aJACArDg4gEKpkM+miEGCXEYPMQga7RUQ/XPnLuzu7nEjfIkmgny+GCSSY+K0dObcxUsPPfLI+vqWVDQckSoLT+Imxs/6bDtqb2gYt0Jr/yI5+ERay9/Teq82EQIaRHCIEtF78L/NKNODGig5cpo1S9ifno/OfV/zxVX3L466pKm6w9HMO3dGmvzO693bj7nqL7mtgbv3mS6cdKOUG92BKLrwB9y7DrsPHXfPv+Je+6DduOL+90su9r06jE7c3zvtUkP3HxfdY5AWcQ6mJ4rjNzq35tzNfF+IRE5Po6Hp6sumL3Nuo+oSMZdthv71W/Mf/kI2OcksBrUg3Fz5jdZHfy2o/K2m24OxiN8ajRpSCkqBX5gurIIZUP5KsviAIVK2iThoz6sGdIYmQKJWq1XXQvD+YOI4Ow75hQfCRcI6WENNq9AyiSBIt1u9vT09PQqF4hgdNBjd8UgNMxWOToo3hIOlUOn1e7XHx/UvuEjCrXybC+Zd5f3BxbclJwNZPYqy5G0e3/yBjcKYNAwNTafS4DldsJzYOM6rzTKsVKQLdFQ/dEZ5OGnf6i8SBkRFHS2ngiI+kXj4+L/qZW4evHrXffdzXDPstiOO4C7RiU3PFf7Zr8eqn3NoNZJBgdF4kH1Z+eJDz4/spF738+/svPzKy6PuGdvpf3t37K5fyBDtoykUjWBPwiUXzibSw2S4NRlgOgBhfCHiJNTBoJM1j5bGF1zqhJASZ9qPhEaNWdNJ1g26xBVPTCWZTsW2StIrPjYE+4SksrkNRbMJKWQUBTR05av1j7aoWyhNyulbgvukCwN7dzs6yBk9EY7HMAhIQhzAmtWD3K7NCEK1KZyiKVJDylpGpVnm8tc2wUb2Vk3RJFLQayYZLRVzAFmKRc1pgAZVbMSEZqCGOJe9SjWdzdsjwXG12qjU61gGSlAsoUWicojcKORtcB+RVDiq4X/1B4Ghl2TS01M6igvTjlX4oAi2mLYuzs9lsxnbgyGCrcbWtbCYHeRYxod+tQhkh2NoBrpHgkVoqwURJLihNPpF7VhFLLB2CQSdZ9JcJ0DCxVBMEE8QANASOkZmqId1kh92I2IAyImVbrRsOl88kUxnqHFtfQPHNyDosgnNlJzP5/HKhN96HmjuQQNtOBPt7EUoOyQPxtgcTgczOL+4CAHXNzZtOuQQ81UqluEOObvaJruu+VtgBS1oVrQNQaEUAgmDIBwfbDP0somXDuLhfgi5glg0pdf8h+m+fzwhhoqwCmY0n8sIBLM4h1tFAfTqGcrCn2l55VX1kzPXlE499hVF9V9RlimElFzSIr31meHyTEGk0ZJVGJKKh0v51K033RAPR1YvXzahDmlUjpZpp7bx4NwrpsPMk7gLUL27d3Hv9OzHk5QSseSp+Vts6tTX09+R/C5ALt51Jz+TyA5bOOZ6A20C0mOLkkEqDtbq9zVZ1UZY0QLTmxleFPDXLO6YRr4kINqjBUkDleEKZfKQWAQLCQxHQYd8CGZNSiVzWCR0Vj5YAUAoZdvHI12EAPFEgmgDPSUnCFRVkkxAreGUq8nkdlJir0K9YFuSgFOiz6rT+vawyJfjM+rCZLq/C5A0gTMEAKdOzBEA6M1E4xFkSGY0sM797a6m+Wp6LjZXuCqOTUaDKRbjN9ZCLNUF9HejacxFCulcNoEqxcN6TIBJGCYhbCKBiVcj1M7QNDyFxPTA6KXAC+Ki++i5jZnJT3AP2mpzsUJ7e1sHVw4US3ka02w2hc9NhymMO+WDzBakkxligFg88JvHY3bhYavbX9/c3trZ6QhpCLmTsIL2GFnIXrwAGqtIOTQzF+I1QQXtgX42fEh+YZeZIRP2kH+R5RSy1pCE+hDxcwb0RAljDa6mSCwsSBfZgsgUhw8wEN+nImuOkKqFU/RGQATXkxbYTlE2ZOcywBR0oilG9YZ2QdHTCahu4Vgi0PCF3Q7psNok+GHTnfp4C9pD88hC4bQcvwVGL+ZzADjKpM5+b9BpA3pcH6+sOaChXq8TS8SIQ2g5Pq2rraa1jzutNQ+kvREpilvoOo2fy5eW5hbmS/J8aa0Z0Mb/u7u7CBIxCQ09cvRIOpNB0bb39oiL6Fuj3bp0+TL6RZtxdcTfNvKUHQ5G9Vod7ge4Ja3HAhcoUEQgi8UCsacAlkLwJMWSmUiPpKhLht1rAj4fXo3ghWav2DJ8GMopcoIAuF2tssmsSHg+S6uTyUCOAzrDYHDH1vYOgYv2wNRQd0AchL+EIJVq/fTZsxcvXWl1+qB/CeGsVqHsZ3+hRUN8GjdDp789HakG0BlWYkJ2dncIychvdENsUGYJC7HoOGQ70o6GB354/KYDoxN1d0fezV6fEnHuNueazp3Vr/9ys0t81H205tIR908OuIcn7o867p9/i7sBo/Ept5Z1B/SOB0uBcwXnCEhKzl1xLu3cja5Tc48QTtCATXf92GUWnItbZm7fdY6f1v7f+rD7wIPuTXe656y4/3Ql9tSPxK4r9xcy40bC/e4j4d/4T4D8pN4Ul0p3e93hqB+PhLO24BJBhrzSCeQekujddlrwI8nDruldcnpT8vzcQjKd0nvx2m1MXxcm033UTNtBau4UQojsoQtwDMSVTKZr1SZwrdPD9YdRR9C/pmyY4nB46l83w+lRfHEaeaeLh9zprnWKBmTcsTe6xqcSZ//3LOqmzvHfVMKbT+MGX8AOIJlmXGCLYYoyTKe4A5qN8HMGrKNe6QK6L5aDk8xESwBUlP2jPVylN+S3JkyWXzOazHd/9vmTIOr++B4XeqZr3uQiSXHmnzv3tm74cz9bbn5Es7G5fX34vPro5FNu3E63Rx9/05/ct+x+4Q7385RyJnjN6w+EXR9LROw0nCYf3H7+j37fo6E7zzweqX/+/3hh41wJyB92vcXg4fCkpZEr/edrHC9Pb/vDfubmGYJv3BdpfDZ26Zf1mheaitjTAQ3uSF/04JvzZJNNMVsHgrJOynyom+o5ZIDqOsIGmhkwwuqEt4ca2QVPemLrmr1/mgySA02jAulNALKwmDZgTxDBdCaZzWWQq1g0jlRUKtWdnT0aJgOvNx5yr72V0uY9YkihGI0lfqbZsWgkEQ1DYa5rEwnNKRKO13I1e/iMKYAaBBVYUGKMGP6oN6jVG9V6g27RV3rstH2C+hJFiPVAwMc0Yi9eir4hz1hUCOHH2qXD9qJczAiIQAvqR8NCXo+gwcrEBIPeoFKr1pst0GM8mQRkIsCNVrM/0jp77DawFgb5+ArXnwBWy5g77V8UiXgV4xo/xqOx5uDZYxNypJNadzTqD7iE5SQ/4GM8GWo4Xy83wFPU251ukEwlkkkiqY2tbZwNDsdIN9bcIpnGCLFXqZDPaD8xLZnQSJpcGATDPGpVGImmptLaSIMSWh30nRZBjYjf6pQbBr2+XoRSqRAAwA+bIwvJ8MgwWbIkIRMt9eoezZ6CxJq/FML96HGE38AUTwBDFdZLZqA68sgfEUcP6GSMUTeMch8fhPZqnE5+V0KHLdV8J41G4pEtcJNYkp9CuZ0MsBj9srhOz3mGI70KRipruusDgCASKqRii+VSPBzudjoJja8JZ+ib0ty08cg3TAbpJzEAuPvse3/ub57kNwEfLp38te/881zwFX+l7tdo8gHAONLaLX/AxbVWR7G33rGtBfj4nWw2R4gLRiOEVsysTTs8Gkd0ZayAWMgacoNcUSAB6XAidNEfKiAnG1eQKxku8BYfy8w/+zbhlUmRnlAa5UrELWw2e4s3UmVK8kx8qTRLhjdUhA1c+SPZXT6W/F9OWj3SGA5VtnTHX6WoyXCSHqQ+8pEv2Qa0nFpazIFC0FE9/NOE2l69gR1pc7v0Rq6d/kjD8Jb0fYTViIS0VSc6LaVX9wEygsUo/kiUsNd8aNeRkQIpHNIQenMdO0q9gr9hLIioDK7DOGAQbSINnh4oLGPU7bRxqOVyoVwuYqG03kAPB+QVwtGYqOP01sNoPIA7g/EU7L++tbu2tXN5bfPClfXN3Uq12dIIG9ZC7beYzLNDJDHT4McTAJc2JYtrXJHllU3xnkuzIc2KGXOUQwTFbOj9KeYp6ZSxSdzFmgAPonreGsFYp1MawqcUBArHo+W5sFyVW6n2DW/44oDIEu8GeeECTLTRKO1nqq0y2j0E0tyhQC2NiscDwgDZSqwhd8pSauoUUmCWUz5bfVMCOsj+SaroAaWIodHhcNLtDeg4noGKcemgMWA+VBDKIjLSgDqUjlAOMQNOyT8+xnlwkEun50vlYq4gVwOeBsanM3Q5Ho3rUYttZLQwv0Af0CbKK+QJPnK0s1LZa9bqSAtaR7xTLpeDuN7LQ4QDa/R4A+dgu9fLMQwHIEP6SQhAJyA/7NRMGpF99r5besRNCLtOa3mNXsGGRPm5Er4xiCrFwlmUVjO2SH0tXdVurb1Bo92u1OpVRY+2ChzpstWB4rl9Zg4SncexaFEB5RsKnEyIi1feNBi33WSgrJG0Sz99VP9IJJoKx5Khl76w9Q9/snbpJweLbxot/qA+C/9oGE6PB5dcODGNpVx8LnTq3w7Kh8Z/b829pICSSadcwgKAhnNPc+4ySu9u3HXXJd03Ft2HKu7nL7tPV1wx777zWS4ATjZdDhC/n0bOtdzjq+5HP+p+4Qvuv5x1T6+7+Yo7dMmtPOhWLrv4mnObzp2gc/YhwMi77tDVe+4X3+MeX3c/gC/ZdE9vTI7mhun4tBa4N3+Te+xsZOfeZDSCzMegaFtbTWlMGiYi88AKewIAFpJVhVzJRBzWQ3DgPrSuVGpEm+CSaDSO4PmX7BNNm5U0DCaVkB+XcoQjQ7DSaEq812o2uVExM0oOP/2IK/HG4vgpv9mMbo5eueF+sOl+9IAb3eZ2vsEVn+VKz3RHX+ZKGZe4ZZzIT+oft4d+0lHfYUmHKbc0mrJQKGwUqogIcUoKicRLrjAYgiP8NtX32kSixb4Ir7qa+anEd3YSyxHETI/+TDv3wv7uJ6c/+kr3mwdd+3Y3XCFw13195zac+9bO9LNz3cFDqVZz5ULvZYNoJhQd/W8/+Jlffdpdo8Tk39zhulF30Lkb4uPdDXfpggYdIPJG54Z/9NpLP/fjnygerd+XC69817kjrzu98I0bz//W9be+fvs99zwnFt+JCDciR+Gb/nCcvUVTCn1KLE+zTx11Ho11z6vptBYhRg11TZ1DlgXauAQp+MHn6jEahC4IacEBbnah+DQUd2MNyHLRRmkhmYgrZYRiVqaUENaKem48nGD7FAyK1XpEDvehN7Yop6n7KeSIamiGhpa7MnfcRXNI/uGSWKC9oVEMVUZDknqEgFoSWPSMYwpNwOQg167Nt8Osg3q7vV67S5FdAj2qwL8jkjSc9tJCWW/RwwTPIKT6ZMk6Z6MKOjOiClFWvZMk6CYtVtF0Jq7zEzPc6XaFnTEren+8s7FFvQ0knkioK35O7HiCRoBEzU1TEjRC0mgOdQ3wHxhbwgriT35jjCWnBGOTMT2n+/gU/MF0NKbz3NzR1vtDKSFF2L4RWCg0BWp1yNfp0CssPlWhtjReiGYyTaeAO3oLHwX6CWZ2oww17el02vQqaaEL4USj1SZGR4lEMmhmuBlJoPvjIQBooGW/YQUvih29Slz1bXwIoDV1Tx2lHr3JRFQM4UeAB9pEhdibA+Mg1+3tqzg0DrAmUBYHIFRvyMGKIA9/rXwVKKxF/dJIUUANVNK3bwp8tLbQfjlKfKtoDqGtVupx41EQ0bsUoALsIoy0K9IFjWJMp73d49Nx/EmcAnS5cvauM0/yi8DyydLLb/ruRPR/2IvA/idPfgrQJNSvxU8Pnd6vjxSbOntzp8ENQ/4oiumlxeo2Tw9XJtOAJCBLCBalyYDwD/ti6oNqYAWFumTfzMiZfHKHz0/yfxFi5A/rZoqIvmmygwwfEiuZJQlEW0IGfZL0yk6oWWZROadT5om4YrqlUypf5fif/KFhZuWUk1ri49iXvgm4XEouLRfCsXAsEYvEI8CjSr1KAIBiUp6UVQ8HMda2jo8m0hiBaQFeapLbpgLQogYpRnGwWDQ2GgyhQFRPV0NAfz3lJfLGaseBVmonFE0nU9oxAGsSiwl92oNs/nd7HfwBRhDqBvH40sJCuVgCiGKJMJuQKSqEGKRSmVy2kM7mw5F4u9vf3qteWd84e/6SRv33qpVmE7M0GBPzyCJQPibCk0PVYxZgqkEJfmHOaKuxFtPuaSffJZqbJfAHuuhTOBSN47fysXgc5KqZ8VhqDYrbPh5xrbYECqfSSZAsxQEZsfga7xaQgS4QRvOfKFum0BJ2h0qIvigB7EOS/Nh7WJuNVrerPSuAs9YWmV8uEaxRI0YS6np5o9lx7WImOTDRVZSJmNk9/pE6BlXSjsQJyQ5HQTIpJze22AyK24A0ES39JT/lC8wF2n4H/F4sFDW3NZVKxBKJWDybyvCteHM84RJtoJu0n8zIAMgb+iRsK0y509G4Xqvr/a2bm416HTkqFkuHDx1ZXFyiPY1WCxSO5snXyglpTSTmmCBAMaaYIJ7QNRuHwp+EhQXtdTaQKREkNOSj4X9SlH6RCxLBMjA+HhoJJhaDR8psRIYK4ACEinKbiBZIKBxBIKEM/g1yjjWrQVqOHsFMOpVIBAhpo6FptfhUCX92svK64Qsn4w/9jtu5yzVPu8ScG7SnB36in39da/67qv/k+a257OSPP+XaF13nsj63LLvDt06ve834+u8dXfc9w2+9c/CMYPqWNVdru0M0EIy46Nw3OHe9cyft5zHnqi7cwgYoPDgYuLdvu9bY3RlzsaE7ClHIX3fClU9IeLn3Dl3/6W687JLXu4WmK1cUSHjzoAMih55zF1W4e8Ddf6/72fe7h8nj3FsOugDuXzVCP/73XCNwj/1aLLSjt8tJnaKh6WK7X/G+XCS3uZEB0q15PRPN/9H6DgXVThMhtHaw2e9rFWY0lsC3E3QpfoDKiKj2+BtifFEjzC8+nzBDnB9oXk1bUVonfsMg/2w3f2eodOck/+xx7tmD636xVVyf/JeXuDuqbjlMi9zFQ+7M9W7QdHOX3Fs23A/c7+465g7cMGp8LNGsSCnoizey2E8EjGRiRcQMmppojp8lFAftQww5QzeQNKm+hI/m2l364hv9kJzoNHYkEik8Y3Ls55u5F3eyz+3tfnZSvVfg7SU3uKV595j2L7XanEvZQ5dp4L6768onWp/dODhJ76w8612lk5+9/cbtF52avOOouz/vtj7q7jnjzn7elYeRBz8PYbVJeeJY7c1v+sJ4efSLzt2RGD+3PVloDtMLrbxr/uYfDf/8l868d6HfeWw5ksiEDs597re/LV4cZI9XIvHZQwBS9QOJ7llBIvM+cjheJsw5STJmjkmIi6QzwmBCqCGsE1F9KFrYHL205p6VCV8OO7+8m3vlC0hQA2gotwqJzNpq7Gdo+95asAGhyIZhkDWDdFophJmUNgmaY/31CB6Azr1qAdky6QwH0nu9zlZ2zjcM/beZM9OovatLpiCsdflcbgHBhX3FSlw60WqbMNK6RYFYLzVYLdYHi6GajKP8xTIY5pcCiEj8s1UuZpz1mIv+wklyABd6BLjdLiCSG72dJ/UA73odB/Y8gZdCOegyZMD2YuGwVP2e1rzKVKnrqA+NUlwBFsabUHjMmoQB55iOm5EfIJCESrSipx2oXdJ226NYfBZKCEWQEGw6/KInlE8bKE4s0bNQBQCyrXqxTESvxUml6Ao+W/5A28fJfRsrgfWa9YprGOJANS6l6T3YPHtk4oF+jB5BWHN/midhpOUf1kH6heU1gDCD5noGoc8YydOSC0qnj3rrv8ABMZSGtcRS8YOiONR/Ok9eaZjEifNqvSCTXryqGEJdgxKqyM5QGyzT/CEggnFUMwUoi1ugo5wCpRKV4sFpm1SbOzRgl4pFEUPwBg5LnlLuT2PDnq39nRNfDwC+0gm2X/z8lfs+tXXshjJMe9KTDwCmkdEgfyUS10YvWqRq4skHsRMiwsiY+KH88pa6QsLiWGwp+aQkk0OTRsPuenwISuCUrkvqlFSwFSvVMc0jq+kfv3WgjwEeTqgUFc0tcrxqgY79tx3ojB3atf0k8Z8ltVVfZtMsK1pol9UFJa7Ex9EvXQRcKqfKCyk8cmfY64H9pO8TQD+gChMA2AZ6cEaQCiWGCqpCUQvKK0sxMfLQar3MUDMLk4kkDSEDOg0V0M5ILAoeSALBUnrNvqE0RVcAgngQoGrcCuGBDYG2R9VrHUFp1J/LaO/heDSO/2s1OwQJOOU0YCyX16vUUtluf7i2uXnm7PmzFy+urm/uVeq9IQ0CYcdltsRLOi6QginhBy2X11GSv5+x1AI2M3QYF3XW01y8EzHN3ivz1WPy+xWuk3Gva69DF5TXwo4kXUwlAYu0G1sCvUD+Nqm1ayBb+1doAB6aWXFUxx9ag2+hbYkkqAn0oyUTBtm1wJebMc1QDFxF3WTmv9nJEYXjg4zpcldYNJoJurWkNSvqhcmqdUeSRzPMHXaazSaOBNHTQLvdBb/okRFJk7bxOXypxpD2SZTLSKYpe2gvRoB/sTCWM4wDaLZaGW2JHcXB0c6FhQUq3dre7nZt7xutYWjzc3tri+9qtUrh9Hdufv7o0aM4SNB/zdZhoz3oAy6NemW2ba4CDSPCUYxm7wEl+EEMcKJ4BnypujTRq8cSFnrRfW1b02nTKUqA8Y263r1PIcQbZvA1uyybyRQKBSSDlqP1TciB6x4MtRzclur16eRg2Gw28H+pdFqeHmeq+dZ6dR+uFKIc/8Xu4TcPfzk5etWWe7Dt4m9wtQdc7T7X3XClZ0M1DbKD5JNjN193z025H7jOfeuSe3ngXnC3e8Hl2efZa+7WuAtG7pDJmLvRPprMdTUhpwDG2uxXfeTetauZOz9/3F03cNtr7mOBux70f3X2i0//4Xmu+hzXfMz95MTdfNndrH29n5C4f8ceAnzKuY5OHEi4OwvulrT7oRUdX7MqVJ5yZ8uueyHUvD8cPTSY+4H64j+ulb+9V3rJsPouvdNIA4waJ9C04OEQlvnnaXpWI/RAHD4Y2eMCotMk6AFkT0Db7ffROkjd08xwAYlaRdtHwTLNtaTYcLTZbA3dIH5H77pfHM+/apx6yiD33EHm6YPc00arf+FefNo9ZejiS85Z3PLYnDtXcD/6cfedO+4UsY1zf36T2027K3+VHG0CwE3fpL+yATrwmjyLBbw+InISfKAe/eEOYQ/lUWmWfZbZvgVKkE9OI+2Z2waZl9X3Pjepf8G1zrr8Le7gq1133X3q8+6OZXdn2X3WyiBR2Lc5d6tzzy2755x0L3rG+qPN1e967vTUovvzz7o3fYe73HF/80G3/THXPu/6Q/embx197G8TeulZJtY6uXrq4PjDx1zSub/v3As+624/55676gqX3R+fd9/9bPfv3zk++CPt1B2uPjjQuDi/cdfxjY8cz53Yi6aHax84GRvWrrwtGAFNQe3gS0hs8580rG9Iiq6o/6OhWQsZQHhIk9GspKbJBs3Jzevdpw+mBWiRiEfS4XXUxMRFN5MoCHjoi5P5xC3Irwr6+6sinN4uj4WTfYMdUYOE5EEZZSgVjHskCgdEYTOGqIGW8dA+apMe0weFBONAi6wKdELnrXzhXnvc0O3p3SwccwI7oQLFQgxw3DAhmfX8h0tyw3riofvJJ3dMkgWSl6YW7ClCaYgcqcCfUJVyUApV465kezW4kMASIv9EII1mC2uay+cQ63W9FbumicU0y1qiwUWVIrJns3p+inmnm7FoLJvJYaxSyRTyhaWlKIhDaEC70QsCGwIkbosn5J3pKleR3G6PnNq72Ecv1EMyY06v0E69SZlPkIgn8a0cxGMhwyFqgUJBo59IG7K3cYj0nW5fvjAc6fdHncGoi+XHmPf7GMxGs1lHP3tdjWqJXBMPN4T7IQu6Y7jcfxNnwK3QFKs+iUc0X18PdQXYYclEVsAmYwAetAFxIJBA35EfMUkDtNrXga5QrJaB6RVD6cD2kjI9JWjXS06QT9ynjwo4RC1hEdwhULSYUTORFMRBZAUxYVwGjMsmg6w2Q7I9RWwrCBHEhAOyIQE4m/7eCfe1FwBMP/72B//glz7+4b945KN/+cinP3zh2POvy33FooOLnzv3W//yo5t78ZueUpqd+m9N48k9b//sO//0zCtee6tnwZObZgFAeNhNXZyE+7JwV8fhpeiyDKYBochY78LXNHYwCaqAF7PQwPCg1Ek5ZbuAYYgVguVQJCERs4LSNpKMmt6Ko3q4jQ9i7o2qtyv8Uf329EDlSryt18ru/84OSNRILp+UQVXZPy+ravbsmEuzy3ysRfyVMNNe4uThLACQPyRzKpU6dCRz/LqS5mZqiFxlKa/Vbj1Vu2dzodCncBitsmDFfMV4EnUEC8LXkx6ufphP54rZQhpFtveGYvxx7wQK3IDHjCU0PBSJCuD4PRH4gZ5huIS3GoKkRW3FFWiQWfM7I+ViIZvNYMS3d3ew5plcrlAq477OnL94aW0d7Fit1rBHkJNi6SNGA3OI5YNFngzqOz3C9gjeanRZtKCHNqSkfhvLsKR0kQPO6CZ7Fkw7OeCb5CnmL5FN4zp641iXyxqNCIcwasQ42BSFAfxPBjgeGcpao6XVfhIymgUpoRvFaaBMTLFwIh4jvuIWgPtg0OVuoiEqwn02/QsHNEknSv0y7+oehWiwh5bgcugTDIEIOANK4Cethbn81NMXvSts1njvuDgPwRHPtO2wCRnkS4aSdjpCbKMVjbR3Oo0nYulkCt+Ry2QW5hZAws1GazQYgqE1FmSDMxSc1+uW85hgZA5sXa/XL1+5jOZobH4EsG7oNevmnKhlZ2eH1qwcPHD0xEmqPHPm7Mbmtjy2Zt2Iklj1VKBJTggAMRFOS/HJdOofrEND+4ToBARH/PCIhUIOtwFxkN+OvdEZUcNT9PSSAZdIBOlMUrNpiT3EoCR0IATa3t6p48W0lwWa6SgfX4CbFwqMRMbp/oljw//wq+10WtRbd+6nJ26x7i6aF7hh173mYXcTSNq531hzZ17nNso6ngxcOCEM/9uEhSBUePwF94/fLQa85bA7TkxAXIYh/gSMJ7dB8LRzL8JEOXcEl6VCBOhbdhXk+HwN0guyO3e26177iKtpz9WrKeT+6s3uupBb/7C7v+H+2TmdKzzdHXq1W3yb+43DthjAIDKJG39/wx076W5Ou2M1F73TuY8hDbOrf2cyuXF/cJv75KI7/V63eZ/sD+nb3+w++8lE9a2l6ERij5JO7PUo5pXD/b4wOCaQ+8V47foSSqUywEhkoA1Q6fcSqeQ0Gpb1dONOv7Xwlnruxf3+4/Gtt8ynE9loOFqt1PL/ZCf5/P6F33PzL3KHtl1k6hrPduWz7sAD7llZ9/IDLvIUsL+egdxzyD1z3T1hsNv9o29xzYR76NX55v0W3Pp2aySRA30APYZ7REvBfE6gQpOJXuoM7e0pHJd0Wnnt7lA4VnZHfrZVuGPYOxu7/Lb0tBeaRPqJp3RD8Wlvy6WPuuIzXPZ68e78f3DJTffWk+7Hz7rCvPs/3qQSSmN3NGdqfzXRHFrzx/e4v7rXveMfuw/e7f707GyJVTHt3vJKt1xwH3nE/faH3be+xFVulhze4NzrufF+1667NAj8BW7ac3sfdM//tHpCql14amP1Rmg+aJWAr6mV5rFXP9j+zY3JoIH9wLAL+scS00gqV0ivVo5EE5XM4KLGpoHPek+WojrKwcgECYGycCy707thu3f9a29/5A+/832v/pNXve/0/IHYxwfdzR46TGtlVynYAcXQREiH28TgoHEyQVod4ddZKfjnKnnM2I4SQSyRVOherzcJFMeasgl9NIlFhQqva9997iLgb7Ya2EaMjr0HUK+TzwAY9ZY6fBQmTRt7cIPsG75Hm1ApLDWTrqU7oXBUs9USQa+nXappElWgZABe2ikXKa8hKYCK/DDm6B0cVASmjOBEbLaYyQUXx4g6oSrwMZdJUxpAgQZ0ur2K3ozZi0QT+VKRNtQbzb62vRLRibrgi7aVMD9Iy+kCPg97RaO73S79yufyeASaoS3lOh1zVZNMOk0bapUqwohFxKZhFbGltDyZTHS6ndmrwWyLEgVYMcQ+DIiZqCuKyxTATKfDfnfY61AUYFmuUCYc6ypfQwmUKTxu5Kg1mnjpcTg6GE27XBWZpEaGWxQex6PhZIyWxiyENKJIn4x1JokmEcJHms5j+zTQb72y3uJPMlIVbgfOAb6zuVwqncUB4PBs2+7WwM/GsAf44hDWO4jPzS8UCwVKxq60m61avU6vtc+evT3TP4Shp0RcHOBjLcpXhIlQGFX0QZyggDVObQtN9CJkxcLafkmd4A8ko5vIT+0LL/0aXAMwffevf/I9f/rwyu0HcnEX5ILv+ucvKT8ZAcDH3vrOv7h78P1v/Y5bDslE+PTYRx7+rf/zU9fd8ewf+dlbZqf+G9NkNP7rt33orz+w85vvfS3CNDv75CW/BmAUaW0VPtAP1WX6BSbsIZUGTzXkjfoj437FOXxHbEFaaopBSXCVMI/UH1NiIqIHU5gexQleavimKMuhCRfesAiZmW9RQT5pnEH4HKRmaFS1qMxrOa4lf14g3KDp7IxuMIvrkzyYd1RKPg+g0f/UZZtnG21G/SLga08AUrlwphzXRgbxGN/E6d4CyhOCAXW3yuISCoHS67xOGzrBUKoToSiFW5XYBzqfy+PiHFG/rCcqCNlsmEfaNsUoa2AGWIcFtJ0K1tcBgPaeXb34aTzW/BncAoQMTTutNiYPPddQQijaafdWr6w98ODD5y9f0VSfurDEkJYIS0enoYgW7WtVIfXZ0gUxV8SmG0YGkngjIyZbxp1KnKVTHHjezjhsB19y7BM/6Qi2kYN4Qpta+J/QBhfU9UPsLRKmTCPHMn7kENPVNox3PBqH8TRAgHe2AEAygpECfUIsEu1BemS1HdaZDGI/Z8hsTZjG43rFGLavVCoA92kYYYkGRWat5a/EEaPGD9k/DcZJqmEf/CIn95IHv8lFSCIy2YZxhdkbH/UGMcAAeRqNxqWLQAQCDIxnYjjowxoaQ/kU12q38FWNRvPCxYtYZFpITxv1Opdorp5UDIeis/lXkDfNAG1vbu3u7FbqzTZ4BHQIUkRZIrFoJq0RehxeLpfVW8BSxEJqnab96AWTcih0Lo4v0eCgYm3aLA5MJgibFt1Ox3hsXGE+pyXK+EtKUGyjabmae0rDYDhYQ++0GowAHn15OGkyHNNa6oVO5Fnd//WH+res0BV9uO26i+67PuX+4iZ64t76frcERrf0rJx7zqbbyLpLE3fl7Rp6bz/iXnudu/sxV0i5dM290rlXLrlUzEUvGdDfhvqG++dsw58DzmVs2x9vUS8793nDtWQGnUO5pzvFA01XGbm/rLrMc7TYoL/rClH3sqJ71xn3HS9wP/0Jt9t0j3Tct89p96Di091v7roYQn2HLSa2kf6NgfuVK+5vEy6Rds8cuQi104y6VfpfSdJr55665W7ZdNmIu3TchfOut+leeotLH5yc/Wi0u410Q84p6A35QrqENGLxUqmcyWTBHxhSZD6ZAr6kkLtGszV+5m7loT5GgTigoU1jB3P/pEbUhjqmTkxbn06EqkTX08gL9srf3179MxequZ9+mvuRO9y3FF3i/e7HnXtZyV2XcmGsLpHS00TSww2FB09M77re1S9H1v84PqrDvWvW0i6qwfzhJw0ej0aGStFFzfRAw4BcRHGFbxgUXzxs3WdDI7Mb3Q2/22rvjHbvceHsJHV7b/n1vZXvHc7d4crPcq3T7hdvcvGc215xBAM7dzn0YD7vbrnZHVtxW0PAsQsP3LJ2XfaFicuhPfe+02697VaK7nkNt9Zxa2P3kgPun9/mvumIy5ZxKa5Ud9/+Enf/shsP3T/ddk/L6tbRwH0q6+a6LnHRhc67Ttf93oaVSYBZ2PzlH3voW7/xsc8/dKxazU5G4WhqlFyvRCLamHgcPVB3t7emJ268JfUTP775u++8o9VbXslpcYDQkEaU/bAInxBwvuOu2+o/NZko/sxLPvkrL78b4PbqW06frSx8Yu0WWOXGTWhoKiKPIDKiaRrx0tuaKUrLBMZ6qukHoTmQ8sleanhC7sY2etejTr80BDNhdtu6IoyoQd+kIDL6ricUfT325KTe+6toDf7IquG1wY2tdgeEh9VDi5FEbCGVaWKIRECPp5BGQDk3EAJls1kqHQwVD1AXxfKxMQi5LS8xwqzYUHsKQZvUODsPZEzrheK5Qk47KyDpNADq0RKODSsrccA/VASDrxF+PUwI7Cm33gghC0918tZTrCKYlZOBzYui5dRCf3ElFEvqtLt0j/P0Tv3CmQ761IMGdogTbAc2vaGMFAS4hkw6RV0imjZm6AFuaSfk6vfahOYxDcbrSVenozda4tA7XY09BbZoQXVosCQ9DUcbba0C1sxKsuFVFQBBBPpDFj25IKaJajE6VNYHivPxx1SnzZRCU+0WQGCHkVPwoJ+aH8BJF4KVuTSGOpdOpRW3TByE1PNEQxf81ERbPZEeJ+J64Q+NFDVa7YG9WUgBxLAPsQTOtFIiitWHpHBaI2oKAjQ8hwHKZzLFXBaW6ZXycUVgtEfC6kESdUkY5QeNcXQZwRgNdk99LU4BOv3p1dMP77zmt1/z97/j1DNffCxFV13/Xb/1uU+87+znP7sWTiQWVzKhweCeP7vv3M7kofd/4ezq8OSpwqOfvvA3f/Tg/Xdfro0jhw9noer973nkfe945IGPX+kF2d5e/X1/+mhlb1Bdq46SqSOH8VtKuxd37r17tXz44DPvXPBn7vvrRz/yzsc+8+ELj9y3Hs1k5heTjb3On/z6Z+by0/f/0YOf+diVQaF0cEHDXWc/8ei7/+jhxx7c7dU6l1e7r3zdbTDCF/IkpqtrAAaN+Jn+qKMxffACEaaCWWk+lgvs1RsOuoOhnkIKICATaDvYUiOq8hRTbdcjabMBbByGIAjxL7gkqsAWVfaGUFgEw2e16JgqOItZk5zpSHKnnMJqHF4VOqX97nOARPtvFWFnSPsHMmrKqNJ9ufslWNIJvpFwDtHE8CDypVOAMqVEeSkjcB9yfpa/DPAshtFfU3gu0QB0w4NYm5E5lk2VxbegByPAf9AeN2XzOXUc76eVt1oGwI3QBttHMnprBuTa2trG5kZL4/ea2KfWStv0kkIOBKVN77Whc3/Q7RA4aHCl0WhtbO7UO3r6qHWIgCYUXK8SpDlh2dlQGD8jjhJ/0GixTU03itBYqhEtRA6zsHSVxqgNWBAZ1muJSz498ScH3Gy0UJmc4EA8pgVhLSjs9bR7kt+Qhw5IYjCdkgTdAvnEIRlQbKB2uOPD7bSB80gLB0ZjtZNCseD8oCjKh3occ5J2QiAyw2BoJgcjlzOiWJ8oJLD5VDSYY5JRQ4mr3E7hmFjO2xNyzRHhpJwz2E3D7QqHaHJLW+ybIMPR0bheb3Bm2NcMHMqH54gAHgO8TikXLl46e/6ilzlSeW4OJ+TzEEgoEpGMRPV8NhQiyG60Ono40tV8WfLguckBaszn84VCTkNU5nQVMWqKv2gMEsAHwLsBRO60Mf1URTylccFwGImxBo/wKNkMtknhqGEajf0I5BHtENsPBjQM7wbsaHY6LcoJD91zu5HrR+Hjw5vfNjz4/aOFOycrG9N/+mIX8UPy5ioWs+7fn9LM+b33uTsb7hcuCYqlDLUnR27nIfe+D7pTTfdzafc3j7nvfp779Fl3fMHlDjl3nXOnXJRvW9Sr+fcgcpD3ng3P79oAP2EAl2Ap8O4LduwT8P16iwT23GbP3fUcN/did+iEq591pYH7d9e7V6ZdsuOu5NwbY+51i0KBlbHL3ug+81H3TUTiV9zZm9wb3u9eXHCLcfehqru87l48dE9Nu/CWRR21J9T1X0/FoYuX3CN3uEnB1R9y53bc029wg2/pr/1JZNwfwaEu/0J9oiqifmSoVC5jHnf3KgggooLU1bu1/pGd+X+/WfjG/vz3DfL/oLn53lHmeYMTv9HYe1ibeLbPuROvJJgc1+8NDyfDuTdX87nJjx50//Jp7vazLjjv4uvuxuDqRkkkeI/krjr3HPu+mn70tEKyD97kdj4X3XpHfKrHAtJTXbN7ZTYkcdIWf6wYV0hF8/4TqWji8DjxomZkcXjoB0fZp40rfxPzihXJThff0N14jxvsuc4lt/hSl1wWQCc1T7vtj7iLl90vg4Mi7vLI/UTd/YtT7pnPcc99tnvWMXfPfe73/tq96YXuH/+B+w/vc89cc8Xz7sfudi8bu7fd5/78MfcKNLTm3nvefeySi9bcCwYu0tdSkNH7XHLNxRfdzWn39LCLb1qguOPaX3B/dcg947wLWhKP5tj9PpecOxK4P7vZPWPo/uPW9LfecvqnfuDen3zjfT/8kvNPe3r0Dz/4qpa7sRc+Mo4UCSJ/6ocfeMbLz1x6/f3X/8C90fio/2AKUpiJ0AsHEgm9B2oUPbzWe96B3OiBH/3D551cnURlZ9XjkPvLR29ujRezoUdRTVWM1bCXKqC2WELshWC8rI5IjQKm7P3SnBHVNRse/dMqLdwq1oUAUsBbuBvrohrEGW6MgNoNaMZieoe4LeElti+XS8B0ionHIimt8JGjoQGAYN3rpql0CjmkfGFxmqvnouZ8pv7VDThm2R1CPoqGud4ZqEpL6oUFAzRASwEtgwwYSeujQom49roFX44IxegFVkYB8AQrrbEHsGwkhm0x060pBhp11vmUn/sKocC4XTL0NA/O7tZ7SEDZ2DpcBy6EdpLHtsvSpW5XD1GxxSa7rg/qpTHyBXJAKUVEBYxnXFt203Dq1Og7xAAr7+5u08ggHkvyPxzKptP5bDqb0s68ePJEQDwdqTdqVE0terOhpkdqsiMcand7iuTFSYPk4qv3++FYJJpAazT1S/hbCMgAB9/Qz86EHWQZjQHymn6jHR2iyVg8qffsBgQokDGXzUEuNI/4CAdEGVRDVRIMm4BBr6EeIItudm3ds8w+zJ3gkqq9Xpca5QiV1V6fby+plPfDoA6HwLEgHqe/REQgf6A/jel3O7pErGIyKkxAGTg+YSBOUDZJ41bDva/hAOCml99UwNX3x7Ho6N/84F/fd89qZbu1cXr3sx+8dOvzDufT7q4/ufd9b3/swmN7/Vj65JHkr73lg1trze0rtYc+ei541g2R05d//1c/eeliY3etPizMl4LhPe87NxyMO9XOwm2Hb7wu5+v68gDgj976qccf3NxZb1z4wtZub3jbC4529jp/+At3feau1bXL9cuPbp+//8pzv/3m0Nrpn3vzJzYuNzYvVC6erU0j0a9oADAODWrRxweTDhoki2CmBjkG8oLJMAoGNYRH/UgGoiz9MUgj66ARTNTIYDDXbUY3xwbAwEv8kdSgJjPx4Y/PbGnWFGrWx450UsdyQ4Yn/cn9dDWPcvkz15LdtZ/4Lf209IRC/H1eJUOhLw8AUoVodiGJEvgukp0Oq/EqTN2R7s56ooJFA43w2B8dmJoJFmtAQqSjJg05U5RIhyHAhGlELayIHOWHWlSgSGAySSaCUrFYLpaymWypUCgXC1gEDhJRvblJzhmt1siKVlCho2rTdBqOxrrjiYaLtWbCR0EKxnBXHFvLRQL7hjD6S6uUFLLAaNEatTfyqAPcbC2X//EEUz7+qWDdx0+fl/8yE5aZcmmfZ4Nl0Sx8/nCVFvBT0xswzbRYtxvdDNwbNdVIbLkKtZXg/puTWEDDu/KptB4LyUmgLTVwjB8lp5Gey5I7LZBoac9WylOsRclqoYrCi+A2oP/VsX81Q/eqIXqRghpsoiPzil1OBoVcvljIU4Zm7NiTWcyuGm9LK2g8BeOWANEm6jg87SSYCAKq7nY7/MT30M5SqXjw0MG5+XncMDfTIIuINHSHu1X5ehOtGhXGu9piUH4EyRSeAOmhZTYWadsiRSM4QX4GNnXHQhQ9vQW6E6vg8PygF2f6vT6hl2ZzAgjMJeNPxAjt5SoWQVgIQtcoAyLS+karHU51rn9ja6tF/Cgw9/1b7uBD7kWr7o7AxbZc/sTVgXlS2D094n7z7e6mC+5zVffuPfcHG+71Sy4BL5yw6Q8suL8/70JRtzPnnn+j+8V3u297hsskrQT/OWkj+lfn5EhquPdWmxR0l436n7N9PLGr27MsSpwkirjFzV926bG7v+Z+9153peI+3XALcfdMMjfdM464P426H77b7eHvuq637i5vCuUfjLlS2HVX3O895IoRl4m6T9XdxxvuVNKdolIikBVbQyyU/P+RYhP30eNuvCDgG1znHnhQK4xPfOfwueFJ7CWDg9/Vf/6PtqPf1q2tEpz0241OrV7jQ8xIkBe7oxl/w+4LbmoHl6ffWJXeltPTG79j2LhutP0xN2y47ClXfJr7p4fdF24b3/GG1k1vaN68PHl10t1UdGVCLqK5lkgHl78oQUBaDgViFilZuj3jXv+oO3WDW2+EKu9PaCNxS1xC90nclrpunDo2HTcQO7CLtICroN7yC8cvf2O79ObW4lPd8cdd+2kuVpgOt8Odc5H40uTG/9i6/I5p8Rl64cDy33PRrItRtTWpv+2q97mluMtm3CtX3Gvi7tRTXHDExaMuUnW7bfd/fdRd2nW/d5dbrbi9nvvPG+5k3L171+0N3I8c0NSsZ2bdox33Hzfdjx10v7PuHmu7V7zUhfLuVz6gMG1u3UVLLkJwiER39dAjUXF3XHGBMW41535/6B7a0YSq+sj9py33uZqLZNyHHhmv1kZ33jzKTkfHjzVf/vL7fuWffe5/+6F7n3PHZ37sZz7zsht3fiLkRsEoEoxGlXDnk0HYdhmORfVIzUXzjemNm71nv+a20+95/V/EMsOf+Qb3jpvcVlrrwp+Wr9zzyNHL9Vw2suom2ujW7OIYw476Y1jAqbIaRnj+CzTbU13wLLbT42nxQyMamD5ZRE09jMTgqYySCtQ3ueALP7CBKDIlE9uD/gknBnq02I/rRbn4FkHhZCrIZPWGW2yEapZzihA+aIVQApugvXo4wweG49iwi0uLC8VCkUKwLbKonKVBJgzYRAFS2UtvvGUIsCp8aIllxuxp8xwyQTY6LtuTSmVzuXQmG08kenp7o16fYle1MTQNoqdyZGOtO8SyKbigWKq1kRZq0RiHQLZiBsrUJb27PTtXnk9nMhhizmIMMfHUBgrhOiVq1MOmCcnZq5MSdj5Y/3ar2WjUAcEEYOkgkYzH/Ld1h3g9QYCFMa5Uq/gs3DPcxFEIANneu6B/gRrpiLRITNPwmd7XKfSPtGgrHo8gjGX8FShQoiUwGjImE3qLSCaZzKTS2lzZHlMgZrCIuABWm9sGVWli6SQcHslH6HE6vjAM9Ic4cm2SEx8OdTpEg12YrGjH7DuEguNQLJvRIgFNc9ITD0km3CSbXoo/HlmUEhr0etpqQOBCA7p+IFistaVllAMj4Bul9LaPT0exr9EAYOfc7sN3X3js/o1UdPLxd5+99Tuf+9O/+tIXvPzIx/70gdCtJ246lHjwo2cv1SL/y9u++Ztecex9/+Y925MMEPzmpy1unts9fdfW7c8qfuqjl2795qd+xw8+62UvWz5wvJTeu3xmN/YDv/FdL3rmtS1HvzwAeMYdBw6emrvu9uVwdefsTuxpLziKF//Inz/83Ne/4Cd+6c7u6vbZc63Dz7n+Q790z2Yv/CO/9i3f/aan7D5yaW179BV+AtCvRh8buZ4MAzKhlUjay8HgfhiciqDbYy4EWK8Ski1A4Dhj/2Wy+COvA1QgC35MqyiBNlgSiegM7A+OOgAA//RJREFUKmNBJM2WT5jZ90g/lTje/9hPFW5Hlu2J3yQpnreHnLv22b/ZDq4WrVrtXl+pJV3lj6xM/8sCgKQFAJq8Is3nZt2gDghB6iQ/Kcpgo6ygfgvj8pc6RDtrDIYCi69hbGiKfnozREHSf7wzliIaj4ejAfE9N+ghoO5MxGIoquy+alVgEA2HMAmjAaraQjeFYMFrPT2T6Q8H7W633ekMp65J1D/EdPmAbAonMIXFUokmUTsf67SaZq2TwbL+6UO/VJeRlbPWEc2Q0R+N+tgNV+k4+2kk9L/5CXXULfXD5IADO4nEiGYKJPR8FKJQhoURVpi/xYpTGEFoYpZ2dh1ps5ktsdj/w95fgFt2HWf+cB1muNzMrZbULSaLwbIks2OZ7cThxIFJJhOcxKEJzIQcGk8YnTiOMSZJli2WLGY1SGrmvniYz/n/3trndrfAjp0o+R4/X6pPn7vP3muvVavWWlVvLYwHIweUQKCGqFTkCeawLpgEkiYLA+0/pbwgJZiXQVJF8s56dURpCYsPPvFEB34RJ9fERvzEQKoYpXQ67dBfuYa4QC1jJMTTYECAXC4n3Y4piiUwGbQY7CCcEAGAXifAqH9Hhxm53exRkurh0ioC9eaMT4xjp+v1WqlUCnJJuflRwej1rnwI2ppGb3QWBGLL5PLq52u11Azlh2uqaCoRo2VRIrBKWshc1Ux7LkXT2gtQSzb55hbxo7LJFCiE13G/4ISnXheQPR/NocJyUJHcqtnM/Pyv/K+ZTz7cb3bs97/dLmnbmqj99j7BrwsLdrRrG7ac5ACotGxl2L6w1R4EOoMSQvaB5fo+Tnub9qE5+7l3WS5tF6yzFaNyvu0xsyX+Mh/Q2xHVgRM07XtDBoT+xOUA5/kJAEMicLBh/z47pWWHn7bfO2BP16zRt0sLdnYwDLtgGy+3TMp+8Fp7T8PeErO3jtumtPeX1+zU09TTfIp7CzfPaSoRWBPXRYR/ss55OM7ScufzhTsLQamubTlmt8IepRa31hE7/AWrHrOF5f3qgd6Hi/2r99rFc4NzNzWf/bZ6Y3np8JfqtXot/fra5M/V8m+qv6nSe81zNrvXvmNgZxTsyilrbrcjt8jLyr7Xxi6x9Cq7QiMldl3Fjj1soVX2CV8EMdW3f9xl519i4b1quJLni2jebKm+vT3br11kr67Y95bsyisGV1zb2f/29uQ7W0ve0ZrSp+3fnWXv6Uy9pTuohevPaHtZV3HhFT/YvP57qh9c33nVLrtip10btU7R9q+2wpW90Ws7+cvbscn+yHlyVPKbLbXc9n/Uiud4K0daM5ZdZ99+pV2w2UZX+k0KfZeP+RywRMR2hGzbwRcU+30lm+1aNmJXFA0A8ppRW5+yd0za/z0kL25P0374RmX2526yC9K2BstOJaGwprx64EYetbtWqVAorD8/1z7+VetUUQnDyA9RkyfU2fLwLnv3lP3kJ+yK0+xXP29/f499uW13r7Cb/9kuWm73ZIflnFjVTV/aKL6xfuzp0zL15rHWmcda55Y6K85eOv1P7/r8z+3pnLHObltr5YTtHrGHJ+2xe1eWtncS/b2JcAPQ5MpUupVGSvunAaqb1m1HoA/RA3w0A0jDLGqwNFXB4EVLQzhArXp5tQyAYlRrhTG+CItSo9WiW0ZHR4qFAiU9Pz/HHVyDZEpDgqqx0r7dRDKe05ycODoURYe6A3xTMYgE2aCmHP4JbmIDKHSfE6huJl7nfqClNWDo6B9uhYTVwy2tFwxckAoanBL2EcgBQJZsEo6EIFc8fJm6TrxrCZ1M9SIyGNC+DdpxwLWzwvVUfQJd5xN7qIlwwXOu8nkgfabug8mTU1Nr16zFDqqfZQBC1QYMMiO+zX9Nh7oQmU5VBxarM7zdqqNpG3Wwf7WqaVqa2KmjC4YddGDfRr0+v6A9v707Rv6ItnvWls5youAQGWKCeUA5ScYYdEoTjRgKxYHavgRCo2OSJVUbDkgHCuo5ASVMrhAelqWQz6Ud9yNz2IALirXZ1LH3vb47AMgLIQAhsAg9zcaEKXm4oVBDS9R0zAsZx7w1kWJTR9Frqmo01NVcHZlfVT8ZhYRCuvPTkLJvyFnrdmbnprnAKKRSCZAFEtA2Fe02ZgYnUTGrG6vRxa65laEG4EfUD6/uf8s6AG/9vW974xvWnX3Z6kM7jj5634FNb75g87oUJfnAZ58crFxz4eY0DsD+0Oh3fs9moNmn//qxYwfLzzyw/6n7D9aq3cypkze+74zNp4x94Y/uffAe0PngvFdN7b1/+7Z9/fNuOG2y4IrP6cUOwKDxF79yx03/8PSjd+45dLQdGy1cct26wAG4+tvPW7U8vefxPTt31c6+4fQn79rRDUeveuvpuXTk4NaDz+2s/8eOAFh7PrK9H+4Ek3aoltIJXmnRCgAp9UlSfWnpPnVQ3c7CtrQX8YQio717DdfkAhosCpq2QTXTDBQNjr5Aw6t5ql3wpgyT6yj/721c99EjCiH1FTT8gPyRSE/VsJVm8Hv4mgJ5UMjf4+aw8TlvQ+I+ryhy6dpQZ3gS8ImSU/vkIepAqdDK1ZkQ3A9QEzICyqkLJZbgmtzLSZKOGwTbxhOaJtrz4LRfctTWbkLSJjQtbXnW6YXRb91+o1JrVuqdRrNdb1bnS/WFhVa10q3VUe09AlZr5bn5Vq1eWVioV6vkmnYI8iXfUqOhQa3VmiuXj87OHJ05Rpt2PiXwgeNgLlAo2Uwql0njb7hW1cQlSky71QS5JJh3IuilxZJCXqTiAgykN4z25E/w1D8irw7S1S5hLQaXuHwJBJpLDGk5spIKZO/ClGRdYNyTYAmGVeB+V5M4ZQuICiuhlDSLVNv1NOqNmmY6tvXICf1Z1DhvMVfI4Tm5BdWe0KhVN1ox1CsXUtm+ijHokyJeeAgqkXNBIarWEiF2kfA8wcYAzTEVfMNxJp3RMViptEZ54NQ9E15UL0tIpjqM/XanBfOjCU8NnUDs3ly80WwePKTFHdPT00eOHOFiYWGBR/lcLhbR3NwGJkqDHsoUccKtBnlUMoMO7oqOYaLywKD+1xtN3BZSpILKalCVfKg9lUrzk5doy2o/kTDGEidQ03tECeyx5KCFARG+ZcM8STymClTW/kylSvUXvtjduMTeeoHdcJbtm7I9Lbv3PPvwmuwDT1y4sjZqXwrK/AS9erNduUWlCmGBv3+HVeJWBZnxCQvPnZ22VNOiYTtlqXlF9BbyiH9DaxzKB4SJpLq1F2sWyBssfpuPBgCEPQktC044HL/fAMiRpP3QCs07WgD5mf3vffZUT3v1HExb5VH7vk120VY7M6vPGRkxI+pZ6hnLn63VydBfniqgua9p/y04jDKA/qOe4qt9f5mLweB+5yW0ZsEu3mcJ8E/Yxi+1/OkWf9r+YM5uWmFLq5Zp28qyXTY9+Ifneu87p/3mm6qvv6v1Kzf2P/tc/6NfHHz3LjsjbT+2Qj7J5JmWTylnKwb28dPt0w/Ye7dr5/vz8aC+bG/6dSsvaNITmcZXSiWt3bXb9tsT59nljwocv5gIOieeb95o773RlozaW8+14hV26tOWmO/9ypLua0/tjp3VzfqnVenNPtKz+CA2Olj7843k+k4o2aVajVzSX/Kdzf/+9CD1hK3YZOtytjRuP/CEfegWS/3doPKx3sxDFJUlpzReMf+wTd9lzWN24JOSXmva4iN2yrn2puViddcxO1iyesuOVOxIQz7hp7aB/BYL1IkiOC1tK95nZy5XQj+9SrswBQV3ZNH12nnUyg2LhbX+RETGcXVwA5qqMyDH3UVrR6wbshLNoCuv7KW0YWAfu9XOHNh7P2Kh06z3HVa63MJLbe6AVZu29deUkX2/Z78THoxsaidPb637tR1b3rD2ve9qfuLDX/75H7mzefY//68DrV/fZM+eZp3bN+79+82Nn1xTf+vpez5TDPdro+laOqHZgCgRqQlcYuE6jai4soGE/h2WoQDiiWQil82OjoyMjIIGM+AwPaKtuhrKZrNgd1RZTHtPqz9CHUlhzYPnQwMmZvwG1DWK5ejRo+VySeuLgHLtZq+nbZ97jnzRbdRPkD/aCBCOttPxIdqsc0CcPfXzUWN0mEA8HsWROHLk8ML8PGqJ+MlLBlApLaqMkLr+u/JEF6GR0J7k1B9KK4IjILHgk9RRWFUdol5paceCQTKVxmiir+CZAABuKT+Ny+qoUewDmWq1mmgnqcd8Hmmg2bTRj6Y4Yga1nykhYYB0g25v7ALf5XKZVObnF2pa8iRzU6vXF7hZrWIytKNStdao1coLC7MzM/xGEpl0MhbR4buAgoAfwszOzR44eHDfwYNzpXlUd2FspDg2ms1l0ZlkFpDdajawpD6vbRBHPtFoIhxKhizFdSickD8gi0LecWzcVcGX0OzdYF/XVrvbaGoiLKjK5+tqT1yNfnT7KHaYl48hJ4Mv7WuHZa/65CdUvAwttgk/QfVIfmQ/HFL/PHZV5aIKh6FAgC2H8lQRSqhWrx2bnT50+ND+g/sPHNx/dPpouVoqV8ulckkR46yqlkaxF7JfOh8JYfSwbhiUWDxJKtgMQRcKlCL0SvytS4lsIp1LpLLxwgjNKnzkvp1zR2sHnzs8XwqffWb2JIUk2rgsU1w99dN/8pZf/9g7f/Uf3vYTv3h5uzdIrx3/mb9507pVsafu3YUGQnLgsvkjpWrVLdBJhMjmj9Xmp2sz24/u3z69/srTfu0f3371RcN1Ai9Lq8fi9XLzwHOzMwcX9uxY3O3uP5CAX/0+jjx1mtpC0XsvLB8pd0haDBRHdQ3gmzd/9efqSkidOud4iAYCEUCP0HGuLfjp5NHw34kW7fadn3rXL16GPPITb0GBCl1UpLoIKPjp6SgumgKJBzeh4X0ntUxSFwPCfcMQFOKJKUCjseJUSmHlq+sFJRBwov5XfGDQvzpZuSMUpQh5rDf4Ph4U7oRp5Wera4NLtcharVlt9NtdNbXuoFGp64gAdABYWUcFJ7LpbDaV1ZnB2oQ3HtdqIk2qQe9ruBA4n06nsplcIZ8p5HlQw02gDff7Og1SWUcHwC9FqQHZWDSSAf8m4rABI3yjNckWjGGR5IN5qUCIywvLM0k8i5hepbD4Ce4H336hK774eEmrTuiHBCDiXnCff9xzYQfpeWA+EpJ+KxkHu/4Q2Uh7cgvbhhlApGgxf9lQiuoi8yrKBRWOAJmMulFyWU2tIQDF6qLKqMs9Ek1nMryKhYiENes9Go2RtApNBUuUcjy4Qj4UlcyhElepYW1A4TwbDgf4HmqYQ5A4AXilC5pWT5A66+RVqJ9FI+9aN4nAuz1MIaaTqHSQXE3nOYD79+zZMzs767vjaW8QvEnNH8K24Gv3B3gm6HIipAqTS97FgMNrOBLq6QSxHjwEklHtUH+exoJ5HU9E3W9hS2fSIyNFovV2MeQcbvmFcHFFyDeg34ccNEAMp6VSOYo3G4lWavW5yMzkqd0/+A57/dkWi9ilm+wHP6ep9hePtf/+kTMzid5Z66afiqsnNQe+rzgIi1sqYWNZe2S3yhgzvutymznHzgbZF6yZsfFZmyT5lXo6pGUO2ho+WQX+lpjt8D1/AIUnw9krHP1zB4s3ZrbKQ27w1/ct+g+bLHrYzkzb7QvWTNvUDfbUFntio3XD1gzZWiKsvjDOgNDV1Ei8iyOasLQyaefk7FUF71eGVRDn2X7mAHlUHfEPXgoK2VcPn0wXHrJjGdurrSAts9aO7rKdB+36MfOx9iFR188+Zq/eazfsto3zsvzcCZ6reMz+3xE7fbmtbtm5VXkpBDh1zK5vajFrdY9tjtpFS+3bVtsnwjb3iH3fCrs2aRtW20cftuy8vZa0fM7PoGMPLbdbNmh17GN52zBm/5ywizL2nqjlydGj8m1+9gH707u1aPjwcpUAtPuv5UQ1Dlu3ZumVNvqaTv6MQbPaO+V3GrU9g/R2OxMOKalzNPOKlpxv22VRO3qRPXG/lbfaxBUatTh6q1V2aL7Nuu+x8jbb81f2faP2PXGL7bDffsp+7Qv29CG7/Fr7gS/Zgwv2T8fsXw7boQVt63mcaj27esTOyNuFA7v9TLslYXc+a7svs0LLPrnLmqrM9tGv2qoxe03XLkzLDZDDFDXbpulhGsZeYuG8rc1Y8qglp+1ehDwiV+Q4BSMA1bLdNm7bttiVp9rWKZt70MrbxXxm3s64zJ7MW3mfvXHKHjtkG9bZVWavGm18z+V733r53lPWzj8+d3j7/h7OyYaMxZL5//XLrzv45eUr28d6oLdaHbWAZ+4ze6JYBnWih0JobNQUj4CwUoWuV2n7qBEUj4CXPLpULKrFOTCZSmcSvswJhVTQ6swsLj6vExIFgo4BxWLFUB3gbDQekLRUQr3onEqpMU0M6aDPZaV8JTcqhNd99rY6+NE2wD40qktUxhh4StIybOqtR41ohqo/Uc9ZYMr5Inq4Qr+p6uIAEGWwmE0HommlAsoTa6PZJskkz1zPa4FWo9mIJxKayhiJonaqlSr4FmPRaffAqQRAMyMKrDb8oAjRVh5PFt2usW7vl/G93TTZEngrKaVSyBd1ChekjvUjpOdUU0ZJjjDUVfypoi9wTcSjGFRUNHoWcA1v2Wy6WMjjZZHHhAZIBdqb7Va5Vq+2Og2p3V48GcsXCzhpKPlGU+4HqUsbq/9Q5o4X877uIROP59KpQiZdwEZrAETb6OGBgPu7vQHgvdUls10+wALcMvBDOpOliKgQJCyHrN2uliv4DIAnbcOg6ddd3i83apV6DStfJ0KcD2A4oZERTKj7H7GFMtkMlQGFgiGU4aFs+jrwAS8SY4o3CGn7pIb8KKREQcM9ZUQVSQtzZLyXqiF7hiFxHZ7QnsbqOyMw8qTc0VT8RHTNI2u+dacAnfeu85al9XNkMl1I1r/8yR2P3LHn7s8/t+aSTa9/49pEuK8RgHryDW/WBkdrzh7Zeteur/zLjkdu23XHZ55ZWLUpvHv3X/7a3Q/ctvvQ3sprf+iiU08ZzaRCd3z6+efu31PLFLdsHs4CCkYAZg7PPXrHzge+sntyy2rbd/iJhw8/evvOyiDTsOjxEYCzbzh91fLUcw/sen6nRgCuunxk65efu+/2PY/etjs2VliYbbzuvf+hawBa8/Ht3ZD2QnZEJCivRk+bd+BApRqos1q9kzyAE9qLgsodcNAmpBfsJiY8Q3X3vktuq/0HaRG36wz9pPnwTUhi0r3F+8fJf7ty8jpOSA9MiwtQjAdwUphhVP6Tpx4g4DJQp86vOwTcBBnTGv0+v/V0cQRAsfMbuDa+Nrli84ino3+E0gffe6AFT0khUs07JxvANg0u4m13dWoSiUiLASsC6y7R6TsCPkST0q7Qs61eLBQZzY9MjIwWs7l4OIbCnhgbHRkt1BpVQUkde6ZFA4DBSrlybGZ6bm6u2ajHEzFsgfbjVnOM8d3qDQ4dPXrw8JHZhRKJNND6pKjZHR6F9q6JE/H42BgXtVp1ZmZWfRHoIM0nUQFKNtIg7rQNhTkkF/+QhkIPfnARyH345/hPZVryD0LqFUQxlCJ3iIQ0CRyQStILiz8u5iAmlZG/Hbwu9UqtglXNlfdyhXmPQHal63uVYAkg7mQ100ZHJs3NzabT2qEfh6vT6Wlyi7Y0NbwJhEcqXkdFyJuazk2qu/pK2q1MOo1FCPJUq1awMSSR9R4wHDBMCa9jwKSBAavtNjaPCDSdVv5aFGWO1Q+218QmJrzXnQpTpwAqVcx5uVxOJhKrVq0aGx+rVWsoc2QwXyrt3bfvwKGj9U4/EktgYzvaeh93QGJRY7P+aIHaEkonoqPFHDCg12nHIuFCoVCpqOOL5HTehDZLxaJp4WaxOEKrdM2PzdWCaYjKpnL3mokxx6jjspCLQ4cOj46NkeLuAwcrp8/e/qHu0hOzGe3cn8fPtFfl7ffWJJPRbjrWnTX70ry9a6lwquhN+kIkv/NF++s7Vd6T11r9MXvf2fbjNzjOxmQHG0ycTCBp78LX/YEdfcZG1lj8K+4DBMR9Xj9uF4AHV7obABHhzR4SVX652R02aNk9C/YLVXvtf7f377bbWvbOZ0wzDHAVzvLAAasnE1J4leDjwPtZvMxPouvdOYGAyQQAZdbckeh67ValVRUN6HcvtgdWDK97TRu07dcfslPn9PPF0X4N+tND1txkP3S1xQ5qbIQUQhv9DIS7vZMbWmL/r2p//4z96hvsmj0WRnpRq2y06CpL4SMhh6jdWrSjSfubBR28AP2N804mnq7b8rvte+7VIMlcR6M033OVffFZC52n7UQbB7WImUz125Y71Ub69q45TfpaeF55OfNH7NefsQ34S68xe9Ieesyafds2bl++zmafkuORP9V6LWscsJ1/ohGV899lv/C8/ems/e532/7bbcWcfXyLfWyF/enNNnGq7Zqw3/pH2zlr+4TiXkypsP3xKZr9X/tZdef36hpPKCZs/yPD7qgNKfvEOZbiR1CaWY0RPfSQjcXs/rJ923pLXauS6k5rZ6lfOseaCdv1Z8pgQOedbkvfabvQ1gktWvj+/fbf/lwbho4gyZ5tXmVX/4hRAfsd+/mufc9vaOTkb77HJoNq4FRtWqNmhe02WB/5/g+95h8+d1oy0r5kxUOdhg70QL+mMrnR8UkAn5plrdrp9TT3PRbDKILRsUXoLSSdSqXRNrlcFuWP/vVJ1+oEQCGMjE02Wp3DR45Wy1WAHbYBvVatVLK5HK8vzM/jaQDCUY3YsHq93uu20X6oIfWShPp49JFIvziSGx0dSSZTNH/ZdOyfZvJojx0sYBOA29B94HK11iyX69hvsCMqtlKpAvHQIkSo94JZPMA+cS65Sze6JpeXE9GMxJC6HuTJAX3HR0cK+YIQeb83P6+tPwnJdyKdiidSRLBQLs/MzoGMfUbBAEXniija7nXVsRaLkR3sa8oVGRoriAFIndGmlvJ5YEy6bDBAWOjnXC6HWdfSmlIJvYcXE474kqpWC4WZAcFnkkX+R+WlYJKOHZsGlKOkiIs4Uc6kihPg7gwGvTlXqe2bnmt2uhgGVO2SqanxsZF4NIqojx2bWVgoNRoN4IAkEcLhSRVzeRhOJ2I+01MHRBBzuVbbvWfP3MKCevq1GlB9hYJVuFiacxXCoowVtVoLnrQLEDqjrgEKXC/MBogClY3PgPugiT7q6wgHs4Bavj8exYH2oQKQJ9gfGxvV9P12e2piHE+vhsugs1867kmq8PP5gsp3MECetUpFdsmhgvIueyE3CNskOKB5WaFQ1Oed9voItFDIU8oUMTjEjWRrsOsN1sl9q20Das1aGx8nM5pR30FAve7CfKCJQol0PJVW51q90mz3w0X0DoTE5PTJ3EOJfDo66NUrstr8zI1qOoAN+qVZWtMgnk4AH4KQOHC1qjZS91+hdC45ACu2pcZi8Si2MltIYNrL8410IQVy1nESzR7XsWiovtBAgVC98D+BMMUx91deaQq2Ae2EK3sy/9KKlH17KuFWgbAAFAp6qNtYMzIGOrWJhx7Ah9FpzD5aQHjNBnT/sK+pg5piQAx6H6Gotz3QG2ggbS1DQ+MRDdlhSEAvMJISGhDWHwu7D6G7yKMSUoRoTMF9f8FfE8JR5HokV8SbuXrqHfcrJPzAm4YrAw+nX4q/eBvQZEHbgMq/UY86DV08aLK+cHeUnwN3rgH+gQICCAT6UXzxAozQQCUaTeLjrh8MFImForlUdmxkdKwwWsyjnwv5bC4ajTe1nwCsajwXroCLsVgSbrEfx6anp2dmwG8p3ycBkSJFDV2EwoAQKsxMaWGuVKoCN31MEIkFLPDfP9pljAbOdb+rHZp9EzTNBA0KGc7lAMhJ0cu8Lfb9S6JapMVrwfRh9LpY/OkXkArhpCINIvLRoGE4BRV5/9HwqT/Qm+IBbNrxvfy9kBQEHacy91pDeECsfCS9qC+iwmCo111biFqr0aSGZTNZin+kMJIvFtOaEhNH5akj3znBrXIzq3XAaDdSFkdeGxRVIi7JIDefCEQNQT9mksmcFmglERV1FzNBjUZq1Eu8MhiXkXSfQZ30PO52+I/d5ZsYcA4oO5kZYozHTzvt1GXLl/fwpyORaq1GYG4SkkiocehcddaRRdVbVQc3wNjmxMjICJVAQuj1itrjWTtba1i2KY8ooYUjceRC1SMe1fWQJvmQxOEjR3CBvAhl5DSC5aadEEjDN5JCQq1UJtNod6bb0/2Vrf/xJmqOXgjoiX02W7WdNdva6P7hwf69Jbssa/fM2dkpS8AqJbNZwWgBcN7s2P95tx18StM8LlqmSf8qLdD/SREOiZt4Ek94x3/UIkX74Y/Y1aHhAmJtCbrF++knPRg3AcQEXurrg1GzOZ/7EbgWay10QJu9fNcSu2zUckvtzGn1/irYEYVsrrfHt9uuurDvqFb6LVLLdq6xX/6qPVay83InbacD7XT4nLDureFbv7x654HiobnsylwFuf3CrZd96L7zd8/lE7Heinz1UM7+5VSrL0Ybjtrqpn1hk/3zFvXEPztm5x8KauzXo/NzOh+tgJuDtj9kb3rS3gMew6nAgZmxfsuaYbt4i33Pa2zdc9ooU42yZ4maxdZ6R/geyWr9Mdswa80NVtxrb37ENmYt/ZzdW7foc7Z13H7A7Muzdsw73dtd+9l32OAMe+4Jm73P8qfZ6PkWzdiuP7HPRWxlya4Yt88t2Gk/b+GMpR+23rwtHLLWqfbLj9uf7bSv7rOr1ln6FOsts0Oft5l77Bf32XjUdlZt01571Rn27jfaHffbf3vC7n6XPbFMgPvwQes/Y/URu2GJxcv2wMvttQo0PtTS5J/9a20+o7eKZ6vvv/QM9V4BKLt3nDy0QsYL9u13210l29W0b8vZ0SftsVFbd6E9F7MHx60+rSMIiGTkPBs9z64+zdp4p3P20Kdt/hG7esrK++2D59g151v+/faBlaAalVQ2YhfHbN9e+R7XnWHalH+RtII5bZ1VFk2GDuXa4Tdt2/qZM/Jnzq5IogPiNF10CkDWXXepiAB508zVC9vqYCZof+BE9AneOGHQNsLQMpAyYO1WZ36hVK3UpJ16vUBrAN2AoTwvzc/jRaSSCZAr+kGIX1FoqJDgJCQtKhZ0mhjgD9WoSLXJj3wLzEyAHX0+v/qYpBv9BDpi4xERYr2wq841jcENKs0IFrFkSkzR8SCqeT5im6wBEnhADGgqqVL+4y30BAJAA5UKTcbQuqVSeW52vqoZO01AgsyZesakgnmH+OIJddAAJshgNpvOpFNRdLALB2gufORWAFVLOiha7sNJvVabn5/Tvth+QNtosYh0W51uo15HHfJ2NDxIox5jOuVKGl6nYiV1dpYv9yJlGCBm8utGPAyCqGLcNZKiQWEkqneTSVgk71Lvbqn10XynSD6bGcnnQPPFXJYkkhq2x+YLSQPZQesUDXIPR7VcMJhRTZ4lShUUESojSBi7ROSSBtgoGsHEAy+0FEGL/Xr6BoNTSAgA2WtEJeX2UDP4BTrc3GT8fHdQO1lVjtzqkUcyi8A1bq16orECaicVNZ5MdHo6I7nWBOQOimOjU0uXjY5PxBKpirYqqPM68cjB0wJrMpegLvVmN4T633q7AEXjkWQ6rqWfxykc5o5/qHqu/ald2uxriOP9Z3QxDJiA0uGVWPBTVt/DBHeGMTiFTwrGRSQaihKt/8T5SqbUeCgRflKNCE+LVDDuYtCSQUh8fBg+2Vy9knR8EXA5odFTqiPYglJ2QOQoDdCvnnvfLcc5o+IK3dIAaImaTK6bga6gXqE9aC8EcYyHVPRHVdC/aS9+Q5rRmxpur6CKMiwgqIqqa3/R/6juCqQPbw9Jv538iT+CreDbL2CG9gHBDM9hXDyr75OWrf14YNhfhanQ4KWLgDPF6MhEEg6VMVoxF3CiaZJ4QX0utCPXYnpqy86/7jkbAkHqDAeWhBLRWCaRyqZT+XS2kM1nU5l4xNf4hyOZTJaKUKs3IjS1lAbg0C8APhjsDUJ1HfxRnZmbL1frVJNMLg/ORdHiGNZbjRpOfKNZqTfKNe2p1kanR9TXqaITG/pLyaEiUfsgxGYdn79C8SAUGC67RhYhA00WdyGqKGF8+AQKshaQrh3yKrAHV1JOxy9I/uRXAtJvL2JdBewtEtf8CF73C11TUFwgedkSuW5CtCq+wYA7gb6OaqlKmAi5DdxFSfc6OrCn0dSOVbCAei8UiiMjY3zThmCdmlnXttDBvlSBmQ6S5ku1zPU5IsDmancm7AXOA7bXE9VqD1hs4qs1GwQMcoUhxzHjbbQwckMLU8MQNx91lvjINQnAM+VKRBCR1+r1ufm5gA4cODAzN1ur1ubm5xPJZL5QJOKF+bLafThE2cIVAqAeB2aYoiS7uWxmyeQkpi5oidmcjtYnD8hZwxAarVYRl6vVROLQD37g+csun7nzUL2yD9iRJjOaktpuU6mSKbyaNALQKIR8j85CpWRnzP7C6/pb1ltou/d5l9TxfM1mbbCza9r2NKzet3OyWjj7Z4ftkrx6XjVLfdEKrJmw151tB+ftL+5Q1+yzz9k1p1nha/VfAK+ft/l5+8BddtEmnfF05zb73G7t/bKvZTdN29ltx7XBtB+g8G4fNJjxRZ9gsrz7BjxFavu8ex4CER3UYlC5Jdw513fDLFs3ar9z2D683dYnbcvJMzAbNpqy9Om2bbddnn2hAwDhXYxafz50aCYbCQ2SUcF99Mmr1+9771nbrlh7kJ+E2jWixaDaPM/pLdvsux+38w5bsWlfXanDEI5mbfO0H0HwdQl0G0HgyzXHabxhOxZsIxKgCmTtoV32a9vtVRXLqJ176KDfCju10p2iY55f1E5fU5Ium7V1HQuT97qt3i/ePnG6XX7Urh2xV+ftLRPWov4n7Pql9ti47f6Etuv5/iX27rI6v/cm7PJX21jJPr7dGnFLLLGP/73dMmdfPGCPHrKfe5NtPmbTbfvdkDD6874r/9EvWbtnv7nebp2zPzrH4udb6nF78HG76ZgVr6GuidOnD9s/3mtffNKeO6BgzZeTRjFqVxZtZ8Pu3Gvpc4Y3Kzt0nkCQ69Uprd89QV4NvrrTHqzYkbY9WrXyQBvCdqJ2xogt79rf/rGOaJi6zhLjVhyzH8rbtQ/qyORVDbt3j125WbPD3v16WzpuFyZseU6b015mdhHN8JhdsMYuXG+Vpk2X7Q9utmWr7atx+2efknan2ePhwXesLF27snTa+Qfn3rozdP5MqJXIlidxpKVddG6AFAyXADsgb7PtSzZ99BzMh+qCfc3W6emAjkwmjQLyBXc9fHLh45AOecVEooJo7JqbPjuLSgnW86DJaft47uhDFAuptLs6WQx9iJ3NZDVcmc1mtTBJx9Z2SBGt1+31gdkoUIoEcfI6DgDcYon4CZ9YSUAenAemDSIVNB5JwK2rapEMPwaGSDUbxU8Y9JWyZAQgSyhyVa9rM2viX1hYQI9hidDAOrIXBS7kHMaiymSo30RnunPh1kG+R7GYL+RyZJwYOrJhuA9AX3XI6Q5RNeqz0zMIFdWKstXqgm5PoCIc8lPnC/FECu6QUzoZd1AOtFKnPdXI88Z/ZEDKMjGEDAQknwscAygPRTrahkGKlw8SEM9kWjur9rRI1g/iJRbu4Z5lvI+HMMhL2QiHKH7sJR/KHWuOfdcEXGQtaCCbQzXQpE/y1dPJNvg8QcWAOQoIiaDAqDGgc02+xkUh77BOW/LezWhc+1WogIT7Q/VatddpI/p2u1mrVhEUdQYO3bMTHkI0gvPqCdKiDgwE3mAylab2kGit0SiVKwuVykKpPDu/UC5XI9GYxo5UN+LIAY8U60ckSIl3w6VTQv3EK+gAzNWO7ZndMZaZfAU/K0bWXrru+njUO/L/i15Cxx2AUmxbb6Cy9kn+NBDZHKDYQCu//RSLkDYedJCEdhFS5H+4D+od0AC5yVvU7b62DTDgGS2cxkR9dg8ZEyVEGuhDrrngHxcCYQHwU4sIvkW6q3bKpf93lCZl5OGDn2rqfPt93Vp85HHLLaeVoIR5wEcNW7OJvENVDgHBReQ39NKTgJesTa/bMk4rlToiMa4Uj/pYSE8H/QL9aFGuEeRfcBEJ00QlOV5CgsSFn9+Vk6Q0NAgQyiYytOZupxfH747GR0fGkonk3Nx8OpUlNpiM4ROGNczXanUrtfr8QmlmdnahtIBy0nrWCK4HTbXT7vqGMEou2sIGdHSqJHoBBsmAS1hrf7lAneADaHZLRFaH7OfzgKbw7NycOjMIwA/NZVI29Z7nc3i9KNDjhLih4Q//+aILVRV/a/Fd1FXwZ0iLpTm8w7cujqek36FOX6u7EIjGf/vDta2E4ZuioxISpyKhNJQ59TxRrm5RuE1c8h9SSQ3GZrO5ZDolr7QrnaUN3XguUkIQf6WQqe5YRY15h+UBWx9rkUhoX6Beu4Ul40EmlU4kdF4MksTU+RoATdQiQgI0m5oVOjY6opqNgR9oyZrWKiz2mmikV9v/R9H11HrciFa7hc0DpWPdYKZaqcZhOFfAU5hRJ1mr7h3z0URSRxAFDUmDOWHcx2QssnLFsoROJsaCYrBTlDCcUAmRGlKhzhw9dmxqsv07v7WwenX3HrM/69prq+En/qC4f0e63UnqqM1UKqR6qHUCMrDt9sHawbnVR9++rvvL77FQ0YSMnvRCeZUAKHWZHL/lV21LWlvlgKE7cYtlLXTB4jyZk+gv77I/vNuWvdUaf29/8XrbQJiOOp4nT5pWJNpm5efs0LzdXrcf/HYLZa3es+973LZ+zjo1e/2EvfMCWz6qY6RGpn1Ja1BRgSJEeDwqdM793s2PJwAU5lq9hEHd8vlCZ7tLcMgeXWU//2m7Km4/sdJiKV9IgJNDDaJcV+qlKF7ES2ncvYgHfRbQ16BnJuxXrtIF6HnmFnvrTvtvy/TzaEb97sSfads5R/51B2BI6MaUDS6z/pxF4BCf51X2g1+0P3ivxbsWyviMIL6/4gsYuMCPAhOTgUeGTD5RtX8+Zr/O0+vNbtEdankP531gu9fauoKF56y3WjKs3Wq/fqk9utOiX7G/Xm1Llln3UgWOYQF69nc32Yfut5U/ajP32ey9iofG9ZXX27K8dXdZbGCPLLUPX2ClkK2+xz5Qtjv36WiFde+WPzZ4wv5sv/3efgvHdBLwsjdrJ9bKdjv4GY1mvJSwCK8et19bKfRf7dntr7dty2znn2pVAwKs6SwNBXvHpP2vtf5CQPhyK+yvb9fKbygftb+/2PaN2Z8/YstG7YNvsbu228fut9meLf82+53VdrRqmx+0UMOOtu1Hn7MPf0DH0vkJv5pOVn/U/u6I/cUjGh6JZCwU0+hBerXcgPuetcI67Tp6chlSE3/Ij6T7mB9OHT6Y+6M/WLN9eypkGgBs+TYyOuFZU0T9OMNe38ff1PmHKcFums9fn5wYy+ey2IZGrSaAVa2hK0CtjXoLxwCvHsiLLUCVoUz4CW5E2RMdzZbw0qEqW+24QZyZdHJivFgs5hKJBKqjov0uK1grlCo/UVAgbtQFjNWqTe8+QtEG6wRkp4NuTNkvFG9IPfQkqgn3PdUgmV3MmfSwkDHKFEXkA6QJNCgMYA8JA9Zt1OuVaq1SqbXbrXQ6g4aFyU633/YZLO1Or9FuobG0biAGOo8CMMEQuDPpVGK0mM+mE7LUaEsiqtVbTSqNb5QnqaH8OzCS1PhIouvDueQONtHP5CMUiQ/C0bn5ObTlaCEzVsylouFUPKJ1e7AfNsqm6U6RDh/QPcWpbhEoFG73rdTuTs9hgUsAm6hPLkWBozNJjkxhSlDwCd+kHztF9tWrG4vKZpjOm88WCpFk/NgcTsrcQhlj3qxTB6Sjvdi11EELL8leDKOcSY0W8uQYD6xaLlNTErhtiVit1Vqo1LAFwdZwSE3L/AAUzi1iS6e1B/Sgq407u60m6F9jD14yGe1apPWsId9UwylcKpfaLQ04p1Ppaq2WSCby+YLqJ9VOa6y1fyg8xuKxYmFk2eTSWr3WbjXlXmqP0QZpJ7XHhjp6k/vfEu6+klOA1JGnTfxeSSI7UbTPf9HXoOFJwOHyseJnO5EK/jgNUxuQUWPQJBKgIyrXeXil1F70jjrSBWPQyqrNQE15qE56Ezgci/IyoIJqg66jgVBheCrIpV1h0FEARZW4mzrdXPz2JBUP6fv0G931bm0n50z3SPf4t27yP/hSAMLLKaEl9HodtRjfB1IMoz68S4VbvCi/pT+I1JMvngI0PpVduXoCzJdNZ/hkUv5JJjOJVDruB5bENWtQLoaW78i9kPbkg1Zrodha7UazU2t0aPRcoGma7X6nn06k29iDeoPUUSLq4J8vTc8vzJerh44c3Xvw4IEjRw8dmT549Nh+fU8fm52fr9Qq9UZNWwQ1q6hBNdNg1YH0V6OtXR5Q2kjdzZJKRGgm8HUcE8sqcCuQKdo5itXWcLD0gmYTqaDhR/bDAyua4feLyaU9LInjF1+LvCQUaVAoXi7Bfb/wxIIaFkTrt1U0fFN4ASkWwf3gqb+sP3LylNnFn55Bz+OwLADevu8E/6u1crmsoXcfOxWWVpT+koUEn70i+5Cq3CSqFCYFI8vjClSutHWIegTzPDoyglZF36tGytz2Ol0N6rfbOoWH97EAMMRTGMHWE5m7m+oPo5Q0LKAuOs1LE+jXIjbqkYa8SZ7aA9ynYeWyubHRsZZ2H6oiCzU298+whTBLlokOLn2xcYwL4iRTWHFZL1KMRYlfU3parbPPLL/trS1eBhvvCduPJwfXX9V461vLWzbXJyaaU0tqz2xFUNL47U632q2dedWB1y3p/NRGC8HdY9bYbeGrNf1DngCYYZdFZ+2Kjj3cs7dcbPElFjnHQqdqhsxLacNq23iFnbNgv3S6TaQtdEgA+i2fsY0rbWUwgz+gqj32vO1L2Dvf4ru5h7Ss84wldl/ZZvZqOe9rLrMPftk+u9WuXG+ZUQf9fHBITgzqes835jHuUHijq5SjwycigDiP1ijypWvsfefY2F6LJS11it8ftf0TdsuEbU3YtoTlC1aYdMCN1cBDQGtRmPzE91juy52/hoUqpayU0Drg1ry1Fuxw2o7t1Wz7s6K2tmRrF2x55cWH8n49ImRHa381qw9+cH7q9oY3WPQhCz3lTymRkjs2S3xXzW3+jT9D9qPifEnbGr6ZZvZUC/neqVTCsLe40YTOZNDWI8st/Lw9FLPHN9iyZZY5z649ZOlTLVyksjkblMVG2zBln/+8zT3jd5wGZbtixCJ4fVVbVrXxuj202kpr7ealdstXdMjDBGUEq10bj2lM4+GSheLaKYhParnNftX6eCwvocIZNjdu8fV2fd3+5oht61noFLv+GVt4o+b/dBa9rzMyWih8gnzb1if3290IBAcgYj+9SW7gbz5qlXmbjNmNo3bx2fYdF6iDf2lChxKEqAzrLXuKvf18S9NocC2QMCX7jEUPWmnWVsbsfPyKd1n29RJgYqnNJCy1zEJ4ZUpElCR3NW0A+oBXxgvdl7wo377qitlf/vBlo4kjLc1ykc6hfalnmSJAj/lum2qmfvguhYIdyeVyo6OjIGyUE24DYBedg/YAzmJ4CoU8Tb9er6OX1qxZUxwpAugxBN4HLavT7naE3NH5gvjxTCYzPj6+ZHJJMp5Ec1Sr9ZmZOdQBxYmWQ/c1tJmYOu7bIHFNZpHO5OOKVkoLTgHKUelCGVLvHPHeEDwN9Q4KwGLU0dJob6wgbgbqCJ2sjvlaFRuF9otrflG32VDPCNgYNDoyMpLL5SPReL1Rb6N3QiGQaDaX95kqSlSsiAkBcg3ptlvIB8xNAHVwDEkTfDXNPxIBj4P/qapwDz/5XG6kUMym0yhM9WdXqg0tG+tnUol8LgPadgWPwwUhsD7iQ22SoBbMyjLGuSBzWMN2B6htNU3x7fASQiEJrhE0hgvHAY8DecUSyWgsznOuKSDMDeYaxI5oDTUdCWFAwNAoZDKmEQPkK3kSJVUBSToiCYXIoi9RlqnAo6OFJVJJqgjGHTWOhdGUamqRULKwmKyiWzKkEQ3rZAaZBvVOUhyasJDLZvBJqFpUVNk3lypvBpu8NRtN6gMigHlYmJ2bp8yoTSRCSZMEeoISxevDUClwXVyQIGwTE69oxd3cRntFDwLzyifY9gp+wKLD2P+LXo6CEYBQtJucPJLJRnHi9Unq1GtaXSaVLOayjjQ0EYJWD5b3ykdNE1aiFgffICFaLhKPOrykXhI5wbhSd4DPr0NXEIAf/pRapJikYfjPb69Y/HdIJy2rn6LjGndIHlzf/BEvDgIVw+LN4Cnaiz8EEUz0MNJWSkdDiPCBUkLBCsg1Qy+eAjQ2mVm6fEQdBbxM20UvoB+DnSnRatpNuN30zSgroMuygGKtWqkslGulMngTJdCoVJvoD9A/gN17G3rtLh45CnF2dr5UrszMzh+dnT2qHv7ykenpI7Mz0/Pz07PzMwulo7OlY3NzMwvlsp/sq5mI3nXkF9KQPkYKnIh04WsAgAtjV2Tchf4FZsmwi4Msa+85Sg6twzcvE6Y76KNRcOawsB6bAwMFRkre/F9CEmwg3OGXvl9EfuvEfcIEd47TiddUHifKWLdVRgF675EJqUgvQMLBuoZLdLa6qo8KOxjr0H+PdjEaPoiJP15ZtdbEAT8qVUe+UwW5KTspFK1KEFDwrtIjQWIcYK60eQacUKwAccA89gZ9OjJSBLJTp1GfPrNWDgDtADSPV+CbxGnqKhERY0raUzsFodUxn7JPeSxUDmSOqaBA4ZynxE9VTWL7HSXgeIxoAquWmCOLWqNOvZMLwDOtG5NKQ1jRaDibTmHmsY6lEshIIB71TVRIBzvVRF9b+0O/NZ9Oa47sCp/SEEzD4f3Jye6WLfWzzqpec83C+g2lzz5TXb127oM/c/C8Fe3XIQ9eWCVUfde8/fhd9h7ewYEA0j0unFRI28XXWAYnAWCK+fgahFMAwD41YzFg04R632+ftZH19uozLXlyj8whW3GObTpTxzMdrzvg/NYxe2jGEufYw21b27QtVTu1brl5B2rrNef7BfSgT4A5zbvqUfg4G8AxQFlwahjYHbgMJIRhniZsYqOjfxwDUgL6T9hf+ffRjF37rGUA/Rf40gLC825AQEawNanMLE68eSG1I3bHWisjnIxds9aeGrVb77G7p7Wv5TociX8zwTkpwjYyBDTDNtfAfeSAt0OmvupznwIi4+R6tU+aqmpHnZ/bZddeao+1tBvpCfej4dGWzfYrnv/9KivF7WdQizGLTdvyLcNQAVFb1k/azt22jcgX6Ymq/SgCOcfHVXq2qmyf8BUgkYRdco69bo3FqSoOx4tRHT9c6thD+60MvM4LRh+9hSalpyfT2CVafHzjHptcadsm7faubX3M0mvsF5p2yyYt4W0sHgqx5aUOwF57ojR0AP7Pels/igKxP3vWfm61XdazzJzdv8P+5VFrPG9bjlhopy/tIDsArUf1rqo38uS7Ko1DeZ2TDT9UWT9/xdzxRR0vpVOntf3rbudkq8kNwBemfD4cHdx991o7cLhRX0C9gJ7RYCBHVzWubNG2IvU4oK/QDFkwu5ZmJdAJQP9arabGHsZExYCzqJdOp4NOS6fTxUIB+zM7N8st9BW6gYsozgQ4WGdFhTEx2jU0m0unM1WZp+r8fGlhvtzRoqQ+sFXdFfzXQVJ9FKk6rNQ5AraLgpakU30hgQw+DMIi6F/X2g9extNttsD/kAirSuIKW3tuoN2AweiyTDpNltUXnkN3aifiQrFIbFhA1BpWSjfHxsZGxxBHU1OUtMTQxRVW/w2cugclnayBVqlAdDesoGPRwyhYPsm4H6/W6aK8Nc8nmURX4hW12p26VLeRK/yEfDaDYo9GxCfWEUSubk7vEyTLjQbGvImmlXUYIJPugix6C9yLog4PNLwsICFOaH44Qg6+pee1mQ+sa36pdjJtOzrg08Ero+CwMwheMy4RsZ9QJgjl1s7NLNEN4Bzsn9AsU40L9XRQg5EVfAUcNO/p423PvCYiDKcPCUlJ8MoApl0TnJAAlQRbEouN4DVq56iItiBtSg7uMUU0LK11vQNVSIEEbYYB+udaAADfIRIJwA43eIuMgf5xODFb3EHUgRZRac+/wg7Af9F/PgUOQDjaTU0eSiQGyVgsGYvrOxoDglCpkr6HmFa+qgloaIhv6j4KR5gmHItFYqlEilsoB2qFcIt6LNEttGb3wKQYNP2EZgj+QcvRkKUJVcNUk6nGQ24W/0Kq2Gpww3aiO/p94iL4QUIEgZ/gJwnxNPh25aVWgoMC87rpLYbnhAT9p1KgJ+2i3qv1X7IGIBtJpgbVSln7CiwslObny/PztVKlXqnXytrLpVpGuWprYdQZugrNgPb1Eb0BLngqnsgkkrlUOgOgQ0Q0c9quGaoZTTc3Nz8zN6/T27WmR8cs17hUFDG47tEm+4Nmt6fBPpQVWtX8dEay6pn3P3zUUUEj1uxAGrJAvCQJFwgAkSiQ42oZHnk/wTon7U/faqvx0/yl/tQj5ZOXFCkRkdqixPU/EJm+T74IArwMSUv6i/6tjxg6Qf5E5I+IyuOTEnNOyYrQv0ZVKTGVrMadIih87wRyTK+uNOObh5C8fC9vRc1XoB2HHgL546GsGlVSrISjXmFU9fThr7+qQO5cKH4/dZLkMSONRg3BqNo4w1R5oLl6tnqyx7BCGFiFcV6QndRGdTkuiW2kUKxWdWqbV8QI1m758uVA9sNHjrTbbYIQJXq9XCm3Om0SxAjBhC/tzZRL5TSIIJP1Hr5F/K9dmSM0OgwcjGGoC/k87B85AjLqbdg4WLvOJqd6hUItm6uctmn+t3/jyOjIsCihk3vMA6JF57L9ySWtTz5Xfdv19eUT/VM3OITBoThTcGb56faxh7Ws9nfn7JpLLAoC1iA8crAQOp8c/KuEsQto0iZOsUtPfcFiShEgO21bj9qnn7KxohZcVrr2vgdtx1k2eqFlVltxuf3SIbs6bbkgKuApDgDZqjhog5+6d72C5vEKArhGVu/UouEAZapigCKA0cG8ERXkMCTR8Or/8Yt4z77jSTsdgFizX7zLfmWP8OHmMYviVFzuLpT3rNvT7iCRfSLRKI5Pf7rK3vC/3nngI1vaHz/tXSvKb1hdfm3K3n+B0aof7tprJiz8ch3e3xCB8vFGgNq4ZLgr1H3AZhAbCB4ekAC54wOR31NM57nvsEjXplJ2/mutNGLbmnbajEXxXpB2kAuExot8eva3Z+u9a79sl7etULcECb2E8Pq+8DiNaPhzecK+vejDRERVsz8+345kNb8oHbK39638BVtacbHDbM2mO/b6cZ3O9ui81fdYdr21F16wLycUSdu519mK5fb6fbYnYf9yrh3eJSw+lrUtSfvqCqvt1hZDKiez143ZuTl/zWnf6Xbxp+0esHuYNiF/Yzxvx7o6JW1f0353v/3hAa1DeHzBHpyzj+y3dxY1jUqEbIOFIgH1rdGOzjWSjx6aet3H3/jsDUfjW6g0L0+TtL+QlncHBF/I8kmXx7vNnr/k0I6b13ZnD6OQwOZCcu0W7ddVNOoErUNbj6A3NI+F9/v9ZqNJLIKuPZp5HHUHtqWxd/tdcDBmpFhEn1T2H9h/+PAhYhMkj2voDfWAGctmsryB3tSMf9/np91qz83OLZTKuAGga4KBa5vNVkOrfeAXO6Ipvm25FxJBTJsoaE8euCNuMKj6kh3hD82nWwjXotK5sAqCDoA5AkD5OSJQVzSEfkvE46SjmUMp7KGWq/Jmra6J5kSCfssVCjpaK5kCOoO3gaSK17f36fa6uBCDPvhTQwp8d4NdSiORgvZEzXpvUBjvAsQPa5r77ousuNtqaKi82dGyODgmWC6THCnkfIEdUEC5cxNATiJIjFKpN1s6WaCpPnAKoNZsIbZKTafqyyoEQyt83NOSBZFFlfVEPzdxqLzvHP6J0h0Y7WeKF0Bk8UQMxQ4EV89Wv4cXhDR4iygESCQsZKgjCBKxCI4NF+QZmcJcPxT2jfzdYdPQgxJV3aEKudcl/0MmT+eE5jEXqSSyyaVT6v0ilMMj9Xzp6HcsV5Iixp44jzpYmggobK9xmtdKnOSMX0pFk0K1ZJzyhUXSJ5CS0nplrJZGmFO1zeHBK7kG4L/oP5+GIwCRTrS4LxrTJjExtBUlTS1HYWlpTaPdbMrkhVXbaTA4tNQozfYLU+9CeOBjI6OoCsEUMGXQ++yVjGgcXKmiEvOEEw0fFxQXGfwm8BUoRMi/A2SmdssjgVK1VIVy8ntDcvSmj9fkxRcWCW3gfRealCHIFoMZMUYcqC/0lM9LwqUxnOtBY/BiByCZHOSy4V67g36NWSQZiSai8WQ4ntTeZIlcOl3IZYFfI/liIZdHJeXzeaAbN4FvWd+vRwNoUuOJVBI/I61umVyeOBAIrjypat0TetYXY8EpLkzXRRjAfG7RJtFyw5yqeUo58sc1iUNjFYs0AuBemtOnFcK/mrWUn8uR9kukgVSVktwJyongKhknnilMcESAj3ooUukXPdQ/FZK+JeWgJPz7RRTclJCPk24thuUvH3+qeBd/+B8Vs7JJAsO1v4J7qP1+B+Wo7PFNtQveRRI+KU2vu+ZyvvyDJPWiTpNRUMlYBlh/eQ3pcpvMK9uBHZNaR6+76UJoA0xXWJNPEzqzs+kOAAIKxmBSKQpV29ThNGk7r3Yb5okDs6BKrrmwyXZTG4B2fWIWDSWfz42MjCBwmGk0m3PaJbCFoPH0sCXAeeoIPuGhw0d4SjzkoFQqTc/Ml0plLNrE5BRamIzDLvWYvAIZqCZwRZFVmrXJ9Ue/79vnX/2a8tvfNn3ddceuuPzYVVdOX3vN/KUX15PfwMKnZsf2zdjrz7E7tmnxrvb9JEugKzB0yDATm1faklPtnZeZ5HrEMdOpZk85clo9jOQborD2ThnWnpfQo3vsr+63leeqK3pf2K5caZcn/NOx19yn3mvq5JDAvse86xrkzvdu7+0GzQNGAYjHWcIk1ew3ttryuI1olyYfkkj7fPGTCDAP+gc8n3nUzjtkb96h3ENPlu2uGdtVs9e92XK4PSd3A4/5XBH8jdNcCOA+B8Hf9YPPfNcFz3z7iq1rlpXB2UnQcJwWbZeP2RJg5HGU+c0SqeC3BL4Webzb5X/Anh/RqoN6w8aW6mxgiYI84iGcYh/4R8202Thl81vsY0tt/Vft2l2+F+r1zvYadwMO2hMj9pGz7L6V9uysjuu6dqeN1SxxuhfxS2hZUe36wV12XtYyEXvzuF2E24MPRoUZs9HDWt6QzdubE/bUvfbTd9oHlqFA1ERf/5R9ZsZS6gCxhypyyUhr2eu1GKBJdVJzVE0bv9Q+2LHL92ujod8+bJkLtK/o6jPth4/a35wjlyazxmbvBxwpOKlnI5rrL4pa7Uy7a52NnKN9SFtHbSxtZ11qP3uPZXv2i6vti3Pa9AkqRuU5LF1nl62xJEVOSZMFP7j6OP3w5179R09v+ex5nfF3bB0780hUg0EvT7W4LbzUpfb6uMvswnivvXvDju3Yi5qUDQrWl2mi17QDMbA4Fk3E5Mmro147bw4W5hfqtbomHLY7wESUQ7vb1RZhnc745BT2RdC5UkE5dLod1JVvaUN80uJu5+LpdCKdSgLKq+Uyn1ajjuVu+5ZisuZuBgQitVtEnA8XtUYTRIjxRvO4FlYXmqw6l8MhewyQSDCw33NzpJIlQBeELTXbgwXpa7LnfSUwg/UD1hMpClZosdeLxCKorXqrFWxBn8pksIsB8q5UqyVN0dTJJJJgsKROJ6m3HTeQuGEL0YEgT+x2IZfDpiMxTCBaG5zaaDTQy9hhLK20elR7RmvyAZ9uOxWLjGQzxVwG/wYfqA9M78N8F1gBuwDzSlM761fxARrNWrPNRQV4q4UVGr0hCdJyJY8lIaMazBF8hyeVJDxLPgQgTb+IYJNkaWVSohj6Wq2OKxAKydCDDpBNTOc6d+WQREIA6l6nhQGORUJasyvBktGeNpHAi+tq9AADoZlayrFScDNJiWg3CwoFmSdwt8im7w0N1AGDVUrzTbSDVo6Fk5rRmgx6rCgOeOZ9YqbYYKvrB+kgt8CH4QNf2EW5Jr2+kJMvF1E98/05JBeNNg9yzTP/ywH4VqfhCECkkxo/nEyFQa2AZZW02pc6i6l7FLdmwafSXIBa1BXZ7ameSw9oN63RsVEaPGin2WwAhGgm6vfGzVaHeA9gRIuOx+NTk5M4ANT/arWiKi04J4ch4MRbv0CgxyqoICa4NexUDsj1tsIGH015EDZ1NKcLjwS9EUxooV77LOu46jOkdTSCy1JWmHEdltfSHOj2S3YBWr5kZPOpa/LJTCGTGy+MjmYLhWQmn0zhXqcTyYzak3Zh0JY+GnkT5kZvCqaIA+8fcGUKoS8d04c1ehIK0954iI9QHBlFrHF19iRdywlwx3RYDK1Sio+4gmIgRlQ98hXyIw3FRoYdvZIbfpGWfAQXBc97zoA0tZ5KpJKo8DyNXC8HJAkrvEL6QCQfqfFF8QUBFJ6PFwXfErw7HyowV0XixxOA1DuiB3pJV/pBaP9IIetllRQKXnkjJmfVSX+dOfWgU714B1l5WpKoX6CAgrzxw1/SRfAJOJBa524Qv67VQ0ZCyo9XWfQX326yBEj1yEeLUILU606nGYkM1qxePTE+QhzNVh1tPAB34DKFwsuWL8niF0a0SC7gDVOUzWS5iMsEJ4TUByEtF8lkmo0WlT6BdfdzMeJJLiIdqiDpRqPo30YLx1qSpjGUtEqsXq5gEEkuxHetpgNZqGi0GTKNgVTJKy9UYjGcTKZtReN1H5p/2+bu2lU9XFaJ/ZukcsN+6qMqxx96zUlT809CNksKixv4gHTv845wtH3Z536Ajnz69b+f1k7Y6zZrVfHykHq6+Sz3z7KmjT7n8+CPE2yAO/kEN0HGffuurXbrAbswahneBBtgsvFhcF12Gla/oN2b5Dn05yy01HvN4bxrR3q2d5vd+IRd97xdu9vOPuqeMzB7YBMxwdZw1L7yjF2w1sbAxP6KEiX+aT+wjJ/nOeLDJ1nvDglAjgAXqP0EhE81iVTxExrDO980Tfm8poBu8YyD4M+1+LT92P22qW8byhbaJN9gYdbuOGIL49p8af0aO/8CCz1oq3fbujmrJqwVtQTBJAgbTNuuefvNy+z5sN35d1bdbq1Ze03CCmWLwioOz0uIJnXuWnvjufbujr2haA+WbG3Kx2SIc7WNztmyrp251qba9k8P2Y7DdvOcdvIBpr9hzN40br+z335ljX21bNMtq+3SdkPrvlezeoJxgJGUnfIuu/6AbZizz03bV/ZaZpOmCe38uG3fZz/YtYc26TTfY7fLAUBHHWjZdy3VFGtRxubH7MN/avOPy6O4PG+ZpL1xvf3tg7anaV+Y1chDQK2+7Wzab6y15Yj0XFWyxoKFKOUgHsqzH/6FL182vbl05k/dnV1Z+jro/+sQ1bPUsjP3D97xhn3vuKH5xS+PofmAVwv909LJeDHZxbrGI1KzgKxMKrlsyRJf+6tj+Gj1jWYLVVUoFludbrVeRTuNT0yuWrUKFbFz504sSKvdopKmM2nNioxraWajUc9pni72h/QxzKF6tcp9n7wbQyl6F28fiA+ibLW113Asjp8Q9j11pEelN3W6pSyKVIywtiboB8ZVJsw1D1+kwC8Uo0amQ772N5fJ6zTDSKvZwJ6iZdPYxDjWH+06aHVbmssejzVwa7SAtVdvt2paj6WhbzB2q90uV6t4Kcf1OfyThFyLgT5ECJhIJZMAT+waaWXTOukcQ5nL5uGH3CGQsE9G6Fuo2euU8Ciq5XqrDiDpd1vj+exoLqedUFtt7J8O3VWnUBId2uz3SrX6XKWC6HVoC4o6pOF3Hx93UxQKsIv6alD7uFG9fgfDoqEETEm3Q+GiwWMIStZTJtY79Hl9gPamNNHz+AuaGRFLEqTd7PS7fcC4JppqpgByCrdaDcXn59tE8W1COjQI88JPmT2/kOInekyY7/Un5vSKWjTfGAXfIJRPk0YSDQ/qtTI4IK1RpBisYy/gsdGslxZKlVpN5/4iZ00KkrgRfWAl3U5SB5SsGNJeq+r8IBfwoZECrZSIklXYy7fOiAySr6ADQPJDLl5Bom5ITP9FL0+BA2DhziC7q9kua3QHL71Wp1rR2vEGaa3U3fHJyVy+qAlu0iXSG8HeA1QqucjRSKFY4G69Xksk4vl8ztemu3OLnxkKAZXRLX7iRZafCwsLmgXd1fLcxWLXha7hyWs2pLqtOXJSQ4HlCgIfx3vCo36TC3QCgQTxcXrRWbwfQGJNJFEKqlpeu6jcipFnqhuaTd1rhF+8C9CmDWPnn7PGG5dggSZyCMyHe9rLWQc/qbNWG/9E/bDutloGbNEw1L/ep6mLA9KWhkIMJM8tdR4gQ6220ThbmKzAFg9Ak1Jk6piP1nVwFaG6ROtoleaL9x5Tr7bv7dPTzkJErM4GKW2Xihqtiw52lZp4IAmXUCA7F6i3YbVtvyERqpxdWEPhv2heh7+l74A8jP6/kI5H6GIexi/ih78CcTOQZ/CU+wQW6j/pDvxTnVAx3OFpx5ft8izoiArikgMQBNarQeRBBPqWYFwYCjp8qHD+rb+ikxhAzlwjXgq3L7PXi8fCGLZUXPU4lU7t378XzYedy+pYMTkKfKe0dgQPUpIOVKR6TUI63J5KRoOAlVq9hoJNZdOUHmabOoB6bnc0aEDJ0YxoALzV5llLw/DkVMPo0Vi33dPUMl8bkM5mJyeXIJBqtXbs2DSYAPvszFPLI2c9Vn5NYvDdL+yh/jfQ0wd0zpGO6QX6f/1xg73eyw40etbBX9AL+x9NT/vgA15HAPohKj3AOljd+4jqBPQ92+27z7FLb3CuKFWw8pfdE6BKL9izdXu0Ym+9wOKg9ie8n/Zr0K3z9iPP2ncvtb/ySefLE/aX19va4734pLhOW5cqUfwNuJrw2HCTznGwvljLTtC8b9cT1MZvllb6FqsAZYrmDs8XdIXddpftOWS1vr1viY0UzV5tv3+b/eMd9kffqy2VJvJ22U6NS0ClhP3yVbblmHKk7YOOamLMb67S+btX7LXaXtt92J4Zs8y1dlrZfuwBGz/L3byvQXM1+8IX7Zbt9pqivR/3j8pAYAoCD+ch683YTcvtN2+2mYrdMKrJY5+a1hSgt4zbOyc1b+d1T2qHn3DC1v+ApVfZtv8tsfzW5XbtMYu5eJH57+0f9tlDyaW27vstRiFSCz6ocYP3TdlX5u0vT9XiCtF6K+fsJz9mdy8EtcAmcvZ/32Af+ISVupoORDDlGlbDVqpbvW1//H4PZ/aHt1jjKTvj2uHPfQv5P3/4jPX/475Fu/JvpGzLvvdRe+AiuyFsyQP5d3/gwt17k5mJJdNz6c25e8Lto6h6akk6kx0bo7qE5+cXjk3PVOuNuDbilJUpjhRAeu12nWaOWQJ6zs3Nzc7MaHpPBO0UT2dSqA5gX9M3Gs7lc5gbjAXKAb2HjUGH5lMZLE6lUptfKEubtNt9oTtUaaypM7BAct7Vp05rfYP7ZAykV2U5paXQOzpiRUP5Gs0ENfY70VA4Ruw+JziTTsnS6wgzOUuyRz6BBzY04ECDCVHNuuh4fI5GozFfKtdqTdBtHP2p2e/aTS94kUh4yWe/yIKAs+EnpsNPwP8JQHSrAZrvkmAhl+MOr6tzGsCNmfDjOEEqWn3c1Npo9HosEkrFY7lUYsXE5GRhJIm4yHW/n/Aut/agN1Muz9VrtU5nvlZvYpSdXcxjBNeMGtAD2WtqjWYVKVNDZOoDyZIXdwI7HvRrQZhceNeVChFvQQv04vFor4tINTfaBnxHtN4jlao3qpq4n4wR0/zsbK1WpdKl09lioSih64iGSLkyLwev1Z5dKDXbvS7shaK9MFZG3hh+DJ4JgjNt1Ihjael4pJjLjOQzuH1z09N4GplUWn2fDqIoXVB8GRFpMwoZo2g0Trk4DtFMMCEQ4X4ZSuUW6yxzjG3haQsLzB2yCuZIaPVkYuzot0W62VdwF6Adu2c/85Udwx+vEI0VU+994xmpxH+OofrWo2AXIIvWBktuaw/m3U/U0sRkUktQqBP1ZgdXOV8oRGPxcrlM1aN91RvNBjDVsRNKIpFIZNI5TQyr16lvPkvaZ8FpkwHcUS0dJs7CiGbJcP/QocOlcsUHowRZhf1V4fghPSQ4zx2HkSLVx8CmOqbTnPeglZ34BhUnYnH8Y3cADP1EFIRWM+S3ds0lWndhfb6iIlQFl8WgPXcXhrsAnXAANqwdOfes1a4NwfnqkUBJAf94C53rXOEES81pBwZS1cpLAXatLSJSn0xJYsA+npI9dDPtSz4PTVcOjRsZdR+gdMWOWJFbormVgbLhu9lGf3bVYS73xvOgf8N3gpk/EpDnyIloyZfeVkheUAqUKdrdI3XytET6SxZhSfecXugAKP+LpJ+Lrx+n4MfxAIFMdce/XxSY3BEsUPHBI9gl5PBaQzbUHiFQREdUx2Pjsef9RGxBci/6hryAAwpYgBS9izNIaFixXI8HqhyOAr/I0P3RCMi+nYwnli6dWrJk6uiRw4hUS3udPXJILOlUikpGjafM0azpTBpj6cu+2lhxTCPCbzSbFH6MiFJJXqR6aLGIT6AkadglQRyPhgZqNUCGxaTZUGMqJa08JhiGKlco8I6mBMTiR44cnZ6e9lanCaZLf6S97Ic714YNB+D5naPlR+IXrT2i7ud/M93leO6bmtjzn0ZN07rVO4dYX4RhKvhwBEjXb77qEUvF7K9/yNbkze7xCTNgxFcJmNqMvesZ27/afnuVXRy10HLtcfS1CFfhM9M229V8ic/5FJHf22DXjdr/PWhvHbdVF/kyCRA5cBzCsgAug+n4CP+FU4yGBHufPonzb4qoxaDEknsd5DTolSattlAyGLcYVY2VOxS3Hc/ZaNHyRUtcafbFoQPQC9lCykbrFoI3wH3R7m/bHxQ0i/23v6SVDwsDO5azX7nOOhEtbP3Ve80u8WlCL0tNa95p5VmbuMqBNdA8GO64aZgcwnnb7fbUfr9epDVJnez2Z5tstmM/8bzt7djSN9jE5db2442LaXvHNnvdc7r+/QP2pwdPiCoUs1Xv0ayh/R/T9B7A1qe3KJJEyC4oeAu/Sh7g72y1P19co/wzb5Dj8dOfFl+/vUEDEUQi92zMauutGdW6goBwAP7vrXbW7wx//ttoacXetMPSHfvyOntqSnfQaRM1m8lYJmRn32LXrBur1OJLJmqNZvSKt77u9Pw96Da0UaE4snbtWjz9AwcOHj58BCuSTKdBtSgiNFMqk/QVmFpBpK1ldFxgFzWSzWZwCbL5rGAu0FJ6DWnxNzAj2tkTgxULR6IWTqczs7Pz0zOznd6gjR3BLkYi3Z6bHleAPoQc9PCjHGUagXm6pQ47ahUhYYYK5nNElEoP0M0zba4PGE+hFylYa+JgaKqANhjFYshVIJ6YTiHE4EU09B06cvRYSaenAyt9mrHSVl8PRpI8EDelyetaZKUJu/zUkV4QdrRSLhMmAY7wDRUCiIzWbbba2uG0WqnqLBzNmcHWwinAHcw3mk0vGR/Lp9IjmWw2kajML0TDclqiiRjSODw3O1upNHu9eZwS3BtlVutf4Qph9DqdhFY/w6CmPVEQsiw6WR+e1RvFT5l/9YgiFpU7ohpeYOjUFYXng0oHr+usA0QYDmmZGAxgExrNKnnIZlKxeIQcHDt2DPOQy+RGR0ZSOjQozYv1WqXbbZXLtaMzs+Aw9H4/FB1oWQg+VAg/RsMhqQTgpNNugC0GnVYxn50aH0nFI7VyuV6t9zo9WI0lU5hZHY4TiWjFQhfQ0kcC3BSo0U5BGnPGeJET1QdcAuVNy9DxOcmPD9HIQaOMKBTQYSqVSu+5LtTOvIIOwE13P/+Dv4raeiVpw6rRT37obcX8y03X+y86yQHoTH2l1Z8Fl9A0uU/5UvWBr40mrrGUBY1T2EPefrDuxde+AhiD40FUl6Q5QEGBLuIXmBfgG3Tptn0xJI4jUVW14AclKKVDhMLHulLV46faDo1J3HEJTPL2JKakgKRRfK1+EIT7ATBLxpN4Gq5JdESJwvmUPCLgKaSJS5pIp8nh6kXVUyk6vjull2wDWsjHpybzvMFbnqomzzUaDfxndDFKVj5QU25QtaFpjXqq3TkDH6DPb9/ls+IH6WnNbavdq2pSB61I2ytrDFSBSaDX6XbA9+jSfC6TzaTRp+gVUkS5IjJaKGLpaTMECsLBq8ShjAFFyaRGRr3jG0m4SXRZ+RfCUGgPLxUrqbmEh0H4VkS65n9AruaH11AQepEUxclPvRCCR8HP4CK4AwU3T5BuKAbY1i8PEvwOfpJfKgFPEUxQfgoh8jriFNwMKPgZ3IdO5o14jocJyJ8OAyzyIH0X3KSKaGN8kH04nElnkokU6BzpUcw+XNUD2aPsZWS0Nobi9kO+vPIFq/EIjPdChSFN3iWzHcrW6xzk0VQbPumWePiSSUskcBC5IB4ZFBpYXzaGIstls2NY+ly2WW94SxtgcTF+2gC21aJJbbiqHT+7f1VIcHT7rrHrf+LGy8cOhScGhdFgaeo3TADrW7yXnffWvvwU8P/fEzgbDHfMV68GROmBPgFzM16AcXvfFos27CqusUcbHabjzDxj3YP2m3t1iNU1P2AbqpY+aM+ttIm+hcn4S+j3L7KPXG5XZe0DZgdbdp9vLLMsIdj61ZL90zHbeLqtB/EjpdP9s8nXTAfzgp51ZyDomT6ZqINwSzBV82+eyDLYjOyf5+scuHYnF0WdTvruv2SZMBUbj1kGzVa1+Z5d8Bvfef744XYvOpZqAU/VDChfcPkuW7HGbkzYpxMWb9nGOat2NWhwzwbN1I8O7Hpysc8F+KLBwICet2jVMmM+7wg/hDAwgGO2uEenzdrbXmeff1bd7QGdkrJPn2HvmtIpXd/VsOU/aROv8claIWvPao//ds0u3GPFqvyZiZjdtnBi3g6RN/bpiOLp25XNZNheM2KXFG150nNE2yWe51VMj1aCF2zbQUtl7eG9OubsC7MaUrgwo/OJIzWL77P00cUj5PDa1lv8OkvXbNOMLavo8z/vtjc9FXmuA6zqlr8xzFBN2KNLdcwz35WEZdv2vY9ZqmNHc1qHve95u/78xubl1ZF8a2K0cfWlh//2E+sSoTn0ei5fgIKGr8577FY0ArSCsJ2TkxPoIizO3Nx8pQIQ7NHkCYy+klEA3ofC6mLo9TSDNBLrgOrAcDoWQB0EqWRqamJy3bp18UTC99dRh4qbkmi/B0xX576MOkFd7/AfhYhIXWEu6lFXnm5VhmqaGwD0TDqNHyIkjbrmls4Ybs/B6MKCujNMi9kUmg+tIZMGY8pu1uta7IptdlOPacIyodDUuaWf6p8j9ZRm8+dy2ZyWOGj+veYhQGDOfL6gvXHCwPQB1rNcqc4tzM8tLJQ1XtpWmsKumn9P6vl0emp8PJ/WsZsYP+JA92Kmu5iSUKit8Viyre45n94iUxmGsQHoQ3118CMGfDc5GEb+Q5vlQnNRDV0FyOWlwuGjai1CyAEQ4UVZGQ3uaqEkuUTe6jkiYDSG7dAUHcwE92CFkslksol4AjxOMN5F+QMhVD9U+MQaks33sqBCyF6658E1EeWz2SJSiiecGaSt6cdxHAAfIII331MIYWgGgnwuwgm3aYMXmCYyzJn8PU+KvxS3lwJBhbSohElgiXYK6idKG1/Zk4Cf3zf3+Tu9G+CVo9FC6p03nA7Lw9//RS+kYApQP9RuJp5t9arBaBYVnQpOEaNQhF6pnU4oER8oEv6Wy+yoSZrEFQWYx7tB3Q33FuHvdIkTPwBlhZaACADxCtVZr/UDgK5Kxy+9qJk0Qf3V88VL/wru6OM/VHGpp7QCnHqtqQmCoQVgXg0P3TQw9WaEtS8CGfHIVZ25Q91GTxKg2wi//0VrAHLZ6PhohshgjAaAhiBJGioaQXO9k6l0NpMr5DO5LG0U1aYzn8ist3vgnAZKgPg806giTSdGO0PRGB686ZwvaSv48PlJeASo9EIxv2RyYtmSqVQiHkb+oUEmk8QHUH9BPIZaUkZdD6NE9CWlJT2rbzLhefLic+nwWxearQn5DT0JaFGW/tEFIT0mv3oB+fPjpEBOx58OLxaJMIrcL4Kfx+/rGkbF/PB1csS33whcRgQcobp4HdNdJM6rqpRSfx75Iqw/TsdjUywez0spCMAFrwd0PDwXyBMidTQv0F9mx00s0H1hoVTWsLWO/sUm1WryBAhJZarWqmRHi4JjMZw8mbf+IJ/Pe0+Yjo3U1J5m05U17NOmlBg/qf0qO3JkIW02ijuhzpcO+UPjk3oukyFXxUIBG0uVJce8wgVVHMPIm7jfchV2DX7ivb1aRFtTFtrdjZWFxw5MRhf6p0wtaGnmN05fdUjUdLj8ynTl/IfRCse+gHL0Ob4KF4s7w4DIo5vt7HmHwmV3DICkeDUHtXcNNWBtyt7btFuftz993j76mF33att7xEa6GFF/fZG+cIo6xd+2zQotOQB3l6w7sMerWhgA/fhKu27ckoBOiBeDD37ISl8OS+p5v3gpFf4dKwE2+7x/fAzSInI8jSDLpHuB+z8du33B/uKQ3VOyZ2r26WmbSduNo6Wrlh8YSbU86EnEuwcsNGobs/bEM/bJZ+xvj9g/HLV3Nu3Gebtxq8UD8I16X9zi5gU07rKt+dpr3Amix69YHIQJKFSyy16rQYCjJTstbX95mjh/vGKPVe2usp09ZbVxBxTUu/vNPmtP3WXPHNTMqy/OKSOH2i9wlNLrLLdBywa4OxW3Swv2V0fsqaoK5Xyq6xKrHLLpCXv8wPBc4W+7wHIpe3i3v4xsBvZg2eajdtESC23w+Vqg/6TN1+zzt9hPrLJXPWDX77BL9+uT6dhv3HrJ5n2xd3fnbt4USPkboJA9uELoH2pH7KHldixr3/+wHclZ9RzbGdGCEbzCSfWeDpavCj/xcD8WS42MFNFHNGxaN7aj2RKaR1e5Ah1gX1BK5XK5VFpAGcrMRmNSZd4DV280QKToEG5jjQgAvq7VGyB9hYvGxkZHT9mwcenSZdgd9YzLHArvuiKSUZOxkEriBm+jo7SWFEMp3YfGiQimk5wm+IbxNGWxCI6J18E4msOibYsx5+g9/JNyWd3wmo/UxZbFkvgG8VigxFOahRLFkwGjwwG2GRMqRR9RdziBsW6Y4VRK5weTBOlr5wzdSGr/BidMLtnE3JP3aq0O9C+VK/MLJa6VO/EaluXV3BWqFhQeL46smJhKaDAgDKBvBB0n3h+DWcZAIxmEwKuJWCLmcwb8MyAw+YUHeEME3HBbRGVYbPBcSjiSFbc9lyr6oE5z7aElLu+20sOocD5GPNzWjM+mQFJfOz7L4KSVr8CmyL70emmclkRSml/GVPu0BiWr0gsMZTiUQB4xeMbUdNVbJhPSouDANEn+JZKkKNsUTfAe0fN6q90GIng3JWKAaWc1YFw5CrjXhxxKguTdbTR1R8zAJQXJF76EJ5iun/bKLgL+LwfgP5+OOwC12LNdHfEvP48qoPU5rpeoP14NBKKpf9Qz4Sf19A8nMgTVUkN1WsKus1m5T9OgSlO/VLWBr97NL8hD+0GHScmpIvFJxhM5nVindbXC7MFcDE/CG5Hc3mEnhJsMtUCarhhyz9WbMYnI/fCVvmp+BqimhsO5ltQTKW+B/9XHIZ9ZI3jwB7zmH22hXbcXOwAjI6klk0WypE5hnW0eS9EuM9rJZ2RsbGJyYsmSJctWLBufnEJJISNaZwf2cbiVVVJGyUbxEvgE89g1D089E5prQ/Kwm9VSiXQkIoeebIHzR4r5CdyOVFzH0NJ2fZuHeBwvXGuF0BcolLZPQEKDowLQiuQ5aLUUGtJEYkTmQhiKOiAXHn8DmZ/8CYTKH2//av3+10lvupOmC7+PbCXek8nvB0+DC66Cn8dvnkwIiW8FcxLrzq8cLa0bk3KRNLnn3PNI8NzT5WcQCeQ3RMPfi/SiMMGFUiIr7jwQGXeCa765JphuanYjdVVGyTed8/2Py+p7w0aB7LPZbLMlOBX00lHRUbLJpI7ZL5XKmCK0MWXk/HfB/vPzc3zTEKhFhNGsWZ8YhwlQfeW3tyoqvEaFBoNkQvv3UTcJCFME5j4Gw3V6AmHgUPBiJp2CSVxOgMFP3Ng9a8HS91juUOfsqenL1hzamFsIAzQBOnKnvzFattgnetCBJuLBGeD1k0tPMnN6mSL9d9NTPikfcA+UJOtfJwmKq+L4HhgKh+T0OFEyhxb5rHoPPRE+KXAMflmTtPNyNtK2Ww7Zc3VLDGznEbvkavvvd9h5GbWfZNjqMfubs+2xZfb7N9ufbNckkydq8q0PLg6owNdPrrJVMYf7JxsUDaE7LAYxky5Mqlq9kAi/0mohW6hbLaYPYeJe+/8V2uIbAWFhRx3xc0ExUUAQGD0QV8s+P21fbtmD8/ZQWWcz/9K77bTIggR1MhEyGJ2guDfYeNhOX2G72vb57dbu2x8vsVV1oX/10hIWZwZhLk4EUqulRXZ8qg/Qf86FzAdvBLGrM+gkatlIxg5G7bG9VuraVUUtxb5lzr53qb2vaNmUzWfst27VzJnzq/a5o1okUOrplGg+M50TdS2g9oyVnrK+l0KtZ3eV7LGKPVrV5w1rLTxpM9vsjyZsumwdHwT4f99t9+x4wRykSs+2Lli/bhdSSWB1ub7nWvYT/2CJ3XY1VmwYkGyG3/SRt5wyOXvZ2oOfP/VfLZuvSamuPIHHllo7pH2GcEZwDCnJbKp75mlzr31t/VOfHEUdVGs1gHGlWimVy/V6DTytPoOWusoajXqpVKpUqug+tApqCR0h0KZTq7Q1BzpK+1inM+gb8Ldcgq6rEcA0diWVjoajlWp1RgfJl2THuz2+ZAtRfQ58CUw9RQ2qEvrqW4yiT69BA2lNFNrGNaT0IxfoIXQg2B/VBAIsLSz4CTiaVc7rcRBzDP0mlY5N5A54u91F3OrkAnaTLS7INQ4AfBBhMFuSjxB/MomelJpWBqX/yQQJKaQf2aNslireIYNUasgIpgdaj8zHV836HkfqbQMMRKPj+eJUcVTtIxRutjslHZzW6ADvwQTEjprVVCK5B/lMHjhNVmVD1WEnBIMMyYjk5cZHsTi5uVD74Jqs8JCP86vawrdKSV4WP7ApFqEYyKLGCnxbReB8F6QAm4PR0eLY6Aj+Dz5BYLUoVWB6DOiuQ5Ud5McTgAfcKgc5moSM8ge2FHKa/SM8ETJ5bDRN8H1ffWeQnCvAAfIMa9MR+KAoGq22wAk/yY1gg+yr2OZDGvyQ+wPvAU5SxeAX2XQD3FOt4I4cRq1e461s8xXeBvQ/yQEYDGoLs7/59k9+7p+evvWfnrz5UzvWbFkyNp4OiuDfTd0Pf9enPv/lA6detDqXDu+4c9uHfvJLTz0+c96r10Zs8NXPPP77P3nbue86I/OSxCqz1Xq9m0iBlYd3/nMocAAG4XYz+Xw/oqkoQBWqrDomvB3yG/BKZaICUBPQI5qjBwJpNL3KDNe90Fq5qUrvINvbsTBlVM41zVPdrLSv4BEVVs3NBjwbKRZGR0byubxjKhQV/rzOm6PiBU0PCBq8roalVjZEruJUeElKSmpkceGoQmofHOF+GKPRBfNmnFmFJjx8Ej9qByWAk9OqvcQBWLl8/JRTVuG28w8XgLYEFidm8q/OCZ0L7JuupZJoPZ7SLjVS4vAWNUxrzWbz42OT+cKI5gk122p12sALscg9IgJciNGRgjbn1YwP8F88m04C7nT4gvZQogyIEjWnzmkKAJ2A/Ikrk0mOj41O4CsUi+gJjSl22igh+TXqqfFRRzlSpIUKcoXk7VwyeAkFN90I6Ic+Ti4wv+PXkEtfOs6fL9JigODb39A1pOJ6UWDnJAgTUHDblSmFKNCKhIOXuKnIFYXHI3aG4V9Ex+M5fhFQ8PPkp8RDKXFB5FCQYvCInySrlPpaAqVpt9UaBYMm1YonP6sSa93r9lHo2WzOqx9vqerxPvUEy0aDIY12p4Wdml+Yh18MSTKt3rJGs0mMjXq91x/20pFhNQntv+Fb1UaE+PnALsJQsfa7ChnBk9RSOIoVfAAn+Mvcr9ert98+eOtb+gJ1PlWdWiR/jWyAjL/xvnxkQIsA24GZgH3Acb6Bm7gEde9HB9Te57CbmI85BOd+w++/IkRUQXfyjkVoC5h+QUmeRGMOpgD3u5wNCP4nnBnM0BJnGw7hk0yd4XAZayvhKMprRuz9S7V69bVpG19mjzbsg4/ZmRlrrrKfut4O5+zN27Ud0BVFdVefmrEfXKY+aVApdGHO3jml81+HjgqswgDSJ94ZXx79kM8C4if8vJT/iO2ftJ89xT5/in3pFJvcZOvAoyDpr0Pr/UCGICq+gw83D7jDQ3HwOhk/2y5abt9xns0elgz+8nSTvSP7ZDyQZ0AJn7C00R2VtG7EInbhevv4A1Zt2bcv0f6e0J+fZ3NpW122MN6gj2bQ+H79XzDPtmXKIiXPtSMcETwcvzZ7+ODUsrwvBSjbBRfZU7M2V7fTVtmGjG2dt7Oy2rtzXdlevdsSPX1aHfuXGS23+Po0cPnrgnx7clx0B/Z3z9uf3WsfOWKNmNUPD4O962L76Y/qoniWzh1Lr9Kxx3+3wlYlbQliwWkBY4Ttswfszu220LJNm202qyOce2F7ZufSS1cf3HX1zMfeUH6ZEvyGqRm1fUXZP3wSPtG0Smy3L0gh1vufWPbxT2frlSP1Wh01DXavVivoPfSTFEBfABSzpOFyn2WLtsFwoUACDcYd70FXv1qz2cRNqDfqnQ62WcZPZ8/Ek5VS5bnnnj929Nix6WNz8wsoLiwZ1orXUIAQYXld6JvENFLsH6kzt83SI55/FLbG8LU8CSWU8R14MNMon4WFEg4Gz4vFkaVLl/ghXxE8k2A4tMyzWpVUyIR2/el0iZuMgGjJL2z3OmQzom0HNQtI9oeswQCE5ms0NFhWrzVIpVqr4+1Uq1U8GXA/yllcam2r5uxojR6KFGlEosBtQVuJyQrZ7Hgu73NJe/OV8uFjRxvddksHlmqaf18eCzY9HgtHU1K+MsKK1M8bVn+dRM3H7Q+ycMCx2AL5yQdO5S1oZkTgAHjIIbm24RU8MSwITyhKjVUIHQgkAbYx4vl8vttrLywsALc01SAWBakTGFOCG8eFdliVrVAPVM7PU1N/ZCIG7/AAdCEVkBP3hCEGRo3BqdSuoVoyANdik0/HJ28Ec4XVGRXFJfenAaMCUmAqz4EmOwhk8ZufQn7IRjnSNtxk1S/1cuZb0wE48Nie3/yhW7tjI9e9e/OW86fKBxa+8NePjJ66ctXKV8Sehed27nnk4bnzrlg1NpZ89Ms7H733YC8cPfPKDenY4KF/eXLHdPjtbz9Vgn8h/c1PffKmLx05+5qNaXWj/+fRcQegk90binVVN4D38Zi3G6lamhI1lvaB9ylobQPqM82ERswP0A+4n2YjDOwT9niLd1XXezozm7d9lp336no3K/VKm997G07G4sDuYr5AHaYGohdwgHtoQvn1wmOqZ34RyIsmiH4SUqSx+j3VRDVERcdPIaigEqsZC13hzfgyfr3hf1XTeYlcBsAer7tZ7b/YAVi+bGzDumWDnlZEed50BBXMBE4DSdKOySSaDniPnEhsdn5O3RJwo16NqKYI6VjynFRYpYY/5VpFvEmfhkNjY6Oa7RMexBPSQ6B/kH1MDQ8ZdlqthhRoT5uOoegkr4h8cXzwXCaN2zQxOjZayCdjiQGqFLUov1+eEG6A8q5JRJIehadpWHLxJSY9UCme0GtwpC/+SOkPSfcRrC9WhrgThA8eBd/HSfJfpJPDBMSLEL/FzuJ7wSuqEG51VL3EOMjbeSecnutbL/HfLUQQm/6cRMdj4xsKkgvuQ8GFBxRxLTkuph5USq7VBZVK8YgSx2Jhu6iyRAlzVEoUJ3p5fn5BB3u53aKE8WN5GaVKpHI/YwnE1WjWiRsT3mg22q0WMeM+4D9QhVD7qqbRCG4dHAZ6nQA0EZ9WFq+BBoJjg2lS/AmHkEo8odZF8+HFQiFPAK1Bt9BIsYjlWVjohRO9c97QiwBrylZqJn7/vvMuXnUojPIHQ7/ouNyvTwDZrQ4oT3HQmURYDnMfdOSCGwDyO9UPA8a7AOA+4dOvT+jVfweBMsGj+ABUBxg45JORAkjysvSAs+Sz80XwebW/Aj8whoew0+9Pu29wjgd+ca1xqtr46XbnDvvAlI2G7aKDAqab91nS68umtD1SsV/dYx9cYw9WNL3kp1fZ5sBGIA38CjAdH8A0WAWWuOPYVJ4S/snL6XG8qpscuuda9r57LH34azAWEFb1LN/+6KXlCBvHe7jB22crcOheuzRp149aAjZw4ZDG6X4BXkeSJITtpuwCzqe8iJ0ycfvqDk2qafTt1/fanXO2asLOO9vCSPIxeWWhpO1q2EP32w1pi8ISro77VC+luUbqN+668LLVB+PWD8/aZdfY9efauZutuM8uSln8RQUaVY/+Z3299YsonBRqn7hae4a+LCXClgqLi0B+rWMnnIRvv8z+4V77nqvtiUPaNejP1tk7M/ZXe+zygn1i2u6M2cXXqYC+8y+s07P+WbbzBh2GwOdTWzd+5p8uvm/f8vWdzg9HDt+x1EdtTyiPb5oGPXv+j23uIVt43I49aE89aIML7IKQve77bzw0PzGenivkM8tXLCsW8zR5Gjt+fr6Qx2qk06mR0VEdKag1wdKQKCWwHQoefSVljg5SFwA2oubIsis71OqiZ3i/Vq0JU+JCYEX8CCr0Sy6X5xu1BjR3fY3oANzStV5xBb6lG327DIJhxFFTKF4N1bsdwcPoaKq6fBOYwPKjIVPp9NjYWHFkFD6r1Tr8SKeip4lesUvnwaq6ypJJIKx6CqMxV7zY1oiPgUca9cYC6lUjFR1UKSFhhmuNL1Q0swjDqlWqgBI4RcnrQHfArsYXMKpAWmAFd7oa+AdbK9WRTHY0m+t329Nzs0fnZkqNar0NuFb/dlOi6SBDQA3qFU4wO6pKnk0gD5GQHAkRkeSDhLyecaVb6ilXlyR3MAfeU8ob/FRd8RCBhZHPAFpCrpgaykgFJ6jA3z4BgPIkWK/r1GdeVO9+PNFskVtN0icJMgiM0nCQH5LgnZqgKq1iwFrCU9NPCeMVfCrCiBFtnqoVvW3tNyIJY0kQl29loon78gKcA4WFW5dVUB9UB2ygoHCse9zQ0bBkpkdoLVLokM0gb9i43LegA4AUv/zxJ7Y+PvPDf/qWiy5atnrT5NqVsUfvPXDscPNVr133h//j5sP75u/+9JO3/vO27btap581ge8zt33vH/3S3Xd/bsc9n98R27RsxVhi97/ccfNdx+745NbbP/4MN8+6Ym0iMexJhJYti978sedOvWbd0qnko3dsny91y+XOGRevLOQit/zl/Ru/46p1+cHf/dKtt356O+8+cNfBC65afeent953657qQmP7A/smLl8zHu//3a/fcfNHnybAEw/Pn3/FCsriK39y246Zyuf/9NGt2xc2nrv8pAT/XXTcAWild4Wi8tJBH5BG77RiVd3JiE0ARwd/BRhzeGSEarhQtSanUDH0U3WMqqsJ89QrWiXNjQ/1nmauAMCmsA68k2OJ/x+PFwsFIBKVu9VpNzQKqrU5rppUL4mdKiwg5mkBxHlRc/YW/XxKVN/e1sgODQSOaaB8iw2hXmJRyxRoQ/W4uyKefaA0Eo1rGmHtJQ7ASDGZToVLCwsoU/RspVyqAdDqdZTU/gMHDh89UiqVaHIoKGA6SgBmaYM93KOEDmxPxtWzgfefTqbQYTRq+IFBKVMBQW1wNj42kohHaLAoUnwk7ve6rUp5odWqI4Ig/4lkAt+c5sqL5JwwOh293Rl0uujpJOKgZMKhOMYjHs8kdZg8N5AKcuF1CsFVFfLnWoRUnMil3BHk4l/66d+85/dPouDmyY+4Di4C1XH8JxcBnXwdkArJ7wfqg2tx4RFyBwvBN0xLOQWMEYaQQczKiK6Ph9fNk9KFuNb9RVaDe/7mkLgJBTGcFEaxUScwOXxj9CjERr2lVwWa9B1EQsVC/3HFq+jaakWdW1Qr+EUtupOgWqskCNnT9DhqmLxpbdct55jIpT3xwYbj6QnqSSKuloORhahfGVWYBG0ARgnDi8mEtvfnXRAA34IJkah3qjWWLl1CtV+6rHrxxe3IpLq9n9w5/t5/fsOhcvaGTbu7Ry263Xt8h1n/14hg4GZw4UqfahK8xfca/+BggCNBfpf6aAOyoZaB1Jf59b+fUGdAVeIEtlZ8KADmwdbBlBXomNmj/gE+n+9Mzix2b+d9uENbEbj/8NBJ3d4YZfICXl+cxvMCatmSCXvfmyy804ody9Vs97Qti9sP7tDW9dATVbtzwX5qtb1nStNXMscPn4KIGcXIZ7dLifiPJ8pNnBky8nI+APgZTDsdtUfGbEnZsh0tOXh5IkIcCdyJhH9OJjJFikgMuthnOuEPlOXCD5c0ECfeBQEud8R/rUsSLwtRwDm4Ce9o/bCUT0/ZxpJ95KB9ZcGiWbt4yn7maotQuBQ3rgIOxgHbcpFtP2B//LitXGcrzrQQkS8C7pNpNN28+dk1y/O1ZfkqHFaet6UHLEWGXyR/0sVBvVLb8nx2q81Wtc2/bvYtf7pt/FGbutYmr7Z4wWbuHb7xIvrgavvQRnvtmD3fkDMwEvPj3kLyYXAAntpvD+608rRF6vaTBVsZsVevsO/dY1u7OtxtZ8Wu3Gzvv8JWLrXJ1daf1OpnPsVN882RTmn7VHbi0f/3XK1ywApbLHy8xL95yu+0q3bZ0qgta9uhosYipr9k111odzVjtaXd7r5QclAfAaGkUugYWncmk5maWkK7BiyjWAComWx2bGzUm3870ELShDrMRJ0Xwq1AXv3QyfyYN7B5va69KTB5iXgMnCtsKmSsRXjoPeCtw2ii5+3gv3p8iRQFSCSoHe7ylhSf+wfoIoXvqVtP64yBBpqh1MQCcoEh05C4w3riwk9xf0PdZGh1nBnKFaWnZcPZLMqVvBQCkw+GUDwNTCq2VVyBFZw8/gZmN9h9AQwLG97VGHMDoWnH+BjcASAQ+wAmHSNgSeC6z1V/UMyki9lMs14/MnNsvlohP4NYuB8Jtfs9EHOtUScZTA5s4yaRKBGjw1udFlCC5OQABOYDgWNDHVFQpihqL4igq1GeEsL3XseTbIoYUbclEXLbA4tlrAnhZDg0qq/IUfVIV12BPjhDNNVqtdloNhraZaSk+VUa95idn6/UKtoKql7xtR41yVlDPnI/5JCpw3WgpR7Kvk6c1GHCPVBa4CI0ERfyw9CKD/h2rvgWydq5JZPtFWPeQ8a3QBVoSSXS0sxvWSkey1JLNt+KU4AGrdbjNz25Z2/ru378ouBOLjW466ZdNLYLr9v0qT+6d+fW6SWnLM3EWw/ftCOyesWqfPePP3hnpR3ZfMGSYzuObH3g8BlXrV944LF/+sf9/Vh2w7r09ocP7jgavezKE+ulooXinf/0aGhi8pQ1mdv+4oHX/twVj3zmuVMuWDE+Evn4X2x9//eeQava+uiRpadOJK2/9d7dtckla5bGn39obzeWOOPS1Weet+ShTzx+y6d2rrt49Ui4/di9e7rZwqmnjzz0yYe/+NFd/c4gN5U765KVL+5M+bfSyQ6ARbTPmIPkOHVGk+YdRoI6BNhptJoHoUllPr7kbcF7bzPpNDWQWkGlofHqEeH8/DhQr/vZMXTacPK9tuxM8I3uog3kc3lADSBKfr583xZw2kHgsDVxLYcV5OZebDTkU32o3hpj0HgaIQTU5BIQVA6AQzxPXBHAjuJSlyv6jdbtMxLhlk/bIV/npWsAsplwPKYZez4zRzCEjNEAa9VquVLW5Jxetyl1yO0Omop2S4JkEEnlMplUUrM+kEKxWKQhojR7CGjQ0/bCmk4XGR3JF/JZbfdivah2GdUWy3KWpB+8UXuPPuo1GY9ppmcmE0NBkKqjPxp+mBz2eq1avd/upGKx0WJxYmx8fGwsk8uhgtyRcm9fxzcq64hAOsgpkIgEo284DSQMcU8UXPn38K7+OHo+mYbh0Gcved8/wwulNExreEHtQIO4ypaPx3/CwSwxcCfgLYiOK9WlRV2suDwRBVuMU48gTw6dSG78h2Lw0Mcrk77duqkrhUjB/aBwzB43Vfm0PEsqO2B08TUl7fdgTLwRIzoRNV11n5BaQEakN9Ue8NFkKHCYs7n8yEgR0wgXGE/KLZFI5vMFYqU9wBu2LZfL8TrVitRJADNAqfomWZgfub9edtqNy4fU1BFDQ4S3hYUSqYyOhc/9zmNrp7oJn5jeDUX+4LPnfNvP3bJ1S/0Ls/bILrvwApqiZ+YbIZ8bLYwI1j+u0mGLD4AYRIsnkPG+dtDbhENJLv4dCOkEkRliJmfEGUwuOsX78lEmz3gvONAfJ4SnQHyU7VPuAAQEGgbp4gKRUy5AzMF+lBAgFZfmdGzL8MYJ8vIEE0eWWoJgc1ry+wcHbHvDHq7Y4badm7XRmDwBvgNgfQL9Q0QLb/AD53gv58oTKCXU+07Eun9UEvv9W7UQdtNSCjN4Td4KmPyOnh1N2D1r7NkxzRV5atTGWpbHt3F6jp+aAeF5hHlK5KWDAKOO6Zc4A7h5uBwnz/YJiHxRQGB98DpMntybDj+wgktAjU7bunWWPGL3zNpvvMN+4EILPazAO6LaYijl3fORGVt5jX3qSbtzq73jCotQPfZqEk6pq4077ykNP9vqWmtx6sR8Ni7/4COHNcNnbULo/ASR9JnuxaWs1rbPPioHIJqzSEod9mMXW3aDt7OwdWvWntZOQS+lV4/YGV5Ab8WFmxp+LvJd/9dvsaNlO7KgbYhGojonIeGl/K719l4+G+zKc+0f77TPPGv3rLbOem2thBT16duKU2eXXfT0A8/Uv/dqu3yjnT9uG6PyrV7O2fnXKVSws4v2xFE7sM6yW6zfsfRGe2KpnXbuofdctvdLN105/oan60+oR21kZGTZsiXeTSDInkwlMVeKwa0sil7YW71IDkK5Hwpjj9GsfsM3T3NgGigr6WUH7OZb4BEAG8Q7WmqXzSaScQyWxtmJ3rd1R+0kk8SGwguiX1S5pC7DqemI8AMGgDdBVUCAdpGPgukLxXw2p/NSMK7wIlgc0h6CsBeJJ8YmJjPZHJ6AGyKZD1JKJdOa266+j16lUhKfDq4DEyK4Hw5pSw1NG5AGpzERq/qyo3H1gmgKP3kS0pXJkDi49nsSgEA2rCeRSa87PX200mj0kEEsohOAyeGwN0egFg+jUq7gJAxHa5M034Fm2SdiBNO8pa68o7gOaEcg6qch10rQTQOPaX2KEHFrYN8fCNkLZEAwBicSi/yLgEPZOz6SsmwFKl3zPBEpRgEDgYTxsLR4Ah5R+4AHn3kD0kBQioN20euks5mxyfF8Pg/I4Cn+PhFj9tS5CGsR6SwiB8A0ND6AqWpUwCjVGpFTFITWfCM3Q4CKGNlSKXexgdhyckB9iOssfJkc+TfE7wWkYtT74v5bcgSg2336ruf27O286bvPDu5Yq3HbZ5+PpFKXvuGUr3z0iU2XrPmun7n0lE2TT395x4FGbMVI5Cuf2rbqvBWZeCTRa+zZ1zjrktX9vbsfOZr96d999fmvWrLr0b1H5jrXvfnE6YlqVnt337u1c+ElSz/1sV1veO+50/c92Zxasjw1f/9T3SvftGlsItlutsuzzVCndexAeTA19W03rn/2rm2NZOF9P3PlSLR7/6cf3XUofPpphWgmsWf7zEgxedalK7fetvXAYPRn/+C1V71mbdx36nxFaOgAhFqV8I4+JkRVWaNVXqe0/y8VQWrH2xk3eUJVpCZQXYG7tPRMBhujbbJoU9Q3apQDOjUDsDk1y/3IcNx7Q9WDGfIufTUKrXmihkFAoPmFedxS3FWiUWe3ML2GG/jwmlZBcamDdFWru4LTYol4nGUtUhf6csWnu1JlqrBB7yqPeIemwR13MOToyhngDolWhiMAJ7BSLptbtXLl2jWrli9bxoPRkZHJyckVouUrli8bKWp9sHKIbgawq6H0yBrAP6MZelHQeavRKM/P1SoLuUxyydTYiuVT69euXLt65fKlE+OjhdFCDicI4A8DBI9Hw6lEPJ/LFgoFnfIYiyEi9W5EdAxhNpPCW8hmMrlMupDN5DOZfDqVQUhkYdCP2SAZiWYTiWwqga9SzGdGRvKpZJyYdQ4zGsilwh80m6t1qS8nNJeaNIQ0h/Ic3hAdvwnxTvDa8ZeP04lAEG/JByMaf3uReBJ8DwkmVCtUBq6ylWoQTh8nhVpMS84El94hf/z+8afDC97xMVZ+LfIvTcVTD6DHgfpC4coOaQYYGlDdJHiBoH9CSDd7D8dxXrmg8sMOF72+970pauv0+61WJ9gQtqkNJtDQ8is1ah6Ool81Th+Ld3uDinpvqrIKFiIhbKRqpB/KBuF2yAftdLR9A44jJYv3GQ4TIw4Gn1pdHUIEIAa4hhOqGzmaye9v/NbTsc2NTCCGkI1fWPmu2/7isavn7lhrx15lNy6zmbu06vQbJWD3BgeFi0j0BAHNecqHTPDhglaP0nultlcmHspqh8/PRldf4mML9/n5Wdx5kVH4qrsExwmUzM973XPAMVhcGXwnuBkl9rhHuNndm5NhdNzstZ6XL7mnUdSBX++d0sFVeAJ/fdje8JQ9XtXeQS8mYrvQ+91BjqBwCIR6t7WvsH8+yz4FFg+oYr/x5/aaLVqQeijoqnciQfI6epNt+zXb+mv2yT+13/6YPX2HduWHnpstvt02XPOh9/3yLCXhnswx93mOV8fjBP8EQUorFocCQDkvInAr6b3KOXyRC4T3gqzckoty9t732O0/b1fjb9wmefLk6Qm5NEOq2uqw/cPV9vdrLXaHC+FV9olj9pan7W+O6POZafvktP3lkcHrNu2eytaeq9t+X1dw65zW+L6AkPZaj+Ek6ixYarmNXmSVHdZb9GSSE5bG26RworYpJQVwnH5nv825Z3IynZGx77zEcIZjUfm9ZIGkZbloAjtdVru9LtXshhn7/JPWWSrn6Av++Wzdfuc37M9+zT71V9Yu2CcetomQffmjdltP1erfRq2o3XKKvXuT/bcxuyJhqRX20+fIncCZPRrv3f7nn3rr6uJTh9YcOTa3sDCPkcG4AK9LpQV+zs7OLMzre8/uXXMzs0BCso8yD/Qq+gFkJlDua5Pa7W6rKcyIueSnYKdMsCqEdz1ryFG9X+qu006jmYx6PVBqGG1scNvn3UrJLVLwCili1PmWgyFAqeqCivIe//SyZcuWLluSzmZRe7VGvYZm6/cTyeToqGYE5fLFdDqLKRCWoAxwJGLaMwd1Njc7W6/X0b2FfB5PAIXrGtonB0PxBMCU8EoNLRmsW1Vnl/4KqfoWRny4gEnl0bdWUxcLyEWLIbSMFZhSB16A/DGUmEMwINWCNMKGK5PEyCbiQIFyrdrqdnmagxtt65fx3RpiOgVSspVFwz+RLHQ5JK6DpOXTqKtcExI0DUnbjwx6IU17ECiXbyCT6HbJ0+a/eOddTcKBSexOpVxG04OGyGIul8sXcrGYllkHxky+jZvLSDwSTYFDY2EkGQ6R21oT+9Nsg39IFG5gQ7OhIhQYTgCOkg4HbuvTaDQxQ3IAmjqSkrDOODGBr6g/LWATl2mth4gBQjKZjNs5SOYcRtwgi/wvSMt/fKtRCKQ1kkffzC/auEPPLTRrnUQhk/QB20wirN1kwgbI7rb7zb42SOiWG3NHK+1U/tyrVhXGpROjSeCvmlo0pmrwAgrZ0qtOr+44ML9t68ia0Uwm9qq3rL3/1oOPf/TxNRupY/FD2/d/7PcfeObx6fnZBmU0fGuRqCvdWsuSkbmj1bmjtTMvWbX2rEmvaxadGEnn4vJu/wOI2inPW1sR6tC9UG8Qj8RoNtqoFl/QN/unNtCy1PKA9c4FbQpNMqwnQlygWXmWapk+gqTGQd1VWG8+qnsDQqie+VRA3+isVKmUaALC7ig3KrJvoQtIQoUBcYPjtfnIX/amzn/elapyB5uEEbsjXTjUbJqYXI4IH4F0GohXYzAVYAr/GjUBXtOoxaAPplKZOZ0oy0w6PTEyWsjm0HwdX1MTi9A8UurzyOelPSmpvgZFGw0alXZ75Bftm/B4mXz6nVazUauW5tEGk+PFlcunRou5qYkRnIHx0Xw2rdndUR8UxFeBQySl9TZA/0gEtdLp95ptwGWjWq9XwYHVaqNWIc1CLjdSLBQLOAuZNIos8KooOJ0GggNf63TbqPp0RhKWCFFJvu8Z8hc6dTqeYUgidID7IpJwF+8GbwV0/CbEz+HVIvEwePE4DR8cJ1JTgp6wtKFkTrCg9gTXL3iHFP3v4u2hBj2edHDFh8cnv6p4XhhTcOck9K+K22xqf37qUxBYkUnb8l/xK07/SHZez6h1+Mbq5yWQBi7C7W6/Um+UKrVypd5stlHBsUQyGk+qplOZaQUoiQgVkurerw839Q9pTl0sBgMEQgVzjT2T+dKhEBFqd7lS0cbalSqFyh3sIi0C3V2uVBdK5fiNs1N/dqw/0f7jr9hNYFynTHjwtiWVsB8VvzBuR1bYR5+wi37R7nk2eP4NEKUBrDx1+OvfRUDMl/ZJfx1Cw9Dcr/XO9dv9HCtg68vG8FL/pGGVSfvjv7KB7wMT0D8dte/b7mMaQHwQJ07FyZCRSJAbCJvPI9qiJZKwc862v/iA/ehy23GR3Xa2vdknAr2AAK/nuv8DZrzfoTlEsAstdNCubdjTS+wmh+5bq/aPe+z3/95++z22PPATTqJfusHecqpQL58b4/au1HAi0IpC9dznEqFllb/adtoXNloFmQBYYR4OT8rakChnEO0e94gmzd5i9mZfDnGZyzBwXcgjABaPBcB9nA1M2FU+kHKPuwFO0ZTWyEZuGYp3umsfrdlzY7ZtXBvaqA3cbaMTNl60EJ4Vec/Y1dfaz7xDgX9nvf3oCvuZVXZ21r5jmx1tawhlT8OeqtlYXN8vMHM4bEjPsxOP2jlr7LJNdtkau/4cGznLJq6QTLo12/2XtuN3NSXpf9xgD5ynnv5LC3ZZwbLu55T8mLattRODD3yeBugvtw/8la1xv+VXNth9F1kh8DTI+4TZdZ7x/dpp9KyktYPiAw6UbfdfW6ekpAtn2IYP2IaftU1nWfK7rBQ54SX9G6gTtX7ePnumPbresus16AIhDBzbD43VT7/4wKuvbT545PLnD0UOHy2hizCBYOkjRw4fPnxodna6Vquol7pSxkCA2tVxwNtSYwSUVnclCGboo64wtzzy0U3hxZDme6h/ClUWbGOAcgPQEzqbyfqx/Opo4EXcAJRMQz0ZTTQx91wby9grKdeZqF1eB57meDGf8zPLot3eAECPllpYwIprd55mu+3z6oHa4UEojLKaR1tVMJE4MGF8jdJCeX5+fmGeFxbqtSp6VN6FOkTU94LRSqeScIsng3mQEpbFIVuhTrePo+IOQpyg5Bp+1KkiUA0elnckxIBx4CcAIhpKpBPjUxOF0WI6A7DVsVmY9UwqnUtn+NY85GQilUnlCrnCWDFTyAH9uC2/IhIiRDabAv5gWXs4SH6mqXoXHXksWiuxJ8ZjcfkAwBZNPhL01zA0H7/Q4IDMBSRcFHRO8hYMU3gAh2arhRBAF3xGR0Zy2axvCeGtjrDkkdwB+8l4NKzYopFmuzMzv3BkerpUq8vF8r4OonWhqQMLu+JJ644+DtmFjrz+8cd/CtnDBwhCKKnbS8bjU5MTYAuMHKhGL8g0D/ETr7p8T8CkbzkKhWNrV06AjD78M7c+8+CBp+/fd8tnny1X7MK3nOF6xZ56cvaB2/c88ciRQwu9My5cNpGPFTPR0MolV7z5ND6X33DKSPFf7/TKp3O5SOdjf7ht1aaxZCZWXLu+v2ffF+5vTywpJBPhyuFSqzd407dvvvCyZSn3OiDsf7Pc2P7gvoqFcitGQ/O1IMUr33za5nOXeTP/D6VguZOWv2jICS2hZYo6apoGp9k7vhCcGhssRKFOEJjGBGBFaUC0TekdKpdP5AsAulqoIHEkSvW1sAN4jYVpWgNRJ3AxtMN+q0N1bgteWd9ro7QcFQ03go/0N29prW6z224RRVAtVTP1wbkO1kRptS9gOJWI03Cz6WRW7ouwMbHxlUollT+5DVTonubuBEez+oEGAZ20C9DS0fGRZLVSqddqqMamtllQNwlpk5jS9bYmlcBN12IICJVCbome3PEK3n0WB9BHBshPtVJCN8XJtRwktHAG7vBotF2a7y9JPOB+xKfRPl+BoesWnoS0M1qWhpjGX5Gyk+aWrAH3auZq1J2+pjBqrHDQgTeNMw77wtHgarjkNoC2+h/0Q/ibJBzcEg/+G9ItNRhFElwfv/ki4uaQELAj2uEDJ8pp+DSg4+ojNDz2SwXpxD3JVN8eZ/B1UqKE5FtZ11iP7vCIijtUpV4b/O7wFb6DVwIeeJEUsQTYUe4gDRW/Bow8JZcnJEvnudbH/y+S/yYWmR8p8eCDeNHAikiDtV1ULTZYRdZskQqh8TQgKgrFJ684pDtB/5z3vuhQDA3om6wplQEe5MnpADlakTJAeyHaSq2+UC5jT1M/ejj3HQvyjkHIx+xzn9bhpptX6GfRV4Tua9lswx5cb9vGbOQ8eyJuZxQFU//z6CHHpgXHyt8gZX3SOc7RPmHWuxa0AHfdpE1t8Skux9e8vpRG7KExweA/esROS2rf92DCyVTcrpi0CaDwGR5t2hcuB8TNc7xXGCwLUbBIZ0STzqcydiEpBp0CvBJ8NrprBBtEhZZ78IVOiHsRkVkbWW33Ttiyo7Zhzso9zYf5o02WWPWSGfwyupaM2R1brdW1p2t285wWGJyZtVi4f35xbnfRbjjv2XMG9ZGmJXCBpj1pUP56Z+M4wSG4/zGH+PP+lITgNufTtMgjN3mE6OCBp0f9J4R8cK64T14C3yAgpBRElbdW0g4ctr2X2IHVtvmIpZr28IJV99sYBYpr5536tWXWuNveNGp/e/t1Hx3svG3B/vpU+/K8vXFcS4ofKGtRQTxke5raX/osDRQvEs0UyR+z1H67OiNH681Fu+ag/eZnbfYRKz9jsVGd/IUbsHrc3p635VWbjGslxlsm7I6EpW7UyMD5c9pH9Z+O2d8cto8es8/OaC/RM/t2Tt+u3WinnWvjG6ywwbYP7EDODk3Znhl79glbscm2PWM7pm3bgj2/y/JbBIam77YSdUOqwk75ca0/pngfOGmW2b+ZJmt23U4dE3bXGv18tY+vBFQyezLd2fSa53/0/MPr1oQ/ctPqA4eq1jrQ9qFIzDBhEslELp9DvWkuaCLh/fTSPVGf84ne0KYZvquY9An6yzt3A9vgHoKG4NEtSU0xVzEH+hCF6dcE1gbeMl5SmNKWWA25GfzUVHrNS+EO93kMA2BobJy6rpWuDjtHZZFoKp0G0TbarUq1iibkot7URxPQ0WhcNFpozKaOQdRKKtj1vrM6ClOjFjCv9H17+0SSDAAp0JZe3QO4rK2BsPdwiwJGDvzkFalr9L8IbEw0sm9kivwU87klU+P5QjaWELZB7WrgIplK4V5EY7xJceNrjI2MFEdGgN69Qa/WrEe01yXBlXHZYHQ6UAZAROqk5ZYXfgQgeIYDhKTUD6yzyXhEpHy4E0xMJqdD3Mwz9cbx7lD+yNyXh3lnqg1yObyqnA4FSIA6NFeHshPWD/viYC2piAkt2UDdlrS/fl+WvtOV4xHWaDPSIF3+CxXBF8k47iFheMSMgLx4JOfGF1DqB0lotXE/7ru+UtIJzTdOcrNWq4JKohHsjnxIMqvQxKhKoo4wPoXW5si34C5ASzeOrlyd3XbPrq98Ytv9t+6KFIvv/JFXXXrFEh7d/JEnlo1Gn39gz9237tnyxi03vue0yeXZsdHwI59/+rZPbHv49t2z1d4ZF68ub3/usb2Ry69fl4oOHrnt+VIv/po3nZgCBCVTA1yLfUfbF7xmw+lnTFBmT9z5fKMfueId565ek0lmEnsfO3DLJ7fvmw2B+0Y2Lrn4gvGl45Gv3vz8w1/Zdeq3bTlz48T8oZnP/t2T9920c9sTh8Y3Ll29Orftjm0H+4Vrrl6hQ6FeOVqcAtRuJZ7vYY6cVNTe00B1FlB0HCXy6keVprZQf2lQVAzcfnAUlSuIUHOBhPJpLCH1Z3vVUm+ENJQDTtN+oF6DFKFaLA1ZIF7n4qmVRNRaaemZJKICroVprYpUkFhndGhujA+m8a7XSWk8dXH4/pnZdGqkkM+kE7gRNOFg5qH0ZzKB2iBZItc7RKOcaXf1Tj0UTAFSPmEwnU6/6tx1Z26aIk3PQ5QGD/9xdaOgojR0WK3XtLlPo4G09CiOUdUIJlHQLsnuwQMHS+XS8uXLs5kcSq3fl6RoO0iN8LV6fWxsDDHNzs7Ol+bRofgu+C8a/5C+FX8wGhr4LrxoF9pktYYrNjIyKnHLIYcpiYV00SKo0Z66gmRbByigQajb64Mhy94zjZfEI1wDzb8ScpTQ0Q0qBWkC5dpNgN4Ofvod6Q+F1DM9CC5OpmFQJ0pDejlA/J7EYswniB+BTvQ6JMMT5CKoMbw58BT48hI+KTnx5fo2sF6uwSHps0Uvgqj8oAW96cGH3CFwt2TB0JWfY+LQP0iUCE+8TrVQlqk8njSKfDGHwRVGhmIhAn/Xq6KyyYvq7eddiNrKU+yqupEyaRR7Lptp+zCRz8IKofrJNEaUWDF1yINKRYLSuVpSk8HfK5VK9XpThgezp/Mvo5qgmRhM/lh17B2NkGPcfscahy05aQd/yz783Xau+wDQXNN+a852ZCwWTHoZ2Fvq9vaktn38zyBw/CO+iuAqL8hvnECfX1Gvf71n79lpb77YvuN8X4263UHnS+i399kBkNqE3baTIpBN/76l9kPLtSp0SFyAiYN3L/VVywf9esynoT+p5a1Aqv/xvJ2Xt/cts/A67yde7tV6sdxF5IKfIGYcgwOLuwydTEl/dJZ1Ry38mIV3a38bPsBWrVcGZMPDC3uOYPjBnfbfP6IZ8BDo9pccI0IdxxLaM/g4gebJyGZ3k15EFXe3uE88V79Q4MgTtwGsj59wse9AFIiCakBUS909e1GVIFHX5NTJnnSR5s9E7rSjc/bGp+RZfdu4fQD5BG4VlXCrivs96dW7Gqmdf3H+HW+8acP4bDxsN81qHODNE8MOe5h6kdlqD2y+K40xGjtxFts5OwLPwla92/Z9VG+9f6m9N4NLrZvtqP3h+bZ7yhpHbc/f2UTHvnSWOHz/a23vTZo79NgpFh2z0KvsK7vsg5+0mjtp6qrRXzs9bZfl7K+ndTDw+qTlI/bHB63nwKAQUlame7bqPdo89BUkMhgdWKxnxaaVcvY/zX7e7w+6cm9m7rWlr9Nkrrd2Q1ueLb7u+74t2q/2ezOrx3TePAgviu2JxZ+b21Rp56PjnanBo5G5Q2C5dCYzOTk1t7AwMzvbbnfCkag6jPo9LsC3KKJul7ebCe0ikIjFAM3IUtrJ8b26XQIFyF11+WlJ3wAjFcxCQaNFMRO+Sw//UI2ExAr6lBiiEP/8xRmASQwZpnpkbBSzUq5UZuZm0VikhD0PIDBmGycApJlOwJhpnkkyWSwUUpkUWnR+fr5aa8iYqUFocg7OCkVWKpXhCvgRqN9AafONaSYLzrv63VCPUuCggQDPerOS7o1FVi5bsm7V8rD21+jJBWk1MBSyGah5nZqsDTRRzsV8HhCO9sZJgVNQOPFjB4h5YV5HQKKfUcvNFrgnpOO81FNj3MK96Qtya4ZEOBppdbRKW112mmIagW9ZEcofM4G0kDl2oickg/1AmBRLNDrAHPGzWqlk0sikOFIYyWRzhw8fOXDgYBlXCo0W08hAJptxm6oTEmr1BiUODsMwYNSoHjDflsHp4wTBG7kD9AgR6DhX9eNSlIGRRThkFjuISAlPPZDAtAtFqFjMZ7Np2KZEqC3cIQHKoqVziHWIG+Fl7YAWXiBEva76rlg///2/8uoLXv3KnB95093P/+CvfnH44xWiDatGP/mhtxXzL1a+7h0rK9Tk49N4fuyGvz3rynXv/e8XU1YuJykmqhWFGmAJmkM0qnPlcE5BqwTrttX9Gou/SI3qPu8EkfBuEMynxgh9gpJJHilzzTdxwlInCBPXfA73cJUihe7tNdSjPIQwh6y+UnTbJ5/56Ifu60eqtZGvtMNlaolqrNo5qkv+LPXTN+1JYJQ6WsrYFopKYI1CrXZLnZRer+CTbELkC5lR46mc0jx+CB3RCoNFo9T/oN+dbCALblIHg1GFIKeOppRxcDI1MhmL4WqXy5USaLvecBlEB3IlaMvEoQLiBbjVHrkJHIBoJpUs5jOhQa9SRj3OlaoNQsbRXZEITVn6jSSdYTWfaBR2arOR2267fcOGDSdGAKbGMquXjYyPjS9funTJ1OTU5OTKFcv59kPKM8lUiozWqlW0BmkTj7QQvKvF8QevAg3Tkij1YCBfP6FBvUQqnoLPpLZ2QW8SRgOkcvepHGqbqpSKiFipl7Ri3AJVIuodVcZ1XRhpdQa9dr/bHvQ6KDi0H0Kk0qCp+10fEEHvaNUXRDVEX1AE5Jl4ZA6Dj0SnPn+XdlB2EiZpHyePwJG83w2+TyZ/42RS1ATSG/7t8Q1jCCi4AXFNLeMCzRIkrtDu0kGqCMNXRSczp//KgN9QAx7GQ5hhArJ2ih/ikVdElTTZ5z41mPrnWF9zbwgDA/zkW9Xeh038ZQrCL7jhvEhaukt99fDwwFPi1DOS9HD8VweV1kFwSc60PVujhZGIg/G12lgbZWAUvWtJhky6RGZO7gT8ZDJZLRR2H5cGgRFpd3rtTl+LDeqN2Or+mv9dC/r+IVmYsOau0J5S6+z8uNoElIrawjb7l7+x8Wv0s77fbvpbe90pOp7pP5wQ0B7vO0373JVvikBhvjI1NmrvOtXOQaaaLu0d1S9H52TV73s7MM73tyblx6uaGo5lnowJcVIew2k/gN2+lTbYJ+bsoYGdftSigHg/J2uQsecGtnqDbdhoIWBxMEtDJfnCD7HDyQ7fx4cXi/7hImYHJ+3jlPa4Ld1l4QmvBUfU8x1sq68wINFtPrfqJCLYilF77VmWSWo0oNDUgVkBYTKCcjxBxIl7QCSLTsIJQhUvc6xPKmSTRKc9PNAWeeIY4ADMuxw2+WIJyuW0xfUbJPOc3yFkQLzITeoyOlYzGizcsdBeS/VsRdL+11q7IJBPzZcUEycXdfu7o2uy5xyLPDb1ezdf8j+vfIg4Rsa1J2lKUzmHnxfR4bZ9fsaea9juhrYHHYvZHWts9zssuczGLrLUUhu/VBsBHTjL/rFkf/q4/fVe++i8xW+0hSeE/gdtjSrMT9n+82znEstvtvHLVOKdZfbEmN1eVx9/fdq6uDHUjb5dnNP16qQ9UbE3j9kPL7fb5+3hqvycawr2y2vsB5bZl5ZY4Qp1/7+S5DahE9E5we/2k6mDldidki08qmwmp1S7N+6wq55p/vCFj//wq7YOwqMDKzwze1r0anv9heF1p8bOP6d06fnHNv/+Tbmr2t0Ra28dScZDYG9Ui3rj1BEuxYu9SKdTmGr0k/fShaLgBVxJ6SuZWJQPJCRHARULk+MTqCRUWUNrmNqE5z56MqmtEVL8A/o0G+q2QOuhQrHVDd+eP5VKFgoFQuoM4EoFK0YM1VqtUq0SoFato17Vk4Tj1utjCkkRGAET/kEeNjY2dsqGDcuXL0OL1us1uHdXR0unsHswqc71YEmxhq9VJFLJrqtBS5hEKictiJ/ExmegfmrMoI79TyXj+Xwmn8uQ9XJpgYg1G7Y3CHX72L/IYBAbhPGKijlN+8cy+JYbHXgIIpUYsKT4T40mSae0iXOMBCQ3qWg41K6srTY+LKYWLa124o/Vyy5kJ13k9klGiV+SBbeF6jRrS8gDGYLs45rr3yYhXidbce+l6jTb+FW1WtUtQjidTsInnMQ0FRtEFdOgikZgBLNIFVSEGUFQDkEEWLEnglIy714DkaL+i/0gf3AJriI0oWR0vMTBLs16naDAPB7h4KXSmWDMIYAQZIyKRlSuj0MjnTO+FUcAREgB39bnpmBphzfNvvSRJ5asHT3nijXebob3kSOlMAzsNyl07kjWaEp51C/W1lAQ/zC8Q1s+Xj78Hj5VtNS5IKETYfSLu8FPT0i3PCF/9orS4i5AnX5+XzztQ3Bq/6oQVPyETujTKp1EMkEN0WqAhDatp87ATbALDhUcBr21BiBK1VtYR33NFqYyqrMTf0u1RtnDawocIJqPz9uRW85tyUKAjT9gtXQqmccbzmRoJGGady+YVsRbKgCqPheq9Jrvp1aY1KICdEMoEaM+6yhs5CocjB8bj+PDtBstYqGo0GbEH49qE1JaFDqlsXgQmJwY4k+n02dumrz47DXoqZFiETnAH3HCFwib9gC8PzY7c+DQoUqtqlarow3JHvAQ5rWPEvFoBme9ms/nEqkED5BdvpBX9GqCsCGsj2czPTNXrlZokGjcRCLW6wddYNIbQ4Go/qjg0bCID98D80xrVuYl9sDj0BvcJcPop1gUG6BflVpjdnahK2yp+aDB+h8pKslbpPJQLLT6oFFT85S0NJY4VQ+HAjlxR3rERXScgh/BTSRLAIR4nGdF5JXWI/D0HEMHdyhsJea6dRgpTwnPs+An0SqK4w91O3g0jEVoSTWGi4A35Q/J+CvEL73pWjVIhToKUf+CpxAX3KFuEYDA8CRNOUxLVUiXfHt8QSQBs9yleJwb3VRGPUdYCJWbTn5pYTMxJVS7bDYzPjaSzaRRwO12kxzBi4bRez2f0qr+LSKSko/jqkZxIcgWCenk9kaL1oIjga1NrO+dfTOY6wRJrePQ4u4N7MKo/eTwtvY4/8j9dtOlVn1Onamdst3xC7YU/PfvnN+Pfm56r/YiWn0ZetZnlp/incTfLJV8TkvdEa13RX99KnftH45q957F6qCFvN+/zL4wq77qUce1IPA/j9s9u+zytZY6ZNGOgOl1o949D13nC2qB0S+jxk8i2sc97tikfAIMOPsGMfnBT9nyFfYHN9v9F/h0cwD3ed4l/6Ip++Dm073jfHHS58l07W/a5dETIwAvT6RI0q8d/nox4SkBLd/oGVnwSUqTPhsM4uetfrHaO/7JJmHwFrZ7UVIlcr5Q+KVjCwGR2a+68xMQ/g9uBm9RYbmg/n/Jrv+bG+9amGgvpJZlqk9+8M//74VCvb945/CNr0+/usdunVeXfPh7rTRie/7WmkcttUwz5ieulB8CdRY02AXniTF79g+s4fPBeHT6B7VI4GT672aHdtjHNmlDocYB2/cxvQuNRoeLhsn9ExfI5Xi+YTc+bW8Z12JlKk/vQhs9WzOF/uPo/WZ//zUq9aX77MceGF5D7V5kupb6kxsa5eWulp1oT+80+23K9talO3/jjPH67lRaKgIjslAqofIc7kcweASW5dCcIBlAlJT6H4ID+Z1kvy2EiR0dHev0uqVyGeDOzaafNQa4X7ViRTadXZhfOHz4kIbRg15tnTzVcYigWUMITct5cQnCilawyKd0NpvtaLA0GVTq55ejJtPxWL8TDCkJm65bt+6UUzYWCvm5ubkDhw+Vq9V6s1lrNMCwqEBUGsZO/SS+JxvmFQYWdbUO4oQBFChJY4lh2LMjM4h5ifrC6GwujTC67Xqr2VgxtTSTSNUqFXQipjzmR/q0u92EYG8KCII17/Y07QHLRWa1kXZEyxVazXYM453UzjzByivtrinoE6u32o1mi/TCPvufrKPlvVcHM0uRkQ+NlIhjwSO5CMTf6+DV9IApmVQK/2RycjQS6s/PzuACAbeCEQDQV6PWPHzoyL6DB3rWiyUShWKhUCxqknW33+nrcIDZ+QUKQjAIg4tMHAjABJZO0MKtVGCeAqGRXxWQVhMM64VMVq+PYQQbZdJpYFajUccwyW6BFRx0RKLRbKFAoczNa30HElOGSFSdnDJ0Gxvvib+iIwA798/ffO9LR1f/XTSST7711ae+2AH4GjR9sJxIxfKj6Nn/f6HjIwDV8dtCqSZ+NFWrrT1jBHr41uR9G2iBfKGoka5WC3VRldMe1jicT0qkOlA3qGPcoGYI/cfjYHs1W/zujrZYRM+gH6Q64rrf80kT6HAaJG8BugDstF8i0hyVcDiZSORzuXw6TYCmFhqVZxZK8+VaUwdhaHezfiis1/rSJ4D/kUI+DaKPWDISKuaymYSOVQU1NdodqjJJHT581BGXoKHqL7rC+4Vbzdbc4gjACQfgjA3jF2xZASjPamBBilWbGPmJgV31T3Qq9cpCpax53oBuKSbBwrBFaftcIopyudRqN3O5NA4T/AnnRdHO3ZZQ+AAnodnuBgvzadvhUAQfC6HZAAnCRdCGhzAdcVAUhEQ8GnzQbgMkh8YCFsgTEtr3/o/4AIChHZei8SROzszswt69hxPJVDZXQAPMLZRR5l0hUiFWj3uIxykSdJU0l7xMAWieKIQrEQ/H/SHI1gtO4nPxgm9FxYuaXKXAus/HL4MYICGG4aUe8CIx8oebQXjcExLVOx6bP1QcfAJ15s+kivRH+kpaDSIi2JMo9KbzLjiO8PSY2qm0XKrHcxE84idVMHiF6Px1LoM0+UOigQOg/CkF6q375R4fRMxSuBKW9vbRIV+kigFx7xkPGDPWx5Ut5nWAO5njgxuJ3q/XG7lchnpIu+pqD40UkdXqTYxsvjBCjKheflJcGrfI1rZ8opZcNgAoAuEgIF/gLwYEu5ea/cDiU7itHraPfdpum7a3TwrrlF9vqbhWXv4b6VmrPSqTE9pimc0SjYhk+OCUlqx/H9m3fefbup0WOezTTpZ7mICwjHrZO6e/FoGbAY7qZ3QiMJnJ+AVFxOvYVT4+O/u7t9vVRe3z+GzdPvCsHXIkR/392OnClN+5ZOgAHErbjSBys3Nz9kfrLZzXtJ9w28KkAifXL8rr6xOC/sJJ4oaft+h1aluz7QL4jKWCYYFzPcCXkb5fHKeN7gAAml9C9ZZFIxa/fXFNAkSlCxAEIB4Z3uXd/MePO3gptd3roPghuMEBw1W70X+C9W/2lcE4MAD9AOPeoYGCAy1Lh2006ZOUFuePvQzhKlCaAV3pXB2XA4XyefvpW6646dm1O2ZG3nr6c//0zi+0IvbhC+w7H7eRr7UKHOmRqJfyPx61jx2zyybt/IL96HZ5Dj0YJgtmG75Tm5N+53r7u6Sllw4rxf6P6enKd+k60rds28Ybtq9gtQV1q39fwt6Ysc4jcvu+/w1WH8ij6JblVPg+Kdo/dKGrc83+z3r74qy9acrSK+1391vzvX4WwX8kgd1/ZI8qTCRlSU05PkFr5+0nvmqjDYtRwxfpV6+wp09ySJD6693F+4WF5Mc+8JaZR5duGN9eLMyUjvba7XIm0QVmguOBzlHNdYwEJha9B2L1NcDaeh8TCCIHLAIdUWLZTNbXF6kTBB2IjuEVR6jppVNLMWPz8/PAWh6h7lBTeBE93/oCIiQP0KQo2U6nq44I9VKG0FQ+TyaM6YVt4gVAxCMRgKr6nzVkEVq1csXY2Gg2l8UsVmo1IMXM/Nz07By5j+tQW02R7Wo9nPRFoPZdVcsywQN5QbE3fPtOdCn5leYVyRpjMJPJuGZi9trIZPXS5ZlYgjSippNHseA8AN73IqG4tvVIh6Kah6mtINqtfkdTlQASsgSRMN6Id8down2lUi9Vas1OByxAtgHEsiVR7dghkxOyRmu4hXmv31PPMqzLGhII/jWVt9emRPSI+NOpxNIl44VCpttulRYWet1OJpUZHx3L5XLNeuvwkSP7D+7v9nvgruLICC4XUhLsaspZwSIE3cUU2tDaCXtoAxIMDx+KRkWG4GIR0AlJc4ccCddLQ8J1WO9r+0ENvVBLNPtXtkxz/RGmTGcinsnLAZif1/Juz9qw51XWOhw55ZV2AP6L/vPpuANQmbgtlGigB3AANGFEShol0cNdHBsZyedz1CN8YFAo6JfGjt6gFgiFaqaTQDsohZbFDdqmel1pAe70arBMSkRH7/lWh4lQLNrX9Ag+PdovKdJs8cy9C191khYN7EvGYrlkig/tqNZqz0lLlEo1nWrRD4d7oZAGeNEqWgAQoy2lweeDLja5kEllU3ggOmrAt8SNANSPHDlarddpL1RtV3c+qx+XIRQ6cLj/MlOAVi4tEk6qoVHXaibffRQVSUvwPoMeMI/GQJNsNIFoihGh4VjTZqrVChknH2Q3n8/HkkkaM5qx3R0A+OcWSsdm5g4fPTY9PbtQruAdpTK5eCJB40TFCTxqI8kwToJEoY9QrEZbcBQkO198jPikWLQDgnrdKQFC0cg9h+jqbC5HfJVylQhiKD7KJKY1PQ65/VsVAPUk6Ip6CH4FulR39UB3COrPHI0vXkPD65Nvigu5DELw0jaKR/+VIY/PNTgXiJ5vKRw5HgLiEBdUssVo/UtoOyAyHbA45C2IzyGhggZhfMqo4ienKtrFxb5owyAh7vAdJEcwnlLEwZ2AJSUilrkXJOcOAcTX8TvqXBG3qvGkqRlvIu4QkMxyH8+YgkPyPR3H0KVCU1OpRC0/V9gXI0RJBr7wNtHZPKJ64SbCiJqLHwNEVavVaupVUoS9sbc1x2/org/Zz5q9zuwa71Z+1Hk6TvvhoW5b8JFpnlwnbUXe3r/STkPDn2n3z2u2Sf6b7eAAeRFvwe7Za7/+gGbdfPE5u+4C07IXqC4o+bnn7fGv2md32kcP2p89aK9/veV2O1oFmAZjBQd9zv1eR/Nfq7MZApETnhR9Rxfb4iuJVWhOXGTti1Xb6HPZ3zyupaVkczymc14vytsNYzoKlztXFm1iEc/FrrNLNtkbz7Frz7Gi94KH11lo1ufkAMoD7+JfJYqXmnJ8WSivjKnvnKoSi1r8efuBu+22rjZfqjxrS6ctDF4Pll2TkYBWeR/8y1GwbaWQOpIZ8S1rYAyriqsHUuTRWo/tuBxeSjwi/oDgjXjwagIGeJ0LpDrhwwI0l2ldz5Ts+x/TDJzJmE0C1Ujra8mB12Eg+ARhtvpsqHmP8zl7zYa9b9/y7KWrDv3U5Y8AP6IDu/jA8ACBlyd4O8tHFfrazr8YtdFJ+9A+KwPXvt3Sy+26WZvtWGeXvWmF/epHLbPPTl1iO3dpglBhiz4Qiu4HHrHXP2dv2mEb5+zsp+28p2xk2lY2LXa+Rffbmmk7TK4vtSJOVMgSE9qIs3nMtlYkkjtL9kTbHrnKHrnMeucMhxr+Q+m1Zp/ZZz2qbsjiL5w0sZCyZybt8SW2v2DRnk24rzObeoEDQLk96z7/Tya7c5n2o3etr8ZyS37sufTV3U5uInlauLxnatBqDnp6OdBsriKlK1VNuYMZ1voxXAJID7Vgz/cFQsM0WnLXuIsJw9416g1Co6YCwK2Of/XsxSo6kKqKOkKpSjFqCwQh4WBpAeodRkGVQpchqTjsiSelXiElAziO6HgcjBrMoBHnFxaA+02dftUgXEITebXvftD9Lya7vljEFTEuhnQsEBbdqi5w1K94FucuJHHUA58IhXMFy8VsPhVLEDgejmLLYR4mYok4MfYAEuh9P0ANZMMzJBU2YLNON8tk0+RIdr/TwRKHfdAD3cxNUgc/85MrEkPU6PCW74+ObUDny4aLqxPmUOXnY8vwqHUJXXlQ6WQyn8+2m9pm0Ls88zyZnZ6em5lFwEh7Ymx8tDgC8z1tqNqHFcwEBgIZIBt1JZIgJsdHGBAvsk3E4oAvAQShgrCbUIlH7Eh0WhVAUaZwtDDHgkLkqWt99VKJO/HWISqfiqHpRo1GE+PEm2RcHY5EgXxDNt4985WdAvRf9J9PwylAtMXs3l5IR1BTjyhomoUQek/QZWpyAhwLFJmdndUkQFVtDZFReWJazZLghjdVWoNDTfkDaqfCz1o/okmA1EG9BsqKekeqcBp3DICt3gSaZCRCnUz5XCMcc6A97gXVGs80TjKxWD8UbuuoPh9mU91WPGqMUj3yadXZ0Gr0O61IaBDXscER4oxr/FDzrrU8p6dWVizkU3EUQigRjeUz6ZFC/tCxxvvf//7Rkw8CmxjLLJkqkJBe8iX/sNkAv/miB60LQnFqFFLbIFRr1XJZ0x876heRTqHJJ9EguVw8mUZ2MNvVRMpordGZnpk/egxnpt5otBvNTqul/d3T6QzK1cF8Dx+bvChX0qjqLVbL9ilQCAwRUyxqi444ha3RQMFeS6FISFNB0LmobO0RSrutVqsqG5Wo/AnecTzZW0S0/k0c6InhoKFKZahS/VskDaLQ3NE7GntQkatcuXYkrQve576/78/10Q85FfqrQtMvGSDFqlQVNY95U68E7yyS39NdvUwYxb8YQrepq7yhEQOid4dSZx1Q5ELzQfyeW0KdYD6I1vnhIkjFGQieD0nKUEktBlnkSq/560HSqsmBkRtmUYuH9Ei2Su+SPGzCT88HjvykOy3Q00lyPen0bK4QCseoCeFYPI0fmExhc1PprEavGg35A94zB6348WZu1eBGn8IdsAU2vtNh9omO6YG94z7L7rHBKrwd9Svnxi20zP5kl/3QTfaaTdbo2gqQ6zdFlFVSfcYPbbPPTtvOhh1q2nc3LAke2a4Vsf/vUfu9ByzatP+xyi4u2ttGbckhvaTJN3zA2Qu+Tz9MX+xMB9y/LPEa6HCpzwXiA0Y85LttEg/4pG3/+Jyd0rR0REOTx6OhGPJR7dm/JG4rErYkob7/dz9jbwPv4lNstqlRmypYAVh8HO4DrMHZ6a/LzMlEMBgIOsLP8G5+rN7xd7fbNTG7JmGba7bzqGVqlqNITne54TO43Re+BxN/HeHziIwHH5ArrP6bx6JxfogtYI9vokKwfD/tO3jihq2yZMveFLU/OaSFtlqThFew8huVRuNQtLkzmhjryaMgtohlEt1No/M+HvkSwrUIeu95eIMLhJ/wU3OfiucpO1yzTx2y1ZfZ1JlWXGb/+7A9VrV22LastK8+b6tGLD5jex6yZa/SfqntiCV69qu32blH1WsOEFtatbUD25CyVdQKJH+qWdWWHrTL99npx+yeDZZda8VNlqPlnKXVBYVLLXOJjV2q+8cbfaynqDRP5T+Grje7a8oSUy9G/wGVknYkp4Ph7lttewp22u7457f0jr3EVaaUaHa/uG7+Hz572tyh/Ko37lj26p1TVx0Yvfz/Y+8/AC27rvp+fN3e7311etFIo94t2SqWVVxlbOMODjHNtJhmCCGhhgQIDqEmYAjdgCk2GDAuclGxZUuyLMvqGrWRRjOamdffu73f+/t8177vzZsiIcky/J2/15y575x99tll7b3X+q5d5x74xyvHzluOLzZ14KRIYl9SSLJNdRDNBdyjEOQcyLshEFGSRqBY3P0DhCn6TRorFhcgFNoXEEZbN5sNZBrf4xXdj9RDy/Abi6CY0PmSh5oVq738YSUazTuVBCy9dzkaSaaSpbExvKI3fRS0LhjqAwsobB8IjyN/CVaj1ZKykvDoVHTiWmmRVFCs/AivaH9kogPLI3/R2twHDgBhE4l0QhOSE3WUdauJ4h5qkU0U3Yv2AbCAP1zUG9odQQ4ISaYyWAXI/oENtFZLMwfUawPDBJi70imoO1jJL6+Q7aSQlMCHkSpRCmG/jBwe5OI6iAxy74rJy0LdUr6+GWMgmx0rlrjR3oO1KhmY1hTkSTLQaDSrlWqlVtdaZIt2MW0oI8wtGEHoXGp2hK8oNBsqZB5t4GpV98QOo7zrChMrm0kBJLC/ejCh31U+/EgiHLEe8EAZoUbBFDAMDEdayZ3nF976qEYkMtX9hgHwdU9rawBauSd61kJCUFvA26Gq02Zpy2qtSOu6DufmLTKBR82+oy0nUj7jXZiQusFfGo7GpgaDpq/2VcWhfkoxjHqmQeXESwiCuJpr18Jip1VgNGAPZzLYAJpiKEsBlOjjUmA6UFNNC2MaYCfCIVJqsuAOIsXP0i1oZ18sD+poN5XUOgWf4abuf9nMOnFMG25iKminrXSSoHPp5ORYIZ/NPP5U+VgDYHIyu2FDgcouKYksQK0M+pj4YDg4RKOog85arSCP+to0oEdDpdkQKzInk8umMgiRJFILBnT6hr1Ub3Tn5pcxAMqVGunhVZBTxOD7f2kGUDxCfno0VEf/SAqki8oBqYOMww3rCjfttIxIBOur/3+IJIgOIkOEIW1UZ39hlqUpjVoVy6SCUFbLhzWm0T0krSQOzV1ySAIIUa727ZqC6CQsXFKQNRdlFJckCH9dumlVmXo4lHEpcNIfioIb+ZdE0q++UwiC+8TBA2GgN9wbGedR/+XXo1ECw5M+1Y3Mn1FYLlX1Rokm5QpbzvzRIwGRC5ijaWCYUD6rh+ThGV9KgIdKjNx5yiQrcQyv9NYz6G4K1IN2n0StzMq74nT5TnQe/yi5HmRgmjyGG1lZHibfk1weSCiGF+qj2XFLoNPDnowlUlSpeqMVx1jM5lFX0mPJlNsIsvQ0f67bjW/sbf72TnRcm9BcsTppBfj6RsdUDzq8pDCuXLArD9vf77F9h+0sgBfGAWnr2MVPWaNu7wD9b3TgG3L2LImKQAYO2FkR+97N2kN9OmGvA5OROdyL1k/ZrjPt8tPszF1W2mKljeqd1czyXWYv9rjAwfxiCTwz+g+EfCDZ6BQAYujFJ2/gdWD3xXbupN29137kYfXxj61OJZrp2O8fss+X7Wce19Yun1jUhvHlvtKZxwoC9oG8CZbUcgWEx+9zYgJE4rFGiqYtRCmA9Z/vt1Rduw+RopPTViAu0rzXe+VP9a9IAGCOSE80BWhEBLh2ffV0wkD2+5pgSuewzMJk0X7/IYum7aKXrh45TJU6nkCdM97f71drMf6ev7r61z/24m992cOpXX3ZowBu2OJT809ABPtyL0osKIqVR9iUt0dn7d6ytm2l4BZSSsyfmX0zJuWtmsf1rs32bZN24cn2saes0rQLU/ZDRXv3E/bGh+3DZ9m33WuXHHKJsZ6oJKHL/HG/KVi9af/taq3BveyQXX7I5gvWLlk8u3plQst16tprbrI3zdiTY1YJreuFJgyATzvvn4EQOVggB/KRX7/9ou4ls+FMj2MIpyeiw8XT55/4h3Ofuu704SCy6Yon0QSbr9wXaVj8UVVDZI1EOpVAAlt4nw8RR9yjWzVF1LeWDAaA65gBgs1FswwAvkT2uiAd6pAvLTjWRHnQsAdJmJojntFpAJr/I5npEfAnIzmWRYbhH+GsN+pJ1LGfshmSWkiYyWQ6vTbQv4X612QVlIj68NJgUy3mi6Fp280WyUj4Mtx8PpdKekejxtglV4kRIekzDhSti9oo2ePy9VD4VFcWrtwjcuttDbwPY9FEJo2KrdRqlbp2LMVjs9HUB3yo8djc2NhEOpcDeGCTEJIi5a2mfaLnYKyRX1BIS+saB/yXWYXJFbiHXo7F4CzMEEdc1JBUrBcgDmpvxFxC8V9e4V/9m9pYJYnyyqSS2gIGs8GnXgAMyBnsX1xeWSlXURnKIGAe7azzgiRoFZIzRMqHu0EflShDI4pPVQS95dKOon5WaU6LKABuqCMy5waf9znGo8CmsDpZC5RTKcwBbQHUakvlhi0CKXxpe9kA0y/0IuBv0L8+BQOgH+nUUo9F4kKeVCSIKqX5KjbM5fPFUon2WK1WO94HDanVadNeHUOlJumdrwFvAX2ok1TURluTHYBf0QRtG3NaBoBkii/CQSAQFa2+09RxE/GI1uXncjqdIyEbWQ3fBZV+qXwr5fLi0nK73UV+ZbI0iwyVmXc20GyYeHQ4USqMFfNg+nhsmNFyWhkAeIzEEiSWNtpqNXrdDjAYOcN36UR8rJSfGCtQ/x/etxIMgAANnLD+he9INDVes5P4iCZOvZex3O9jDFUqVbiQzeXGJyY2bdo0NTWVz+cxW5qdJh92el0SvbS8XK3Vy2Ut9j10aHZ2bh7kF4sn+zpTNuzMg02iZotQJbOakydwH0UQ6yS2hIyZJDIiltAabDzTtpErmrOnofZYf5gYRriiveGw0x92sdMHfZCl5iHVu01Nauy0NCepXqnUK+VmvYpkxQfgPeHH3VE6MuLUoePyUo3c8x+A7yrhqGImoS4rgwf5gCn6L6565eG/XuobL299CwVLQz5lJFADIAWlEFTe/qzgFTnu4QohqQikcjwoCbtASqVHxof8RYDmCzmcZN94XeTCU7hE8jx65CLC4IdYVyNWjPp18qRBo4fgwlv55QojL6ML0hsu96dH/uNTgRsy2GNRUrVmi69pGy1fRU/FmJmdxyakkujInHqjWq3Pz4O5IslkGvEL+ueD4sWD9A6lcdbB5HoCXf+k2S+Z/U+zdxUMs/XLNXtFx9duhlzh43J7zyneo4ysDpl8TvSEwLcwfc5+6dvtVy+zLBj9NH91gV36WnvXNXbVJb7PDNfZ3tMP9Od+rUmBEZ/TyANomxhf4gkm5Zf6jCBSnrbpK7Rw88cetXtq9i0P2Jvus+/eo7N7/2JGu+9D2ANfqtgZ19gfvtwOjNtC1T70QV9dQGIePo59z4nIFNc6OTEi0PMJaXp1rS3ZgSdhecC/Cd3lW6yC4wNRPQ77XqhJ+27ShjsQMUwZOp4wG76y7rpz+LnP73hsaeyhhbWjxbyOmS351KwTUJgHhVF00Fc1YEGNaa7Lbx2w73vYfv4Ju71vv/B2YZE/n9FcoP/wsP3G/iMFNZGzZsoKGfuVK3T951vsJQclH44lKiTmDZUEPlNXu6ZDHof2osP2g3fYW/bYf7pVawYC8XnCa0ugYcc6D9pFh+3NGNP/1gSaP+277rztPW8YPZ+Ixs+eCzdPfSq0Q8tuqqRnO+lYTp1E6ihBbIhHEk7qhtdgPQBXpA1esmlNApEoxluQV3hGtCG/pFvBgxHtGoeIFMbVoLHEtQSfxLl6+vGJkweirio+RX2VSmNE4Lp5EDP0i3QASppvuZO2iEZlGzgIBgdIASI2aSJaIZWVXo9GciQ1k/Fjx8b4HR8b0zY1EsCab4NIJEXNepMcJRJJcAm5Ixetdhu0KuTrkBsTpt3tV+sNoP/C0kpNa3gHWsqQ0p6GZKlaq82hkZst1GO9VgdvCPpms9go6KlkXLMZAMLjxWIxl0sQ6qCXUA9iElXX77T63Xa/p9OBsEnAP6gUt2TUD5XUWf7iLbaQOBnTkuuxUpFg8U/h4KhpDU6gKJAKHzabdViRTCbUSZlK9sgmWYvGCIQAxVKtMRNqlyYalRdY3Ou801p540H4yPvC4DM3ZEfWlx+kgGYiJWQVlgOmctlMjoxr6AP8BNgAh2CKeF8sPEC5Y+7hSFLdaCT4Ud36Bv2/QbRGHwAE01MzO52O5h53OnLxAbFOf0Dz0YoTqprqltdy2qpmWVsHc93nNPQ0k7CjzvGw1NX7PWkeSBW+omYiOmi8LY0kam49v8gNTAeafD4LetdUPWqvRIY3BJkfY2ODaLTR7rS7PeSL9qvKpNV0kknEBfWWRqpFLP0+9RL7tlQoItpkVDs0JY34x6glDTSqTCZDQjrtNkZCoZBLJtb2oBYdGQGYGM9smM5rIqEmYHRILGkGLhIkHiRhRigWhCf0CeIsC+4v1ZsNhBHpo/EiVsqa69Na4Q/me7td9222aMoaKTAtXqb5YTbQInHIkT41OL1NJTUkkNIIS5KmC6MNm8HnAHKD9gpmOFifm0Q0noxqG1HEMxfYLJSoDohvNnvtDiITLku6C/BqaTZR5LI5SQSPzrsNNFAgqeE7nVF4FGAA4fxKeq/23FOKipwbfEjWgB3wIwcxB10SusN55TKKlMhdYwWEIpHkEhMhLFjv4sgZqW/10aocI1b/HV2BdMOHEkAi7U9HoaY1cybBd20MLDcAVt+HgPxavQ/u0nse0/oreJMHiVV/Dh+KRq90587h1+uCbkYe/Q//w/vgf408ZJgjGxpRTpppbBCONAxcqGmVSmV5eYlMdDptmhJvM9n2+W/u7rxwOOZzQ7bO2Ma8AG3FT3oFYf6iH577RmCPuqDt2kUqpA2aOiUgxQfAoJTDI37Xr8p1uutJTUCvt7U42Gv3cUTpgZsJBFx1qhbRZnZZ5EzvcAX45rxDd41JgXDhCgTsq/kspefasUq14tril3ownQq2ecreMW/XLdnvHxTWX+hqWed6mk7qQIBLa3bLqfbiwzbcaL93vV19oc9Kh197PEdwjdr6dF1XPXHvsQP22LLdt99OJaeBgLlqXccRYb7Cg10aOYgheef2Yfu1B+29h+xbX2I61TAwCkD8EU9A2ILzGO69sNQ0e8xBPDWxrpPta31NppdN1bXvvMY0L5B0rngyTlhGmArLo1uIyvvk5N3bTvvyD15Ui5BHzBufnbU0a++817oDO79gS4DvEURxApdf5LUFY4NrQSdFjMfs2gm7tawJXXNLtmvMTr7Ezi/brrjGBG4ua3pSZIM9fNj+97fZGweaGf/SA/Zb19kpdZvqrx7xu57IIymp64gxjUhMW7xpX8rbf71Zi2tJy3jL3vCIve1BXW982GopzbOnVvSj9sjv2MUxu7hgP/VqdcN/LejZjACsETbA9tc9fISB64g6iOE1mxg8df3uWLx34Y/eNPdXJz/1C+dEPpy1/flet7+4tAScRbYgzNe6YCTbfb4sJGklC0Fn4yNeuMEFsS+BLO3r3TRBz/ukLsl2ze7RbBj0GuUaQ+ymtCwAa7ir44NQLgQaQVtNTU2h/lCXjXaDG1QMARKfonZpj25WB3MsTnCA+Q0bNqBzkH5E3et1AcHc5wulXGEsmdIsfHRDx5dIgWR5FeRn6LrBhiF1OrOWxiSiBWoRs8tXaRmfzq5Z78AGNB2qAV2Tz+XGx0rkoNftNRoNdbhBnndyEpigHspBz9cNo4OT3VZbWmw4gAEKldcEPdBoOxp3qMWxfIROkVaRmg3Hg4I+IvCnHR1YMZufHJ+AFXyKeoJ5zhblhRuSp5EP8FYi0dG5aQ1C8JEBmQkUT63VRLF1McaAU1KTMUF/KWhVbE37gQXS1ioGOMC3FJ8Cpw4MtbFPQP+tRh29QmJhmgqFNGj+tNQ+//APwRAdIAFUiidrjWat0erAN8KVZ4RFFFsPbT3dPTdu3xgB+PqmtSlAnfw+7YzhckFDUJ1RQxOYTSVBsGBYapUGEDX7BJMQGaBDbbEK6q2GL1ykTfa7fEsLoSUOqSyYBy5bhNgUtuSOBI8cNQYZTxAR1cpH+fICxm794o5Pr8Nxmn6r0212fM5MJk0sdU1E1LQ0UqI2j2To9Qu5XFbmSyKFHR+J0HI1X5AWrS5Xmc2IDuHEdIpmgtAjXyRI4qzff2x/NYwAjOAaBvepJ49fcN42giC1fEnTU/OS8lM/PYqb3xTiLxohrEaz0Wq3aV1kFHMePFqt0mi6gP7DswuwAUHX6fT5mOSm0trWd6w0JhvAWxQAuNlsZFOJYj6b1GJ8rcoSt7x1Q9wgM7DJsELICSWiVwKY2omJYsCywSIT0kY6DzVTSPnw3gJsLJhFJLJ9cvlioYSs0o5ioJFkqu7GSb3RLFeq7U7Xp8uom8HZ4KJsREqGBDz/9UI/wuzYDE64e7FSRurLWZUVYjGuEt0a7oFnEjGqHnyM2KQaadcyfch/XrnM0hQj1RvlT9EpMo/SY+dGT3yCA7VRRTqaiopd1woTNPHinkW64b8/jpw8iFEW/dHfhQ/0R289QjnoFycFycPohYKUswccwuBX7/jPb3D2cJS98FUg7uEYEpQAqDOoA1xQjtzoK3mQ9ULdCHV0fLz7a/+jte3l/bCtYn2/feCP7d+922Zg3UbNCFojINarQi/zXnvqNvvkohDm9wP1zn2m3T8BWNffZ5++315znv3gK0eOR9HtfvoVgYy6Gp817XWkC/ib9xkgl3uP+AtCf6eDZr/vYW35f0I6KW1/e7aNO0Y8dLVd86v2jz9uZwFzgYZhG1XsIiDvLr8/mipN+7vr7dqhfahvr73EzoCBxxPlecC7mZ9YnXmCiXKvTz7Z4P3cFAPRIVGBzl+yf1yyN73UraZgySBOwqaiYfudNfPma0E3uGVyvmPiW+xn7tTmP7/8UtsBc7he7HwgwaT86Yr4Tn+7Sofb9vYH7Ee32beQeEp23ba099bshmWb79pcx35xl21ZMycQCjCcBAAV4M/Nq6sCsD+rdnbObq1o/cYZZ+tkrhu+aD+CxeL07lfaI4ft0b32p6fLrsNa+J2D9mBdgX+rL/AYEfzH9IKr62lKBfTUom3DUD6OelE7WAi4yT4xsMkn7PyMnZG1d7xNY79fC/pN0y69T1Nh/2V606p1Rr6xXq+H27/xsvqHJndMrkwU1FkM6K9UqjpFtl5HgaTSGdA/kggJxIWM9jFsVTWXkBI0QfggdRzrCy8iuYM8040gprDsQNsMoxkiGslEAaHjsmmEGBYAWKFWqTmaRMKrU3n79p0g2KWVpUqjikLEBHHboR/TRoHduBa8ZaanJ0uFIl/Nzh0mHDQCEaGdXXYqolg8HU1m21qMqt2ZG1oNBYoeLiwskHhp5G4PwJrL5RISod1yuSKZrL6koabr8E4j69rxhj/qbxoMJkoFOIAoT6cSE+PjmXSqUW/MHj68tFTJ5bPFQhYhDS6fmpou5PMRhHCnqSYi9aZFdZggrVYb9XJobn4JRqOzu71oMjnAkhHY0cEZ3u1EpOqfwtwBwZC1fqeLVi/mcls2bCIBK0tL8/PzGivwib5a9ahxhxS4Rz2AqVS32Wo3m+JYLBHTKWPJdr8/s7g4v1xZAY+DWFQYQjgyd6SbMEA0yYdyJcugikxSdhd51kIOisA79QX62008o2zhk+YCabxFLOG/zi6jbGWbCGBogCiThZFPzczOzS822i2UlmYc+XRWTYM2O7P571Iv6C5ATyXvuy3/gdHDC0SF/oaXV96dHJ5wauM3aHUXoHi9PH1jN1pR1fV+Adqm6jAGPfUzlwV7Ut8B2EgIIROXFfzSzsDQy+UVSRIXbkgeWgxvaI3e2nQsN94IzWFeX0ayT1HTDrvJhNu6XVDcxHgxm9Hsf60+UWduf6W8gjDr0uwj0bYbGEBW7bTl3cfUfBJBvBgrw35vy4bp8WIuS80nfYM+jQvhx4ddP0mpO9BxvUQ60GKmNkiRuk6KcMlmcrfcuXzDjTcetQ3oqSePvej87UqH6WRfMskNv1A2l/McaoISghMBQ4Jwl2Hgs4OQktVqnSZZq7b27jsIK2hliFwEaS6fHx8bG58YL+QLWPzVanVhYR7OJuKxiVIpn0l363WwIc1VXf+yZNQlq2B1nGEbae6DnlhdfXhKOrE3CgVkS570IJ8IrVGvIrPwr+bcV1miEHibzeYzEpcp7DNfS2QJbS7WmF9cWl7GBmio/GB0QOvBMBFJjMIW8UU893+eJGQPDu5N86R4QuBg4uBdn0vZYJMI7pMY1QZqi29T7dKDoFSBCAkPUkhSMCJeOWKWoiR6jzaQJ0cu8kC8MBxW4BKicNwsm0fJDOkcKXL98ZDCjZfy6v9Aa2/JjGqtu7kP3R3xqtGPUcIgvwnfQsoUvsgMToF3I165ARCIR5x1I5Et7pFgHMkLjtRmAlE/GSnRkJmlM71f+pXuF76pV46MINOgZ/v/1jrzOkw0ucF2fae7OrVnrPWAve8c2w1SuN5+Zq/2u/xfpzhwuOyZwHezY42Ozgk+wQZBNzmCv8DR2xe9v/8Vozf/Mt3q099XmawpPccB7ss15GY3/MzTjz+ckP5OPzcta/fPteCPIdA/12+daqXX26t/zT70o3bmeij/WZ+gfyLNNVexd/+pzS3Yyy+0n33j0+yayucgThKMYAB9AoW5Ib9w+37fjhP0GSoGxftZGyxZ9DyH16Pa4v6pSppCOXJ44QngC1QE3Ku1u0vXZltCdp2BbU75VCbqxoQnBjMAo+WE+xTx9lPeue68frxp79xj151nJTyftXrIwCq1BlYvWPR8K94iiHMskV9MjruOGAAhzJWe/fAj9v6LLX65ffoj9t5HtNQE+vYrLJeyv7nZfuNsuyxtH5mzX3lSBsN/O8lOXl9Xz/FsrhumEGFyUF1x/5cIMzIZtQen7Y8uskMYdS80IRwRixgAP7GuNTwzAVgmvdxoNNhlMJKC+lV/tdnn1n3U7JMXvPOcqXs2TI0jX5aXlhcXF9GXrVYrqTFjnTmImkLaqLs2HLSpjjhhU8QlEggZJSHjEsl/JbQkmaRvJN5XrQJDaUps80bCbJBMJX2HHL3F8gBGoyCls3xUeeOmTei1xeWlZke7+hAmADStCe4pTSfSOHNE+yP7IfztDqlN5XNgYMwV8IZ2Cidl1VqrUu9UmzqCFwnZ0aHpShq5I/2igXqawA35fB7hOb+g/blQOqgC7d+fTKS1zlVbjGPBkH38J2KRZCI+XipNTY6jG0EbJKzZbM3NLWhRYDS6srwE6h0bG8um01TdHPKo10VpTU1MFktFeLu4tFRrNudhdaVSadSbvX4skwZE+O7i2B1RX/CIIA1HL5N3P/zVIgPMFYtMjo2PYfa024vz841mvd/rArMnJ8fJPEWSjMeK+Vw+k0HZ45/v0WmYMuiGVqc7v7JyeH5huVrvDk27iUawN+IC5URDSaF2ufPJCCD9tFYj0tK0eRxlnMtlUZlwGx/9rvc3yXhL5LX1SAJ9LSOHDKOAuqAjDaf4CA/BZOcWwQcrymA0AjygQnJpKkgkcmbjHS/sNqD3Zq/7i6n/MHp4gWhjd/cPzX44O0AWfINOQMEA6MfqlakbhskGLYLmpjU/mNyxKDZiMpNu+TghLSgICqpGmnqTCBNNhrwqV6uAOOr70LEi7Y5a5410EEafqG98KuznJiaeqHEKJB6jWubz2UI+l8bSSCewvXHHV7vVPHjoIG0NDBNLplTjorFUJks0NDTaOrKEFqR9d3zyz+bpybFCNkO1xZTt9WQAECNfpdL1TrepPdnTDv7bpAsMzafAdrWI/vC+hzs3ugGwbgrQWHrThgICDpEEccMvgtX7GzThgPzHk1qJTJ75BZcjv0iSn/LaA5rzSb3ZqlSqsCFAPdrh5s2bxsdKPsEvCS/m5+dmZma63XY+l9u2ZcvUxES70UCS8vlYEWmhNUBESRr4JJ8vTE1Obdq4ceP0NEYE4SCq8tk8nrXyFezealbLK5gBiH8CIQrcuafkiI/8a8oWiFOdOGFcRuK7XquXV1Z6vhOTyowiFm5VUYrVkmKa1w43VYbyofJT0SImpFEi6lJAwTmijfi6IpUPVUAVRFJIoaruKEgSg7OiUGUSFB5hfX0QcDNPqkyBFIaIZ71UfBGgv6wjGRgII5lGmIdSaXjgV6E5KRqPwgOR+xqNErFK7jnc+Tf+LRS+Wg3hSBB655+EBLobv8Gbu+p18KU0u4ejCHf4z28wD4I3vnGmoYEH27fZpa/vveyDrftPG8yhg8NnfBi1sfMsv9s6SzYOYMpa1LEdXHzoVy02ZadfbO20bazb5/bZ26eF89TH/Iyd90D/bNJSASMeQ0B2cvSod+eDZcFtJzmMezZUJbk+EwbVQ5GiWdLea75Kn91jH7pd5sfWcXtywU57hgWyx5BP1N6Y1F4xBwn8OEon7KydVhq35IRdcr798Ktt+hhgR44AvicauwZxfuul9q6X247Jpz82AYXyuDMEqvvOLI85yAaowLGtbhsE4mbFInAMz6TB58qLMHUJWfXna0YUPSnZvdpP37O9Dfv2PYrzjor4NpHw0sAbhIm4NtPpGCKppwpeV1e0wPqXnrRcVIt0Vb5A0dXe+kDxiGXPsMyMRXl7PMEE7CW+xZ7EWII5COGEVabsiZRduc2i43ZK2748a/vbqjL37rdXnauqPvNSS2WttMl+ard9a8bGj6mrQP+LfJwqtMVAgGi4XR49PQNVM/alrfZrL9V5vV8LuviQJOlLU5oC9Czp9W5UUmgYlTf4kMmNXrm4qDXUXGrfo797/lRqPwob6A9OazQaSBLkiXRTnDKTTHExhPZZFUY8OCFNkT9BtQWH8IpfCTJkqUWB14ViMZfPURCdrrqUwlvUy9q4axeF1wWUogsEGrVyNB4HQPQH3VwuVyyi2fktjpeKKCCuZDyORmhr/VMbRUQI+CcoNBUh4BPoCqRYKusElGq9CRLRgIakJP/V3nQ/kMpAXfAtN+SagHO5DElNYWZo9FgZIFWoOhe/SHIcR22Sr8gXOlQjGJqNkyALtVqNXJMG6UwUm0WyKaxCD0XqPkmKlldWKEeSnkjGwUZYNpmcNnGGNTKQnPvCSUHdqTMUaycK8AEGocZTCU37QejDdbwBAMg3al7gAeAei5AeoR9Nc+qTyG6/KyMrocMhgGCVWr3Z7kRjCeUtlGsoMn/Wjf5IkfKRyOf9U07AHowKUgeuQtnEVPTCT3AGTmpzak2wAhTgRUvUOt0+jsTVHQyq9XrbDx3DfFTFcDWIR6LTImB7IacAzSYeuyf7sdHDC0T5wcRL6t+aGK6J3W/QURSmAFms2ys8OYgIHOPIL6QubmpPJtVoNqgd1KsgAajJXFQyQBfNhx+aD+6O86l1ugiElkCr0/pVDTKNiCrH1xIsuXwhTyssTk5OTkxMIBlo2M1Gs1atVMuVVrNBM9R6yEaDNg/i51cRJBKdjibCEy8JpbbTimjjREYI2VSG9KrNaj2S2gMtsAW81voEdcvKDaEnKZUiNJB6vaGVCOVqNJwEvH4NQGrThryGxpwQbUB/fsiAeCRoKDEEI8iV7hBOGlAI7S6ayWQw9CuVMkYGkWHil4qFjRs3bNwwDW7FMEfIYIysrCw36vVsLkPCYcOGqclCLjcGVyR28wkffyA98ZiOZ9fiLV+5lc/nERzEAvPhVGVFKwzKy0uHDx1qNxsk0XG/1jAhaOBRp9shCyQMrnEDf8gBRUKasVaazYa2CsWfZMhQRzNLbbh04T/Mp9iUDL9WB1W5VJBaM6RkYHIRaFT9XJpsqu5/D0RVSbIaCsGPHvAT3kHIFEWhSuI1L0Ilo8RFCkGEB3SYRgzgrheIrEqyg6qg/nm9Qrhrzwovd5F/6AE6hfvgGDysUXCE5EESToIweA43wcWT4aLdc+LXyIM+9kSKxBtyMoou+PavRhGRZe5JsNcUeQ6/uhkZWlbYZN//l+1velPv41F1BP6I2Ssdsq7NZYjntBs60P/xP7LiWRZL68TThVsss9X2nWH7zK5asNObmtIgeplj0+dN047YMj5/BgKVrG05f0IC0knnOk7Z7tesWw6kgfsln1JCEiPCW9d92f79Jrt0YFe+avT1syLgT1wTu+HV58sa6DiGYDbY/c9+wP7iTrv6rBOBeEIIRw2MUMEJaCL/NOgfQqEg5dbOx4UICsh2srPrmDBz7o6H4wdY/hWIdJLaQ/ahGfuv+3Qg7u0Ve7Cho3DfOKXtU2UEkGCU+HGbTh5Fe+3hRfuhR7VD/x+cLutLhGFwtAEgop4cj/4p+vOcOVQDLFKiO+wx8nuF5c6wq6jPsIgau9EKp9g7XmJvebG99SX28rPttSfbVYdt+6z93dm282QbPz5G5ErJLUx1X64S3KYGqmv4KKomrZ6wZnx0VVL2l+fbP51JA7ZcRxuMdgIkfuHoHQ/YnVvsysSzNQDgARbuF92ioTEdQzAeO2XG7Mk/OHcyfajRqC8vL9dr9aG2n3cRSe13FIjg1i0UxC1CSTMPh5KlyFEfxydASR6XQ/7ov95dF2QcWr/WqIMRuY8naXMIuihItVgqceOj45ouTNRaTJZMIJA77RYiegLUX8g7hEAzp0H8BKzQh0NH/9o3D+UYhiwKBe/J0px+a7RaC0vL5WqjqRk3UhmeMGkL0k9GhHH576HJKhgOJyakNtGzwtauF9DufEgy+JXeIQjX2miNfk+gYmx8nBgJc2J8EijDJ6lU2kcYtFsOFkmpUPQZDr1Gs1mp6dBOeJct5KOJeBYFXcyjK9HK8I64CFOdZyhA/sI6n2aDYB/0e51Wi+aVz6mvjiJBdQlJSDVbIpXMZtLoAbjh+cJN+6Hyh4xofjKp8TlZ3Da0vG2AFpQ95wUmteQM4X/IIOGLvB7I9rBBF/QvlNYjWMIJelk3XjlwBt8TuON/Cl/zfOC4Fhv0NZ0BSwAWESLJwIfUtRIJ/4Y6B8D+/9EAWPz8l97/ocOnnbchDdp8jtTv9N73nuuy4/mN24/pkfq3oZEBEO118/va3QoVgeL13lWvJ1RnG9IeqWI84p8GBRKOxxKa0iLwre5fag9ShfdIFC14p71pXsMQ09oNgIQAsEbeJjdMT09NTpWKRY34Uf1A520qoM5HwtBHjlUrlXqtiguSgUZM6yPQ7mBIHaWqU7Vx9Lbm9dC391EydJCwOiCEmSUxSKrQf6c/aCGOQOHC+nXEDvKEb6npJBc7oqWN/Xu1eiwYAEeKU1KS0ur32+1WrVb1o74GPokdmRD3LKv3AkeaD3mAYAStDllG8/ZkiZW082I+t2Xzxp07toH+NclJwFyNP51OIiI3b5reOD2FaNAKouEgm8nmCvlUOs1DvdWot5rkG8GKCQI3Vsorc/PzC4uIx6Xl5aXFhYWlpaWFxbnFxQVsiZWVJVo5jR9p0mw1y5UVPC2XVxqNhkAnckRskbjAQ7vTwkO1Vul0WrAvncYsQxzFculEPpseK+QmSoXJsdLkeGks7wuUKK5BP6nF2uliLlPMZ/EzjozkOan5ljEdEqI9hag7qiCqCFIpCBxEXpybEWuRJPolGfCIpMAlySzVGjItF97iuKq9uJRuvLgVM+o1px74unOpBBeCfO9dIU5exCMK9+tdjqFQswOJN3hd9cyr8HItJeFmlVSR9GddFGo38qFASKfy6O7urC+VV258p21e8Shh7Z0xygbqIZn66Ae6r9g1+FhUuPGHHTidsa7veD0Nuvb4H9qe99re/2sbX2VbvlmOB8yuP8+2vcMBFmDrq5R+pDrM3iY0ENXZI2eSW1mbyLFK82UHL//oDwAp9C/X1X4q7Vk+8R1cs2Dzh631WHwimr/tUvvPZ9n5QOfnRK/zq2Bv2G4XbrDNY7q2Tdjl4FGzqYL92LX2l++2ubLNkB7YX1vdiGaNdjsiP1KUz51gCBmkWu80g+2XOX+Ox47zvlM+9sZzVhbPRN//8696+Xe8ffTwzIQoxtzq2lun7dKiprtgL+UyNpmwMSwTcDkFBOTEMDshwbcw/JS1WN42Oas3jHlmuchUuAkXPDln9aKeAMrXXoFkqYcYAB1fOLHs51mA16nceFtPWbv+JPvISfYbu3S9K2H1lkUmLXmN/UTRTiI7L/f2QNuguKc88Vx7faLaeiZjqW70qstbEkBmpTLsNy+zH37dkYuq8sXt1irb8l32Ux+zX/isldZbES8E5TvWciD6bIjE/oAX2tMRr0ICd+1+BDFT9xk4Lmk1f1fAjirvsFjCLFySktLKKC7AKeIngH9pKc2tHXVJIHp5hBBaqLZ6Q7tPLmJdNBrdnuAjXjUSANyPx9OZbDKVRHipEYmxLuWiQImOhxbpdjrNRr1Rq3HjxoYmA2g42ymT0e4XqGxUZ71eb7e1EUK1VltYXFxZKSNbCFwdjb4kjHQeEaQugLnIl5Qshp5PZ8fGIA4Um4/B+xb7fKCJ8VIoIwErtGw6FnR2/uChGawMIHWz3Ua1ZLM5XpGM0NNPliv1ZgV4AN9isSqWQa+nAyYzmcLYODo6if5WT5sGoqX9oupxwyGFetdu3ppGpY03VCIkeNjX7h19z76wVTqVJrAgfgSGdN5LFxRUqVbhPnwMAAOzBJ60tVAyli/k84Wc68AosSoUFaoKV7mS/eF8QZV6cVDYfKiNVkO/GyyACdQf5yN5AQMF7cuFY6vbrbVatXa7KaNhKOVEOlSS0k8K0Uc5CF4ZVteiQv36osrh8i+94U9/5TdGW30dvuW2d1/zZ/c+shIe//RdH/zf//PzDXUuH0u1lebsgdFg4sxDTz103xxgMjw+N+r377/3cGUJhfT/Q0QNETj2JgZ5pZCFDbitVmoIFOoaFUzmJaXeA7pIQGipzsgS94kMkhqIHdkE1JVUPDZZKm3bsnn7li0bpqZKhYJaqMson+EDrq4BUBfmF2Zn55dWVho0SxkDEjDg/nazjU+1Lpm8Ea3o9ToduvyJjl9aB0Ccuoy8oaVWao2VWr3SbHqHRKxnkWanW2+1KtqMp7oMevY1UhpUbDT4bWktLHV6xARo3TkAPgKA2BS+9+4EtSIxYUiLgmBQNpullbq4lM1BK4nFYyQSB36VVQRKp1XIFzZsmC6Vip4DhQHPiAVBgCUga0AnquhUcpjcJPU9ouv6gVFd5CxyEPFCLDXt5anjxprtZr3ZqNZrNcRrs4FB5AJAsptUIRgxFZAjOrHR89loScDFfY0y8k7MGw4RDeSLe8lzdYeUSEAqkyoWtaSgWMiXSoVSIT9WROZojpGWJMS0y9KYe0inErlshle4xyLDTDqFZ61kyma0p1guy7809oTkVBRJR/qIWAaB81AksBvKTiJIpI4JOSLR8ChTKxqjgPCi+VbJlMt8lQgGI0UjTeAyzysD5aOeITcb5Oq5HJmtis1/Va2dwmO4gdYcXbvg7gldpfAW4mt/VGjr3otGX7tnPSsrwduI5OiPsIRfksw/L6/RJ55IVRv4dt/9xbdf03pdZgDUWZu9eMNxIC2WtqkrbPIyGzvfJl5sxdNlNUHdsn3hejvwmD2Yt10XWPYFmdgAhAJvgbpWzYn7n7Jf+LAtVu1FJ+kRY+Avb7E/+oy9GaCPRAWk4DN4Jn9cOB6yx+rWHtov7rPSwpZv+bU3vOfld0dA/2SMNkQUz5JCgNsssstedqG97SX29kvsbZfYRbs0b+dlZ+ixkBbA/Sayj/DY79OQ1lgJAVUxZkLFe34EUiv4kkzAboB3FKBKch2R5TnHu/wSo6rwVxfpKn3qCye99ye+MF46dv5To2OLNXtsVkh9RPeNtgCq9u1Dc/bmabt63H70jfa2M6x4nkUA4lywAv7P+gVopvS69juftF1lu+sLthMbgIwkbHzMXrfF3n6STZUsOumWDx/CBMyeC91O4BFoDsoPF37ILxCci5pASh6y7iGdPBA55MWBC5Uq4zdEDWeA6Wbv79ri0Lo6B0bXrRl7om8HFu2c2yzymGenquuRijXGrBQMAC4cAf1ohE3OaqxT0oaZgSNxZa1Tt3863W7ZYb2Y+mrDhRxpHrQn/tiWvmRvL1khaw9P2aIn44Wi27bbppptT2tj3mcmUv1u31Pq+EGONaLIdZZDP3L4tyaajeVatYrokKJ0MSIZxbNXRUeH/EjY8Ep//CguxA5SCF3UcXwbPsQKwCP6F3WHVtS0Tt751wpLWt4DHg4SyWQulyeclvarEVzElQATWrRmIcxev1uvu45q1PkUjYDUSyUE6LEHIFAveqFalUZrdwAf6qQHec/OzqGo44DjWAJEgZ4K4ZMQMs0nLjL1THrSqdTY2NjE+FgK7Yb9UKksLswTI8lFbxIICt7FueQ+30S1JlnbkJPNZquFfmw0m4uLi/zpdNrcq0fPOx5JjKydfj+aTGZLBZKhwzs7nUQmjUqmplfrjeVKpd7qaAMQstwnMelcJp9JZiLESUBgk0EPLQbo5xGtnojGULKYNTCcFNXqVTKeTqeLpSLAB/SPBidvJBstIAMgFtNMKY296KCDTk+AHn7oFd9HI6ASKU3KGvgR1QwiH/vna2Lw0qKC+4anZAcsoXT5YIiYoIEKdeCqFQwx7fqdXk/7qHJRPLL3Iul0RgqcoFys8UPQGr7AMovHSq2zX9hzAP4VRgBi8eG+PQfuu3X2m9+pfqw//E/Xz5V7B5Kbrrl0woa19//f+3aesunil27zBnGEYNI//8GX/uiXbv7md2mLjfk7H7xzf+LK15ycyz5rs36VsAk/9oF7L7hi547TntOu2F8rCiMAg0i7GntwGO0CR8FauKtqyOIDZHcpcSqVBLGanVoif2nOgoQC9HiTvY15wKPmkPX7IL9iPr9hamK8WOJr6hR29crKysLCEs2tQsNpqN1gciAQhNy8aWhufFrT47NpmfQ4Uumo6BqRkMkpGSSkR9X0exqCKqXquryRYO3N1evil/aiGfj1Guifdr06a2iolUpJnQxAS9LOol3tWdRqxo+dAjQ1kdo0rU3lEaxqVAlJDUQVZgpYmvzLDHHDWi2RhGrynLY6hngLy5BN5BzGaaZ+PgdrEDFwkO9IJfxCdiLaEDdAdcljRdEXLNcJUQoqk8vkinnSUG1gtTQE3fk+al2BdhlrnR7Sp4kCoyV3+hSeehQCewiBlMUSSZosoL+NySWjordSrZFhi8qWy+TzxWJRGxBk0hs2bkAMab5moZAn3hzWAJmI5jIpAXqwvhZqpXhVKuR8/9QY2UtLxsbwiQjeMD2JH+wcDAdshNJYKas1RvhKUqZIrV6vi+RQwemMGXWmJH0RBXmiplGQJB7JhbyBSXhTN5FmsmpTM1WOdFqWmB/BDClxPhTAL4HwjWSZtiHyquALaqkY8JUQIFyC2IXCY3BX5fFf3Pn1RwLzRLkfVS4ZxP5GsvaIY7j8a30VrtVwZTSvC1MUHrlRyHo7Sg+PrmVDLOJMNp36ru9Y9pSKgDS3+MpJkMzxRJBYAlyK36yzbE/+pc3fY/c+ZbFvsSuyVnwhEOfxVMxYuWG//UnbVLIztwp3vvef7fLT7fJLfY5Q1+HM+kkvNa3IzEZstqPt3q2XHDay33ry41qmyeNhH6x4lqsLAiGpEjJvcmm/Uur7xxo5Z5tWNQRKxtV7oH5iICA2yQHHu/c4VA12UfmISSM75PPuBxAcJk2RNtAW8JfrSd8F/xF33OqxlxzWByL9IM5jbJjP+ghAx8ExkPcJtwSAp89ZcRxLl194aON0Y7VmWbtrn7rPPvoV+69/Zzfvse+5et3kJVCn91UtdHUy2js22EWn2dR5lr0LAOgg/nFPJNkMl4/wLFXt0Ofs7/v2rbCHgvNXsWXL1XRFK+5CFNg/9zpnYBoIHlNhtz4fEZmF1Wsh93R0w7c9aG+MWYayoJIQNWzZrI2S5AGe81u3q26zrRX7ymah88PX2b6b7G1olqx9+hQ7d86SMLOn1fC/95j9zYP2pqSnh3KkZD2nwsjUJa5wFt4DXsGWLToQEL92rz02YYsYDKsE9K/gZ2g3Lttb8vZHN2lVQOaEuz89L+pHbQWbx6sh1eQZ6Js8E58MUuZpiLp5idmX79s0+4HlleUVdDUSMkgSJCaSBApShh+BQRLQV98QkB5XiRgXTdyjmGM+YbeHSvFxANRkOAAIFYNWwhvidlXkSYK54NJqt2q1An7WZB6fZ4+ExrcOClZ3fgvV1vddq3mLSOeVxuh9Qk6r1eJDXoH+FxYXSSaIgvfAzWoFXN1EPYP+gaHco84Bm2TCu3gEMkIXD4IdFbBhw/TE+HgqoS3zu13Nua2Uy2RhrDSWLxZgByGhEEPXJsxR+jWFnVTAE+2Q0VRKsFV81aPvlUliuOKpZLZYjKfTkbjW+C5gmczPl6s1IGQym0OfLiyvzC4srGg3IGlUPsmmshOl8WKuOOwNOq0WlhTaGP2j6H1EQvLep2aREjAAuERrIdSbOgRY1NU12dQrlHU7nHAcRal5J6V6FZdWlivVCooC1CKoFdMWQ/xVZoba/FSToPzYAfQJbkGbKDtSjoL75FsTGBJYAhEZVr5jI6hAgybqjxpi+YWZP3gmChR60NHinm+pDs/BBaPewNoZ0a83A4Aqsff+pcfvfuqSd12Us/pf/cEDcKX66MIbvuOcpS/e87nPzp3zunPPOL00++CBP/yFGz/y/gcascTOU8fnP3v7X73/UQrq1k8+Pr17OnpofzAA4oPuZ/7oi3/z67dd/08P1hvR086bguGf/M1Pffb6Jzszy//3lz//xIHOmRdsAKp0q5W//82b/vZP7i9unvzK9Y8GA2D50PIf/7cbP/Kndy+3Y7vPnNCgyr86rRoAnUbykUGk5RVUBU2hS7loWEmb7Qgvqg+XykFt0lw1DXxRB/Hu/kD8ac1uiWMxOPrPAf4Ludzc4UMHDuxfXFpcWlryDnuMavWYu/EpESUp5Zu5ZzPZyQlas1a3lorFXFbdyBk3mOOxBNXXzVLteq86rDYkDS0oxX8gdzoFGEWIIa+QPrTosg7ProLxSTvh6yPNpc+kUmmqPuWOJOMV1b5ZP24NwNR4WiMALinU2JR9iQyEIGFBCCESRHzyAD8Qrxr+0BG5GDHIGL6iNU4qP+O0Ito/zQpW8Ve4v9tpNBCUbdhJVkDhmBmEg7d2txOLx/LFfDafw0NZR4BXkZhg/Vq9Vq3XsJyaHT4cxEgG/JAowHATGOdWnEnqBOJEKhVLoiuxHxorlcri8srC8jL3ullaamGNkGo/8Fw2k1tvQRlQ+q5RdOShEu3Cy7utjfYP8ahuBu9TIUd8iMQhR15hUDLiGgVMJaHwMOogcVDJTADk/XiXUr6gnYsc+vq2ZtJTFInGpiksKhZviLKQy/NPDPed8mEsfig3EkkRSgIq/6oTJFCyK4wYoGlIiqeQLBB0UGbKw9GEy8gJrzzqIznI/Wg64qhgRP7Z6K9/HUia0v+svlt3s0Y8K+WrpODUZaPqxE2tOvyHfyruuKZZKw4AUQDO3zLh53+RQP/NA9YpW6Jo57zH3p+30tcA/at3cKDZNbNlOzlnv/4Ze/tu25yzRM6++yqK0qEhgBv0D7Ik3XV78FN2xd/b7x7Q5u7LXfuhrXZTo3F/5vFPLNnVeT++ABF98irs/hoRIO8+QbBhwyIkDwW9x6/tq/GCPvc5qKV41ualkDAycrvnBauGi1IKk1vWlyqobcFBMHA2mB+AUQInllA1+Arkyucgy/V20fOidEoTOdao3LQ/ucm+7aX2+hfZq8+TSXaEwrBRR9P9T82qJ3eUNSoW+Z32JJHgK30dLegfJP0lq03YP91lT1xit91pO0+zyaa2sjmW4CEF95Dfq+/Sbar1BgBBHb0Jz1Nt+/SSfedmS1DWRbcc+BCG7PfXWAV8MiPz4KSy3XWd3Xa71R6zs4r2noTdcLLtXrTTl0yrEU1nwF0PWDY7J6cFCcrXGsFqygKsTdowus5QmJ8+2e7ebKmB3bPJbj5JpsUaLXzBWlgI2C8Dm0rYx2et9oiVzrb4sx+SehaEifTDvqsW9aH6xMTKnul+M5EstbSDmtPlzol/9IrzDHSZD5P8xX98XXp2HxIDWYfuyGYy+bxWiSH+qRjIRBypn+m0Ts5BtLimkMRJ6CAsX7/rvTIoDqQr7tJjqMOedpyDNygmRaYjbiSUXN1H0Vv88q3LVUfdvj8PsRcLRQIiwLYOju3xnhIhLpRgWLqGWEQZ8hjOpdRwvwbP0YY9acBMllShb9SXHYurTxrw6702kqdDDZujwQmWKHgkQGACqoScaaPrVqtSqaCrUDckfmyslEymNHoA0NYcJ3UbeoaChJXS9IAVMmlQH77GGTQki1hGT6WymeLYOND/8Pz8kwf28xWaodXu1BrNVDqztLJyaGa22fIBhqFANqA/lUiNF7EAxlIxQHw3YgPf9Voj1MV8YWpiosP3HfR+Y3l5+fDhmXqzATqp8dxsVqq1ChaVHwe5wv9ardVqi4kg9X6v3myRAJ0b2QP6wxzNFOVSAVFSfY1jgTHQtBQBio6CgRXE7Vpaff8Q2NcrgNQOSldJ97Fsh2IBkCkf4Cnc8UNopYL2KpTmd1bhnTLVEwkb9LONM7/uDABS352Zu/fLs+3Sji0rT91y69xJ528vH5g9820X3PnhRx5/ovq6H3hJ/8CB9/7Hm5KTxbFS4sHPPDiYmtwx1v/yHUvNevekMzecdcn2wf59wQDo1Vu3fGpvlJobHdx5wyOdjZvPPLXwpY/cfdvNM0vlXjaf3PO5R6OnbNm9JfnH//WG22+Z27az9OD195Wr/QtedtK2XWN//VMffWLRNmzKRjLZs9xOCGn816TROQCRTjP1WG+gXQRoAqot2NmhzVBF1Bp908IgZQW8hjGd8SdMDaWpdlp0GkvEovyC4KcnJ8ZKqjzlMjZyRUBXGFJ1jzIgSF0EDt6LxnwLAP3X/JFcFsgHSKfqIpeohNl0Jq7tavpd3wGUD1U9PV5Ccbt1yNekC/xKy+WG6Np8YEP1pCsK5cj3JChiWgCRsbQJCkdkDpkoL/fDOQBHDIDpiQwGgOILQiEWJ2KyC7hHpJANNYNIJJPJYQ+Tce7xiSwF4OYyGAAytYXpI9FO2888186+UpKSmT6mKatb0wsTLiGz+QL2Uo4QSJBkcjJBljH6y5WyoH+jDgwXw4jaBzG5IYL2oK9lzsgwrXjoIzoqtZrGE2XW95vdTrXWIIgqIlJwfpjN5+Er6ScO5M7yUhlZhuhZXFycnZtbWloOp0/ppIV6HYnUahJ5o47hUaksLWJBLFV8LGfZNzOem50vE8QKz9qGolyuILwob0yW5aVlH3khuA43CGg/z6EjjC5xo5Mmmi1tWtfznhKqHLKLWodCQGpl0ilNItKYEDyELJNKa4hZegfZJULqUSK8xSBC5HmNoZjcPNVGqJoXSxWhXFQD+O8qn3LCWdVwdIVarn6SoB2C0DyO3DewQZVBYQVJGF4oBKe1G/kNP/yRn+NJMY/unHjCwgxOMGpppXPDA5F7r+l9IaPu/2dDhz5uM9fZ4m227c226dVoX3vLWiIChaWZ6ob7quhPPmu/9xn70JfsS7P2k2+yU6bt3AkDb5yz29H/evqMI7Anbb5mHwRxOtUHdlZOU9KzUduUspePm4auaMKhv/arJEBtxWR1ALKPSczn9XNHxfY2LT5jRbDpiqOtU9aNPIBEF6ya1xarKjcQLbqD6+ERLnu4QRO2AuCSr9Zz8kFH0sS41dHn3Y5uScaokFeJR+yNF3SGCYTumC7ZBTu12dHEMbCV6EgY1ssa0eAA36RhUjNw5ifsvoFt2exDJRBZeNKGG630uH3xKateYbUZe8ngRCXTdmNpPcSHY6ePbkUAepiwjnj/0pImw0R8RAVjAIPw8m2WDEt14TMQeLWefOCwPbFgw65t79o7Ju2yg9rbKt0fmSJbUyqLfS37ctXeueloA2A9xWzpFHu4bQ9M20dPt5t32n0bj0L/zUOWP9kKp1rjgPWbdlvF0pts65sslrFEYeTnq6cNNdu9ZK9K21k9uyIWefFi9pJK5uJM7/BEo+EGzbf55rF/vdpGn4GodN9KNS50Dn2ykIq2EJKork2bNm7evGlqarJYLKDkxifGJibHJybGcZyeni4UC5MTE1OTE8V8PqhDpCLwGL2RiGuiJoJL3XL9vhw1rVbWgESUFI16/qRcfeibz9FryYQwLv6RhKD/yYnxqfFJ9Bfu+I4JKUTisUhA/8HACKffoP0OHZ4hHDA2jshy4kWkEl+j1V5eWcEucA2YdFDela6QneCKXJJZIefzefWsjY+jMFBOWunmeofWhUavoyv7A5RNgyC6YACtJHbJrO4dcdD1t5iOFhGW1W2QwO5NQh5NoB0/UWPlFWA76SQx3CiRqORaHVEdSyQHoH8pMxIotQZWTicS+Qy5TkeiqLpOqZCHOSft2LFzxw6wueY0o8XI+KAPWIklhOa9992VO4mIxZKpFAEojHyeWIKFwKtcPp9MphtNLUeUadPrURb8UvPRktiB5J00orgHWl2m7jNCE1hC+cW0XWHILNykjMEhPCrRBOf80X+3AZQMwSYt59NkLoGvbruFkm1zP+h1h5iJ/V62dc7XnwGA2MtGvvDpfXEQWbl24GDjze8884Hbnxokiisz80uN2Nu/69wP/I/PHpprj28qJBPR+nx1pha/9p0Xleeqex9ceO8Hv2VqOjN/555gAExtyI5tTC8cqLYb7ZXF5nBq6vJLN9x3/YNz/dwPvPfal1+7a98tDz3Unbx4d+KGD96bOvfsn/v1qy940dRnPrL3git2bt89ce+n9yx1Eue84rRvesvpBfWB/RvQyACIdtsZDIAmzUPyQQhHvbpoqzD3BhxLfZD1SDXymipU7KMCau8RjRHxLeg/n0tPTWACFDIyC8DooX3QfhUI31G7+JTKTz1PptTxzR/aY09YUfM7Ohjz5ZWl5aVapULw+Wyeaoo9DIiktodmInEEJo8MaQbUXtJLxcW+paqTaExlKjmVGBSdz2UnJiemp6ZplYRfXilXq1VShThCjPjc9sTsbCMYAEfjBY2a0a4lftQqJAwHba1XDqdxCd/jpF4Q2pIOCY4BamXr9Af1eh2gTAaajcbi4sLs4ZmVpSWaWgPhVKvRpogYIUquZmZnHn9y36N7987Oz7fabUz/RrOuWLRIFyhdRZCpGwSoC3DXNL7oACaSeW0/PGg02yvl2uzC4v5Dh57Yf3ABSVhvzi2WDy8sPjU799ThubnllVavn0hnxyanpzZu6VusWm9VG+16k7ga6mqoNZH58UQqn9cqjXqjUQXva9lEbXFpeWFhcXmlgodsLr9p0+ZiaQzJiAybnJresGEjInhicmrj5i2lsQmN8CL7CsXS+IQ6+PMFWATvCBADoVIlXRr2hYeUtGyKRhWpSRWhGiCgTLuLDjABMppolKV4EJ3JeByGVlaWq+UyoiedjI+VisjTbCYd0YiqoXu01YSvScD6pI7qbHMd1CBQTh2FyT6aoZINdZR7alug4MgPNzzhwjvXBXrljoG4Gz2qFq99v0rhVfCh36OJKDyWIxQ+wjFUHlVr9+CBaAapjBEbVr+SqD/wHORCcsLajvNiD2iGyy8TlrsfIWDuo96Z/dXRbNkOLNmbv9mu/R4bjtu/u8zy27w/eI1AfqDDoS0MbSkj7PVnL1LbDzTTsVdN2G1l+5s5+y87LIM7144XoF9cYBRrKVyk4WjqnmcPNTQV/r/vs6ZsPacz18FxYHFMh1iBKUem2Bq9ZDTbJxm173nI/nzCLv5l+8x9YsX7PmOHgbNO84vWus5n3YBogXJZs2uPXmxAeQLHX2gCd12CQXIMkQVKoewDEespAHfMgIzd/Ii98r3WS1p0zQQi2eRiYHNdGz/d0lvtK3H77ZfYL1ytyfFHUdNrWGAUr64we63fQ9hLn7PmHvvS2sZVTth7FxaOVMudaTsdnL2WPOyldZPfsdOiCSsmRpt+Eg8NuJLSdJp+RIbET2xX5fn+Ldp79Bj6wxfZL11p3/8G+8lX2iPj9luX2Q1brVvRrlkP/pJO0ujCFrMDHxTcz2yx0nl26o/ayT+g31PfY6VzX9ApQE27YMZ+smbpj9nn5+03I8O/PnXxy1c+cd+Zc69PDH7b7H/7Wmga7Ozoi2ci/FC137yp2ps4pTA2ibDNgTc1AA/OlgjhFw3VbGhOCyXU9Z56JAwqE4yYLaa12XYqrT601b3UXA6NBJFLJ0k5ZDVvUfOhwPBOLPoqhtAWfE9otxwJWMoGBd3vdZDlpVJxHKGs+aSaUFrEGkFNTEwg5xcW5peWlnALk8tR45lcduv2bWMTE+rqVg+VZuyAs1H2CEEEdxysQFIkLHkzQGsS5gQRlEokq1KpoFykw1pN1LHvj0caNVk0OJIpPlN2Rr2P3n3pI8U0cCLV6ACaIpbgQ1BJAMN4Q+3XahXQNBAALd9qNfkqnQaTlzQIjXWTSJNgOAc40Mh2RhBTixAWF5qNGvpnrJjfumXT9m3btm7ejEaz/qCYK4yPjU9Ojk9OTUIgIGxuNG9/aAAWTbpPpNK5Qmliujg+FU9nfLh+eQlN3GxRMNqdU0WlHdnhPBfYy4tAc5Rhb7NeQ6+Cn9rtlneTeZ++Go3KT5YUn3fgDWYRJo2qBb+w1otb2xNRKM5tWpq6w+JRQbpsOgmqSyZjtDIMguiwF7V+wtcPfz1SYevkVClRaVQf2FuPJkvnvGgqW0w9fttD1ZnKlhedlojacs0G3f7cvqWnHlvsp1JTJ+WO06MjOvjwwd//T9c/cOehg/urvsfSiOLpBFc0Zum8qhxGU7fTT2zWpP8cvx4aAPYt/+XV27P2hb/44m/+9Gcrla+BVnjWRFGCg2nUYDYqQ2j4VDPECRUgk0ppLg41zDv4sTYBivFEHIBMcyI3MhUGmKMY/GmgP3CMakk9wiqdmFA3BMIJ+5rapjUt6ol2uE7TXoW1gANqaqfXrdXrIPQyGLTaAAtXq4BooWgqLpWZWkq4SC0ZKN4XQBRcpJZniEZKO0e4Ac8xMcbHEBWTPILakTzlchn0TnJ9d6IozaGlM7iOQKw1La0ycgwm0xwbgLYT2oRbz31NwqGZueCkzcgSGKprX2zrdOrVCnY4Yib0XoBiCzntUYA9QbphdDDWMxmtcgDpk8nZ+cX5hcVGq5VMpRWZlofGYVK708Ox3e0hJ2CZxvoisY42LuivVBqHZuYPHppfWKqUK81qTUemYCt0+kNu661ui+QgXyisXCGWzHT7kRqgv65Zh+3eoKFVxrJsfBAzmklnC/lSoTgGgs9k86m0jmnjJlcoIvMS2pXImm0sDsOxNDGZyma5ipR2qZQg/+lMoTSWymQJsNFsad0FIrheX9EIULlWx6GBrMFEi8MOrehFYqbGxorTGyY2bpgkGGQY8plCBMkTNywA9GM1tRr1bgc5XC2vLLdajXgsQgXbMIUVUMykkup+QYQN+thxhXx2At0zVkLa+uEJUk7STxqeUk+I94OQhHBRxBiQKmIubnBRtXKUGuD4MeTyDnfpId2sdidBqo1O/FlzXP07IsIMxL18OnGDi5rDqhQmCJUI7siPaJwm9uxpDBDh9H9fZv/X+9OPpZSvWL1k9PS86efeZNf/tH3vafaTOTtV7XDkfoRu8unvLXvzrH3Plfbfr7a9uyy9WW/SUXvbtL3voL13v52SWYVugC0Sdnw4awRaBZieoFjWEcXyhKNbbrhWO5JFLdt/v91ywP55wa4o2Q0X2O5gbAD9j+Pwn8/Y451Q3OuIxDvC3pW2T5xn7zzbqi374T+37/tju3iHbfZJNZ9bsVffY/9jr1VILaD/XLNXO6gtOL4LCDvMkHnmjDxv2utTmMJsHIisHXB7b83aIVNkZKsnBp6P25Vn2JZxO7Qs6TYiboZWitsXy/bkp2wwZbWT7HDO9kwfCeYIHRr91QABRsXaMAHqbM7+9l4d3HvE1vL41/P19Kx975bRWgwRUa/zfNmY7b5cZzj8jm/u9I9n2H94va6ffqXNwFKzK8fs53ZqKOl46sbsiTG75Cn7HzfapffaO++xyYds4Q+s+rCgf/Pw6vQeqR6/4TavcYDsjtHBGi8gPf4ntu+gVh7HujZZtQ1lS9TtgaFGid5v9mNm7zH7Kbenng1hufDhXefNXPRXX2hu3NmPTqB2kLEHZnsPHsg+cHB6z+HNj8xt27u44+GZrfftn7r3yamHZ7c+dHjzg4c2PTy77UB852I9j8hJAPakMgUE+SVk5I+G3dOatUk5IZF8iNXUv6wBd3Wp4A151VO/cBd5mdplprQAAP/0SURBVMtmdSINAtx7+3jPDQoOCY/QbaKo+lqgjMgEnVYqNZAnqg+FIX0vADpAtREzN8IFQuTSem10jXC6eppJgSyVqG+p5x3q/JIY1DlKvapDiLQIAbsCVQWmyOYL/Aq/ODoRzgBlxJPcDC2KCgsaFtyPmCWTEugSweJt0OZkn/RHUNi9biJiE6XS1k2btm/Zunnj5onSeDKe1FTmds+Fs0YSiImHVqdVb9bqzWqrV+8PO6jQSVlC+bFiER/LS4vgcn0gMS/jh9yi0+GUxY7060UTqWg8NYjGG53u3NLywspKo90mqaCNRd/pj4QCm4QiYFw8Dq4ooIuTiXaz0QH3dzuUF+4UDwVEBFFlMrQsQRkUJveUDXoWfvpNnPLIaq5FOofST3uvLIUYiyKc04kYCnfj9NSGyfHpyfGpibHJ8bGp8RIXpS+Wfd1RLHnxxeMze1f2Pba8+12XxUoTE+nkzCMLT+yrv+JbJGhedGY2XUy9/kcue89vvvZdP3fltd+0G7UcxNYjDy7Vawj3EVWeWq41+9/x8694x7vOzmeflhvZQrIwnql89oE9983c9I/3BlFL/XvikaU3/MQVb3zDltnH50BlwfO/EYEUowmwWRwgDobVSlQAUoBMVBLhbKqcr9vEAFCnLfYnqj/GV0lqtDBLlJZOvY5gzIJAG40q4VBHkSeEK5yDcFfe1dyoneDJgBUr1RoolwYYicQkFrRrvxavU1EbvkZ/pVbp9DqRWIQUJgHvityNVRJGBIgmtSVZLVwR2pRPdwM/YYR1O13sifLKCtCfdq3u4qy225Gd7KtwMddHPKBqrJsClNq0QfuCSWHxT8hM4xdY05KLo6ovU0lNUbvcqEOalKkrWkJTi+WRIlkfny0VSzzSJGm5fE6wBNFFSGA2RiK5XJ4gk6kkImxicrxWrXY7PXKHWMbCgBmILT7s9YdYT03EDMJAp191YVuj0absnHGIFewK31BMclXiTTJFaZZLvdGq11uERuLhnbLmS6/UjIcY+kmYR3ooUwFbfRXpezqJH97Vm81yuYrNwxe8IgVIb0UxNNB+jXQopdbuasJPE2MkHJyuE5QpdJGrkzhGFuxCOGJS6ugWNy0FzyM+uAzTeB2PUwNbTSnEfD6PYILJgsZwnGTrzBSS7QvLZJLyFEECEhCGJmnG0kA9ESvh8AnSmV9kGoGj8PyVXLhEJMz/ygXyGEitu6ms/ArOR8htAP74g5O+dUkr5sl/eDiWCJk6w41Gwlb9hL/OJIVIgiSkFfxw54+14sWjon4GGnRtHtgNKlu2zz9kl+5etxL0X5keEx9sp/3eJwRH86daNKXf5TvtnJT9yin2Hx8T0msN7Pve4PPOgaTPjLoWff9QbJowTeXpCFQ35n2kWYfaa0MKEfuxD9mH77M7qvadIE7gI2Icz1f4DJn1RfWoFQe2fbtt2EK5jNxGtHIE70Zn7DXj9qqrtObhdNwn7f4v288/oRNtXzVul5QsepYDYnA2cU15Sh71CkP6n9nUed5E4GD9okcXwkdKYYeAjzEM1qhnexbtR26yP7nH8uN2xhabzGv19v0vs0/HdODvtQ1ZEdE5uyClwZBb77Tvj9n3HNRBudfutcwxeuqC1Uk+NNYlL8cgGrG+FuxnHrdHm7K4dBrdsyOqxBdW7CQvuPcftt+dtrN79gM5+9g9dl3Eyg9bZrPl43blk1bE0jPNJZNcOI7Onrcr99tlT1nidC0AOGXGLm/YG3N2ctKebGnrqtzJlprQgQORr3Ebac3Z3Kft8rJdRYXcZSffZy99yl5ctp0b7bS43atDlp5zfcC01Ll8Y638Jctf/sCrDpW3P1Xe+lR9euydj+74ybum3v7k9NsPbPiWg5NvfXLiLfv45XHqbQcm37qfq1uIP/X4qcuzG4uJQ13fCA6xgwhCpkIoGn5cIg0xBBCqSFPpCN+YkntiR9MgxoCYiFP110jypjQRv9nQfM5hH7GMN4Q/bsLxA23JUKvWuOepDRDmEmnuKiBYswHSGcJ1jaFNPAiSwId9IPYQ8AGh93O57MT4OFIeNY+WXF5e0VxeH+tHCRMGYTVBEkSnoXthepfdhDRicRCw3DvRYqTYg1Amc8qODu0B3mgshYyArMcwOUpj05NTxXwBmUUu1IUmqIEm1VxcQgQGuX8t+QUapbOkBV1MumOo8KCGYDVRwl++0FqCel1LnAfakEMdh8IE0uPYLaScKLQuudUKM4XSGe1HInNJDJEa9RlHA5BDPpcjtWRAXaudLjdBmZIwNCZFyS//yXOAR7xUXy9oAz3r2pMbXW4MkNSk/4JhvCu4j8os5LNjxQKgBjBDfIVcDpd8LtOaPWnYS3w9ngOwbVfso3/12KDb/6GfvTSXiE5Unvj8HZVeL/dt3392Mhnbed6mp770+Oc++tiXb3j8jhv2ZndtO+P0Yvfg4n13znzl5gNbz94YmzkQpgAV8skHvrD3izfse/Cheq05mDxtc5gCNFOLX/aa3dlY/+7P7CmPbbn2VVtj1epXvvjk3Tc/We4XS9WFk1580tZd43/2X6/77Mf3PnDf0tmvOPXSq3YAvkfp+1ek1SlAnW7u8WFUK0tpCLQGXlF7qRISBLKl1RJVnzSfApgPwpEcQGJ4O6IV9oQ3VfHUZ971DQCEmqJRHqjqVHe1O/mXMMHUBwfRYPWlJvYMVRWT2sWf6Aie2KmACov0yFVyR8NeJIDmJpFASjT1iPR5Y9bGREnZrZp7RzocyJIELR+SCEGqINE0HTG4u0WMjGo0KrVIWASs7lhyns1mz9w9duG5m4hWfSNqpVHaNLGSDk9xn0wr+p5vf5bQGoCkz2JP8Is3Eq61pwL30xs28LS4uDQ3N9doSeBK5KvZa9vjTq+XLxQq1SoSZHJyfPOG6dmZw81mA+OB7MJ5jYcK8GtzT02k5wNCDhK5q0NwMYhINV7gfqmQJ7fVas0Lkq/JjoQjLJKkddgqgwmI2e3CkmwqTbyddgvxKkfEh3ZOEPCHobJPhkOfBaUVRXqrLiItVobwiaQEh+swhbY2OCIi0qDBRc87ZYAkAXjLVnCThA+x2nIIDy3ulnQC7JMVTf5qtUir7DodStF3yY6A08owMksd0pBLq40f0k8NIG8UBI/pVHq1Aml7gnJNOzXxrUxXbQGhCkmuiZQ6ALsajTr5kwHhK569vvoPzPGcI4hVCZykPcRpVTBXH2tvIFjkZoH+h5qmANRawuv1fldJr4MBQB32cHlUuPrMP1CqVe+5nbyme84fNBX2s6ehTd5lyx+zH3ijXXO+er41r3qVQGjznlZAMrDwOQX8nOmL1rrArn6fpS+yDVfZoY9qcUKib/e82D6zJAMgDJlefab94DdZZtMoNVMNm6BYjseL4PW7zS6GPyOHExP2JiZQ2bu3X3yUUfHO37M7HtfN3/+QnQtmDXPiCXCX36zSq95rf7DVTp6y6lVWWJsaFGif2ZdDcTuOB89x3eRb37zW3vE7Nsyr4/wPX+lbW64RRVDTfBgtceYGewDQTHa4KJoTok+EbZhTBA4OHsLowfMjIrrHd/upK/3luP3OY/a5sh1o2fdcYz9+rV34s/YLb7GXnGV/CKQu2C9X3NYi2UP7qb1asLEpaamI/cSOE1WY15pdN7ptxe1wwXYtm13j+Q1W7LOpZhgtqzOFKj173X32S6daMW/vf9T+j3PyHQ/ScGx/yyIZ2/pWW7nFfmvSzjlR+zoBfZPZJ0a3gfjuu/bYHV1LTdmu73mBV/oeT40DNvfP9mND+7aNpkU5WEpt2xux/1Wym38G+WMnf58VnvGg7uPp35nOFMMohtrLmS/9x2/a2khOnbaw5Rc/U3s2rdpZt/iB3IFfTTZbHSSPsH8M1SjZ6soClYfMzAINFxYWkVFIcA0UDIa5rOCtNH1PnTvpRKJYyBdLhUp5GT3i20NnEe/4RA3VajrRs1Ao8Ds/S5ND+g07He3LIX3k23rG4olisQQmLVcrC4vaKiSdyUxNToCaex2tHdRkXxqcNstOgXhJidahlcsgXioXhCxFbJJ2pCi6x6e8x9raAr8jMSr57RLchTiPrkB80w6tPUPjSBuSMqB/QZNdBJjJIPHzWMiBfTV5ajCIVKqNQzNzSytVjZ07Cmm0kc9D4D6KLDLoxSLDbDpZKuQwVArZHLW2vLySTmp/Q08gmjdWqTXmFpYWV7QhBxoRJSqVvtpM1G3vCUUbA75kTviAzEh51RvkK2iLZCI5Pj4Or2EO6hKq1TQYoqJBwWlGD7nGngPfJw2oQgm2kQVamQ3beUkwPHKjCPWgR2cSjxr9GHbaxUJ286aNUOgo1bwWqVQpzQNfurTXzHz/f3/Fi1+BaHsB6N7sdX8x9R9GDy8Qbezu/qHZD2cH6+enioKyHdWI4x7hhDuITuiH+7Wb9SRH/3b01br79T6PcRl5/regGz/8wN/81q2DeK0+fX0/hhUktEcjpb5R7cBoAf4hpmgzwn7aQFaDZhANT8jJzxUZ9LvAYczIeBz8rK08HXbzLw3knV9YPnDgqT5NKhYHtA2kPoWr1CKEqGk4loon0xpF7KPh0wntxyUZg13he3dSpaVPqNzErtEGvsWRhiuYS0aAoLRIWgrhCo6qdxsOD4oFWcmIGTAmlVYrgkKvtJIuKA+unFnM3HjjTbt3714/ApDeuqmo3HifMRXeTQhpY2Lrd3GRDYAjjPBWR5JkmpN62jCGCg7wBYYUCwWSWKtUl1ZW6jX1aieTWnrMB52udljDonaMSlQRdcJ32tq1S5mKAvebTS08qmOmVGpEi1VAnhtN8ogFQdrkE9kEE0gk3yAfeUfsmEVCtVotHNPOCkTphj2/yEtYA78wiTBXgNeOfiVJyUmzo54bHcugCZTa8kVztgSmkQrDrg8k1rSwF0CucRxiVFEmkyRPE7y874VKEzpyMrkcRYjOwBTQWCwoXeJMcoTEUfPhHrYNaSCNlDp2IG+IG65TP7QACvux1dKRza2Ws1SVho9DJ5I0AM+qjhqwJg2wkILlXiVGJr2aagKbzIY+bohUlJQ6T7TZqYa3Xf65GaAbf1IBwEIvl5EBIMI5vNQ1cuJ/eI0vjRHpj75Q0o4h96YX/FJTA3EvBhNqeJSJrDhP/qlW9mSvGc+eIvaL99v3nme7znK8Dxp7yBEq9TKjDRt/0w/jAoJ+zQ2ALfZYzL5yhuVIScRyjrPb++3dmzXzZ3dGywBeM2H9Sfujcbtlwm6M2I1mpT12Bjlev4lNICTG1meRYrJM60YfARzXrAgKqG5n7rC/9cUPtz9m377DeQL5NJj19PmH7W/3WmeTzT1iM4u2dTPIY/RKYxaHfIINdsVFHtH9JkwPFextV9jbr7Y3YHUcs78z0Ha/Jww0DwQ82ztvESSPuh12PLLHStnjuxU94UMZxHjgWCvluRHpJ0lV7e3z6VPs9u32npZW0D7UsFv32Tnb7bLddusjdvMd9uuzWpCt3HFRcwb2ygn7pknNtLm8dCzvPzBj9UnberJFyAhm107723PtppM0SmDbrfaEfXTBvlK1+2q2IWn5NR6ekK46MkZxR8USZPYkq19lYzvtRb5r5tum7e0b7MVFe8NWu+KgXXGWbR5YQWDmWdApx26qT0Y+smDxf2+F0y01rdb2glDtMdkSo4XU6yhRspPOs58JS6W3q/kNH7X6gt2+2fZiJg2tfL+9drvNTmjo71kSVTvrNXcKyy7T+6k37fnZt9//XS9//IyI5ppdSt251fZ8weIFSx6LfJyIKGKVeyZrt8Z7PRkAPK+ShA8SOKbd2KT0cEGYoykRUD4lQMAS6STVYupmTiTV291sNZCuGgvw5QGEiRYA909NAuYnkLpLi0ve0a0RWl4i5hLJVC6XT2v2fFSzaptN4iE6gihpKbMOosn7OflC4C7NMUJA/1oa12qj0VybpOPJBGYDeiTkA9XAK3KCIpJIPVJzXTTzR8h4JPK5NBHKJxNrq+tsBtggYZlKpuPRtPrIkoVsXvMKUBwpFEam2dCwA+khar5Hu2oOfiKazaYKOjQn5XMhFAcqrFqpNTX9VYutM5lsq9VdXFqaX1xErWnFAwlNJqNoZOBSBDWkrh+cITIL/JqYmMjmcihVdBa5A72gdvDGI6oVNKSB7bi2yAPfaM892SLqI6Veoc4Eg7Rj3qivFKRCvolJmF+zXlWOKk5nhrCV1wNvEHrERsACQVGiKtG2UdkVOPvOTZ1O7fDOQf/rcgQAUrVY19yOeQw15Rn8rL9Zf7nT6g207n7Nz/Eu/4YURgAs2u3nnxhGOkLlkTAERFtXN6uQroa73OhTk+Gf8sWP2rgvI0cYUON8fg7VNqL549SbRIy6yldUKL5cWV6hkvOaRqlMCzLKPlBdp/ZpMS0gsMM9DU1xu96mzoe+dmSNABeuRKZvVG9pKwRJS8Q/wkqDWsSBdgVJ+j3pTaY025zsdNtawt7VIhoQoog8ySyPxsqrIwDrzwFIb9lUUt95RFMVyQap5RVy0IfLfGREixJiiDPSoeh8l0zSAmckJ7F2IkLA2Wy2Vq3Pz81XypW2Nk1TBjpqyTp+D1Zns2rhNGD1sfS0aEm5SiRh/NLSClAbVmVSwGi3mGLxbm+A+KNg+BZBodKAh1EJPkqPXJFF/JJ58Q85i0BAuKjwVBjqn0ln8NztwAIBfyUJuayJjLKbyK0+GzFZkympAD7gQZgaSaAEcUdqc0dEqXQmiSgcGLlTp4sXMMWMnZPN5iWnIhpU8bW5kjWQqpG4L8J/CzOio61IE3EKTvqjXm+WK9oKrU7+MWjIUreHsCOYdCabSqeJUYI8Gi2Vxkpj41gX8I7YUQjwAjaqWsAgTL9YDPXAr+IdDrF5VCgYJoQj6SnF4qWpiq4MOddU34JGdnGohPImOMsL9/44ovDoLqMpQyGjxxLOpFk3KrPA5CMeeRWiphwTmcj2H2gnxt3hWdPLDtg1Oy2G1v+so0awI7gTQAlemLTpiHqxgaMbRru9fy0pYuMRuyGrDmjyQD3FBthwib11r9iEDXBy1naUrLHJ7j99NOsa9/98i8VAyWsK5VY//uDh1d05n3kmCX7u8ekRmxzCrlFL3Jg+0/7idh0NBou/A85c7PPy1y/Pdbr6TLv9K/ajRTt9YJuLlnrEIg+6EUUannTQTypPcpgONvVZKEJhGDlFvz+eUD3kiBCA4HOrYJQUYhJg59CMkG3w6DqPggukiE+nYdu6dWvWLHnOyOV5EnkkGbts85ydu9cSA9uRtrdM23dtspMutl2b7Z+/Ynfst1bPzjnVdOAe/mc8YU9P37HHrjtk3/lSSzh231yzBzdYM2HX7LPoDpvbaz/9uDb5+ULZrhqzbSnVgc7gBKt1RWe4OQQC6Ni+U+zNL7ML07brFjt31uJ9bycI3qFm/lAFtidse+VZo3/sQOrSqnUBEQ4BXlayD9xvk685Gq+DmTSBxR1PmM7jCF/ZrvhZW9T2u1TjQlYLlI/5PN2zNzzidzt1jgQvc1378hZ76Db7vs32m7vsmiV7oGTziLT16Xl6wjBcdBuNK+w49XGsGrftv+cTdspTdvkF9taz7U3Yb1GZumGTVeiXwj6klMVKes/PXZCszUm7SS9AksdSvshDdZ6p54+k5rNZyV8pPh/Olb7TymAkOOGALQPYbWpkdQAwJRj812o1RPr42Fgum8FnTwI5BsAmtGw2DTKGC0FAFwoFKXzH/ajNfr9H5FkAeBzN5Xp0ddMb1GNde9PVuEE/IsXjSHDvHa816khtZCul691WkrMkbPTHidckWGpRvxK2ymSnCzom/nwmVSrkMslEZNBPJ6Jjxfyw2wX+AHNIBUwhIKlQV12OhKhKmmOLLtIWpsnE+Hhxamoyl8u0mk3gztLiSqVcF3ZQneNrAEni8OzcU4cOL5fLMFpSMa7Vx6RESErdjAI58BzkkE3rjLPNmzaA6WvVqibEauBaU3pgMkQScOSG7MMQdB9AX2uuS2Oo6TYIodcnVkWsyT7CA2HQQ9qL/GuOkGYdqdRxVXZIUWCOsihsgC2kXrk03EYPgwOk2cH/XhaNuV3DfvIFNAAW4vseznw2MUy9gFexv/FFjbccbwB8gwKtGQCDwpPUGorbG2VCdRLw7ZsCUymow5jTtEJvuWpeVBIqgqP/AU0mHo9kaAiZVDwWEdzmWTP4uvxP0HosWl5ZoZGAkGmEwrc+0yypd2p9REbQ1EOAHfIBy8CNDu0M05MiEp6k0blg9UuTL9RkaA68AOAl1fke0ZxGN86D3MArkByBxtfVcqXZ1KElvKTVUO1p2nAA+bBcsWOnAJ1x6sSF52/jkYoOOHU7BkNflj4CUBnUhqND35uoRSMKvRTajUtHEA1ipI+YIvGSWmQR22Z5uby8vNJSlz8medziCQ2IYDdFvJtfOwv1Ygks+3itWpaQHQ4XFpdo8DpZq1DEM5/X6w2kqg5Z6cD6YUTWjgZESLXA/tCHKXx0FSLzuNJiHeNquzFQdCqZIj0kuFJZgQvtliS7pAmJJhR8RyMt5PdozbXsDZW0dv5SocNuEk1cLlddssS1bkMdRIi6rmYKuTiRRRhMMwo9m8UKUmeJ9hVtad86IDjfkmUigsMUJGFS57DiCJX4yanGMciCh6eE+dxHVRzH62RQYw29HumgXKhbqVQ6qX3ZtAVTrV6TRPOhbZmiQRXoD7aBjAlCIDT4DHPIPm98zqWOhtMARhCEUOBJIO4gv9Nrii+4yFEFoSdqkI+P8aHHT0jBjxhGErhTx4wXjPjo9S34gb18SfVVv0smvfVdnS3/cRUJPmsioP/1kO1ccegPTfo6V+6J5zK7f5v2Gyn7zjf/ackKJOeEHYRfPREjSdlkX4rbTRW7Iz3aZAao9Af/bPmu5v/8Xdv++Q121y/L/dxfkYdE337si/ZioOfLV22AzzsShWhVl/kC1q+eYD/YHdT+dOYEcAlkf5/DdHCWVu6tEnh9q8/P8T1kRgQ6h6HPTB/2eKELfBIIxVFw2yY4EgIB4h52w1ylRl991dcv23/+LjudvGsA8nnRvJtGoMVjCLPwFW4bwJIVu/qX7S0vtvfiQpa/7NbO09PfzNoTLftP32/JT41coErS6nnbfJ49+kl7PTE6/fmZdmnR7qzaP8xpGszZx0+5eZ0D2EDn21Ufsj/abqdl7TENl2qwCCviyxW7q6b1vt9MwT1LonxP8YPb1q1b+O0DOjTgQ3N2xqQV32r3bTHwZqBB1x57nw1aNvVSS2+x/PG7Kh1H58/Yz1JFzX76Ffa5G61yu33uKvuzC+2OLS4eVmmsZX/4Ud1UvsnueEiFP9mwC2fsr2btvJydk1db+a499thFtgVWfHX0Zx+xXNbed4V9ztdRrKfd4q5qIjToRg/8+qa5v5D+kuD1jhLcXUzioHm0KEvUZ7FUWlxaQiA7VFQXNT5wRxd477z23UcXt5pAcO3Sw0On3YGp2Uwmn8v7mi6UvfpahOMlX/uHZ2Yr1TrmTqE0NjYxCZQnUsT5wsIcapIAp6fHdfBkKomMREmRrHqzXdbh9nXUTTKZzuXy2Xy+1en4YDXot6ueQZep6mKMRDSBIZGoN7S1uaQ1/5HB6kpEs0nXCBH3OsMeVkohn0kXs7qs3+132oAYVJaUMCIriTDOcoOmJKJqvVmpVDQPJ6pjborjJXLW7oK3hcXzeW1dTQQHD86UV6q97oBEAcI16Ua9dVFS22q3UF5wUMmBk0kMg5j6uIhAWltMzuWyk+NjOa2UU2jlcnlxcRHmCZ/JDEtJ/XXUL5lMpflcj7KONF8UD0Nw26A/6ukjtwNwlEoThev3igWN6LpU84GJl9iFGsQr9STCLFVgH2HQbk7ZrDo0o4hhbZihywbtva8ddvIv4BSgb9C/PoUpQMN4vb3pc4NYJTQVSjegGWpMpwX6pQ5S1xxQYS1roruborIEBHQG/S6trVjEukeX9Kla3rMa67SAcNFkNNlqtp986imAWjSapJaDvSKxBM2Le1oAcLZNI+9oU4FMKp3VFkNRVVgqpCpr6HSWpgyt1qHdqKXQrEgHHokPiSTcpSUEIvwFco9a0h+lzWq2IOF4N68yquw+sr9/7BSgUilZKMQrFcwGxI7W/ZAIibJ4AhlEq+CexgyiJQLu0xnaoeDxQACvr1E5TYPp8wxoTcSSSKVqpYo0UAOLIHBTQ5+3SLA075XlMoFMTE2OjRcPz85wLS2tNFvtfAEJOZ7OZGn1pBa5A0oN4iw0aNpiwNkkm5RIrnmTFoPIrZo4TJEDTAGBip8aJdDMJ3wCvbW8AO64wdeTcS+1D4sQl7CGLCgWQoBU2nDNc6RtTL3rYhgRDnfhwYfxKAaDBnn15HAWiM+dhJB3caS1O6wObGs2m1UJ9KaMGQWvckEAkpxWS/393CDJlVPVMXXdUZQE0ekB4TE3eproo/0cVD1gLxFyiz5z40E9hCQvjfzKaiEBMZIqPMASim+sVJqamsID3gir4Udaqpb43hSkljjFh1Xillon7C5mwtKR47pLNclJX0uSujgVw8SYEekZz/rYq+Dqtx6afMMFbLjsWHzzuxvJLf3w1bMn9Nur77LS2gY4ILm1zXPmbCpu501oevYsGPs2KzzuBsAxM91fELpVWPbX7rGLt9v7/tDmZ6zkE4FocHvH7YwFy3Vs49Bu/LIddFS68RXq+xxEdeAUoEo4GLQCgcVrfkMWQKsbAre+OiKE4jOCaSKa9j57QPkxa17P8Dk5IUlrRKpOtBHNUQR8R0tyYT/AcwI/zw0MQCo2xkvcnYwfHTKW7va0XVWy/GYTBnneJYXBQ7KPr00wgSQ5K37vM3byRm0KdCrMIdf4D8bJ09C5eXvZmMVOO2qCTapvBT7fYUsP2V9TyZzePK0RgL+btw/N27/bqGUSVPKjiEB8BEC0yd7/gH1zySYT8jae0BkRKz0tAPjx7fYirKZnT9iQRLQ0egpEgMW4ZjRdkrHXLNrFh+yLW63rHKAGAvojcTv8Mas9atNX+QfPSD9/s/ryoX+4xX4xb28ft50RO29Wi4+v2qeVyiet6NwxbIz7NthnT7KTx+1/bbG7NtuOsp2xaOflZY0EZmyYtAdf+1XYeKv0poctmbCtO+wziVG7X6NrfX/asNqiX4kd/G8T7VodwYiSQCa7MEeuBVnkiNHXVqFd6rWaYKvkkzygVpCoxWLxtNNO23XSSWBlMDFakq9QjEhjJBnqJhWPa4OgYkG9/r7hdk/HA7cJRDpFA8VSJSivpPcTIatRnuDvSL/nW0/qEAHENXIbmUz45XIFtVIslKamNxTHxtAx4GawP29hIsqUpHuRK/1y8Em5CGINH/iEUlQeIANfkuA2IM+FbGasmM9g/lDpe51k1NDcgIUe4B3kEI2DsLO5vKB/rdpqa8iv2+2gxcbGisVCDpHm656H2SxhxElKo9FGc2lbkzYqaggEAPAArtFQKCp0kvC7EzwnOWEExeEO0FzsJX1SW7KtMA7QOz1MHIoAiA/n4QpfEZEAk7YPEioAnyiPKiGpMI06CO4ABqJoSFQfyshzLQwgDZhQZ6UmLAg+qaxRjXyPjuPbTkcattMbdPrW0brqLtbaykp5SQdPr9TqdVJC1YpWzrTBCzkC8A3616e1cwA62X3D2Ejbyf7zfn6qEy2OshYG06UxIEBTTEevRhNcmugPyorTukF2uUy6lMuNFXLjAFdts6+xMU3YSNH8E8VcAZuextlutfj1hohVqRnatHvqLm1BvdXqxI45GtJceDCeBh4CzlMi3BZx5MejvJIawC1wlwAd2XuSaeECYmRFuSAbegkB+WQayFfI7HC4XBkeOwUokx7GIi2dTF5vYAMRSlrzmlLEBhan4ZEGb5DxdCZDgyZ4N/I1pUn93+RKy6iiCEe+QPAQQrenjvNgA9ASkSlzC0uHD8/MLyxWKzrfV6cIdFrLy0vkEOOfDxFA9XpreanSbHUajWarqR2SCIr0a622OtrVeYMYpVzgh2KHqQLuKku4wyuyTYIlbuLqg4Ep+lzc1LnO4j1p5XOJAG0jIDE0Yr/8EpywOS4uRBBXAOi0r83lC/Xfq1/B80SU+NKOcr5VmSb0I21UQpJxXipIHeL1FUt1ZKR0DHWKQpK95AnjxgVYKCFPhyof98qdCkyFBwUXWM0vX/KJSmStQgTrR+sflDIKHxZQhlrBjuGYSGKzkcKMFx8+CU2cTGo9F0I/pUuURtiTkViC2PCzRiEB/OW/WBlqsVvJqnK4q8qFT0a/4Ytg6sgmGoUgQ0UmqYfJJ7AouyO6+cerR0f4rIiSO1iwq/av+3QUifBfZNbGk/bmoeX/1jJVu3/Z/vdDdu+5thvoM/L0QtBBtzAidtkrtUf+/nnr7LN9n9abxJgtTtundtuLZmzjwD6+T0fDJifU5xomP7z1QdtcdwkE1IbWDAAIoHw6zBo9PTcCpdGI188LegYiJfce2xkvNPkqT8z6c6/wlbXH81aaxPQduZyAaBBcFAngmF/g+DZ3wcC43z084SFjSKyC5kBUn0zU8hnLhtNfnx8BWm4+zpIJlDxiAFx+mj0xb1MFO5lEwn+yyS/V4pkn2+DtUjdmSDz3VDY+32LRx7TIeLGrXX2unLJTp+2U19gt++zd20wtae1Ku/8dnvEw9WijfceYTWUQuJbOWiJjdqElrrRzL7PYudac1oSoDAVE2rhOSHCYrzDJsDmxK44ex5hKaEsiDJKJlNVS9g9n2GPrhhTiOa0Mbhyw1qzNf07L1rmSk1oqcAwVOvZzN9vO1YGg1wLlI1rtACX7Nt6yqaZtaNhfnq8miV1EXFwXzNjCH9lvHLKzl9a1UAonao/stC9PWuT4NSHPkWQA1K24w/4+c6TpQ7D2Ap9iRvOC7vnBi/qPzyIwuXcpLZnpb6h1Ev9BpvGEBmlpv7xw/CWSCr+C7UjFUqnEb71RX1iYB4tnUul8IS9Q3mp6F8ywoHPHpMsRxGEcls8JABlL1OiyHHBhbCwDek7EiLLdbLQadcT51OTE9PS0xqjbHU35B31Xa6BSfObyBT5HEaKaFY3P+HERquF0sowUDZKViPBPLsgNkYMtpPb6PfRlJqWJvLlMamKsNImNksskEMk9GR4+Xg38zkai6IsMygC9Sxrq9TpxETSvC4VCvlhA9bd11CbpaMKqVqtVqzXqvn2Fd0jBcu/vG/FS3ISUAu/GQg/ARzVyMuwqLhQB/8NFglrafK+8slLxqNVlSDYxekALZBFtBTtxJ0Y/a4mPUKAqNS9QXikh0jfiuy7yjjZDpfkIiXSkXvHX1R62iaZlqA9RQxcqatzV7ylUhl/91T/XrNUzIoMX8iCwb9C/Po0MgEinmX6sH2lT7YTkEK4gseGwOxy0Bv2W9TtY0TQeYBqVWmeDUROEKKlEpUJh2yYdN7hhYmKyODZVGi+kMqlYMhWJp+OgKC2boV4JU6XTkVgCcLe0stIfanE/TYDaS8sIyEfVzf8LK6lF+BvHqPxRo3AKKaed6/L2jr/giijAa4BaLgMkBfwTWhmSeBTA2g1/aXprU4DWGQDJ/lgOkaFeFFobSBlRgrAjnfzSAElTNp/Xblq0mTgtSYMD2Ebq1dfCgAFmA9GMFccymRxNEVm1vFIu12o0emD74dnZw7Pzi8srLj60+5kApCebcBBBqWSGfCAjGw3Eqc7+EPrXBCwNlWqwMNg0WpfsOwqLhyHLcoclyrvaPEWRdomWoUUjOBSLd3X3RxxCJIHsvavAj32BnwgUQoRDMqpceUCEBiDWzjxpX+alYUfSorNjJL+AtJpi6EMNFCKiTZaW7AyJEK2biOGxoxXGGgdVXlQMKh5CUEB+qbyJfrVOeMzyBxGp/xk5Qu48Ij4hAfgJfOCXYDraOonYiK4XfHdWCS6GjIh8EJaQKU2dHaABLE/1yIYROCXUEHIgglqNSO6B4IOn0WuYx7eWxnDDL2LfvxJz+MWR+P2V12MtR0uc9KuV5Pbn3P0faD5nV+w/apJ0JWV/d7ZtK/sejjPq4zx1iy3N2sUF27XN/v4ka0a1qPUFo4z98UP2cNnOO88uO82yM/adRfvwnFX3ar3j9JWCRDfv1BmuX3nI6nHb9d2yAaDI0F6+T7BJEDwYAOQiTAEKBJMAms+DCOTO0Ub+/zKB6kBJGABHStvHUngEu/u8lECf3G1/eqF9bIddGNWUoqclgrrJZ6KTNXQlj3u8Ua1OkhGWJdL1OV1PmD0bR7fPhwB92BsrbgNs9blPYYshCAi+agD8n0/pCOErTrcMoB8ADRKF1WDGtb75NeLVab5+mlQRIIETDp+U/JNNwvSZlF17jl14up1/qo2fajtPsifm7OUX2cZT3ajo2kNb7ZPn2L0n2b277fQ9FudzLjjctmjWIi/1ISDKi6tkPxexz4crZ5/fZa/aaREqDHFtPtEVkkREsJTCCoD3aDqct78+z/7pDNuzQXOi11PtUVv8gm14uU1dZtMvs/GLLbdz9Go9bavYmx+yeMB0atujm2Po1CWNA6xd4ydpdG6nOgCOoocGdn/Udj9leymOr45kACA5Tj7WAIDrcOVBrwX1g8WV3200qsBW9RML3mnOrvKwKotcQjmwRgyCvBHHklPqyZIgE7bOZPDRaDQqZQB6FUmvuZ3pNOIdWI4yAGPn83nCIyxwp+NddccIr0cigGbURyaXLZYKqXDc+2DQ66IJW2DXycmJbDaLnlhcWl5aXpGO7GCrRNLpbAzjQedL1lGbiHFUBekkQaEEguIg48hXgkSEc4O7JghIQ/XQN2OFwoapyfFiQfvnxyLpZDSj/p4kuk/TlAMOTqUGFkW31XWU5+LKygq6Dq3mx+PICkmmUihheEHCao2mOuC1bXcfXqHfAACIOUhiPiRJqRTvSLB3t3f1OkB/5zX3sJefoFBIakdTYWsghHZHK55VRgAmSlC6TDqLcOEhhcZLlBSknjPeCp8RVGACgM31OOQVVfYAN7DIR8V9eER6eojGUgkTVJyCVwzxpM/2cErEhHVgj48cqMO1cmbkGyMAX+cUDIBBpFNPPtKPtFQRvd8dfNsd9NvDXnPY61iY7K8+9QBwuVTjotpGNp/Nbdm4aWpsrEDDwGROpBIA3EEEmJuMCTBroxssUo13JcHJyJEqMJgqiS/VOWFXfFDjvJ7JzuSRZuHiawTbJXtcUoUbqrFXZmEw1XmtbpfxD3lz04e8JnZ3GfUa4xI+Hv33RsHbE4wATI1lTj9ly9TkdDadETDt9sD2yrlaRRwZR8j5QgGzW7PGBwOaChnzHvRhkkySJWLUmB7OsgfK1drc/EIDqyAeb7TaT+zfX67UMIaIDsxLsOQN3JlOp3PZPHG0ml2d2ac9NZVymiYsgl8E1QW7YiyIZUg9AXF1Kfj4n9JHxiQPXSjoJ57N5QqFIu2WXBBk8CZJoOzDI08kNwpyIO6Lg24/iMuSGvxRrwkCPqVDm2F3G/vGJ8wHFKvSUFlpfADkTC3Q1EYVkVRIGGykTBGOKAzUA8nnDYKGMufzHtVNOdKokwZ2RCQpJFBBe7bwr/qhclMBjkjx+u+IqKkKDCJE/7NKSDrMD4B+t9vtqAOql87oNEd4Apcr5bLYCjiRfSX/OAbCJxzmH8F75DJaRnGuj9oTPHopbyNarXX45L+eyDIcJnV85F5U6d1xSCtLZKLbf6YWAVQ9X3p0QnMb0qsWxAMbNPk+3bU3fFGnXD04Y6+6zKaqAgUTGbt1zPam7UXrt94BoZLXp5si/4zU7tqvX2d/8kWrpu3NL7Hop22iZh+YtZ/eaTcuW7NtxbMsUbTWst1xi02+06avtuS4124oYl/aatedatfvtmvijkv573t3jggUDrALDT3QOvYfSzWf/gQbAS3cPHH0TH21qdHtscSH9672HKvQ/IaUXGL2lHeoQ4itqP31ufbkuBD1QbOXufOJCTMmdBUv+ZjGrM8CmvTskDzeokCzjoBPeAHcikrvMyT5aYlvCp544PJ5vgsNwB2UCYIPIJ70wJ+mnVayczZasUiNdBcQNikMFgIWyNoFLscdbySYjOxw3oKzYcshZzK8eNRqi8m749PnjrcufHKwa9lmcvafr7dvucTyfPiIVRfsZy+1B7L2SNIeidqZj9g0X2GWNCxCCknY0ZX/T51/xPMSs+8n5rpFbvOFDSe88AraXfS12hhsldVCJCPYBlTsvmU6tqmmyTnjLc06C1dsaI2kaiPQv3CGTgiO5y1ONo+j7xvat9WsOanlznE4QJr5PceXvoRGRy3FFIlbaclKbV35lh1eth1t2zdnW5KmHSVob1QdErlo+yq2tWyvGVonbo/A3q+Cns4AIB806H1+f/d/v3qwZ6bj51IhUtER/HIfZJEklSS66hqSCR2ivnqJZ/FRumGgXh7UVbPRAvo3+eNb7IGbkagINkLLZbOl0lg2k0EA8x0agI+RcsjVeq1WqVQxALiX6PP1glQ6wLimZA51ui0YG9WysLwyt7BQrda1/6gkJ/aDtgRFaAO7JaWVLCXTkbHQQFBnOPGGpEofxaVikPdocWBrMZudnChNjpWyAJVep1GrDHVYZ1TTFHS4qb7iW8Jud3uVam1peVlbjnY6IP7CWKlQLCkZvlUGb30Gji/hQ19Fdaoc6QKyozMIBEJ1oI/ET43Gi+CoOIzIE/QRNMEjjBWrxY4RVh8M+12CFu4iC5pcoHJSV6PGXgTFUcbJVKfbIcehs4rACY3o8AXbYaW0JWwnRLUApUeanSyO9Bt6sINik9oJ5e4oivSQO5iMo1jhy+Y0fctP15H94LUkXjnjGwbA1zutGgDtWvyR3rDhsCkYqJqHgQ3Q07IPo32qwqrgVZOoJVQAgUgq9sASMZ/x3u3RbGLaFiuqaqr57UMqDVWngSnb1FYvoMZWq11vNsOnwoGqoap9kjQSNsJPQs/qJyQaSR1vFsgpAg11WZYI3nAXwqM+hyBkPGvMS254UkMWCqSuyxN+QjXXbBR/SxzcWGSlPDjWANi9c9OLzjltfHwin89pj/yh0U6IDwlHIgJ8hEFtrP96owaqbWGldwCXgEeFahGtnY/Fq1XhXUSJ5vd0u7FkqtZozSzMr1Qq8VSSTKiNDwe0XiXLl/mnUmkQaaWsTT+RWjq3u90DtYKsyQahee6cfJaTSYiQH6LVkh2EBNkO4SAvyC6AHEnBV7VaHZMifEqkIUYueA87cMPdy9ehf2CS7nXMlk/IzFAkrWZT+2+22w6IEYB8pPTwSTDP4omoutHDDJo0zNNqJ5JE1PCHrLmMlayRxIGxvPPCoZT5VVGN0L/KWC/8l5D9RlLe3xx5tUZylS85ytuo3oRpluRRiwQI3ifza1FzSiccS9ZT3euNRteXUrVasry4KOVRQSPFSaIi9zagEVJFJg7pgoOeGwf9nsZjSV+OvpeycmarBpJOEiiuKe+48Gaw+3dr2dP06nnTcsZu3GWveMJqSbt/o/3WZdaL2BcP2saN9vN5e82YHarY5Mtt/7h9/Fab3Gd3TtvdedvQs61zjhTAqSAnUvS8pp2kEnb1Brt6m21ZsciCdtO/Jq+6tdC1S/O254ClS7abJnW5xYgrYgc+aMUzR1OAEDetuDXjQshaBZB2lLy2ehWlBpwFCd6/us74+A1DV+nRx23Pp62YsTRxkyMQ4XoD4EsOBwnheAIozTii3eQDEfgJhgTuFzmwmxbm6yRtabNdldSK5Td4w3laAsTvclx7lmNokrHTQT+QFODIK2Lh/umuolDrh3yPlxePQnx2RMYf9M2LgNcYdff42gMC/IQvjX3UcTz83CvmZFYsgQsAuuEZDBUWwnhYfyE/bnIgSQlhm8Gizzru56KYSKhfP/lPV/7in1/+8Rt2ffd5D/DY3mT/eL8177VL4GHV2h378Lqy+PxO+/BZ9vCE7SpbCcPjuOGOv/ffF83Z5S379bQA7m4SQMVYje6oi2STNmoIZgDmDQEGy4ekYkqR/TMsut1Kj9srHlEbWbvyHc3OH8Z1aN3RcuVYesPnbNuDdt09dtsDNnbYJqgt1EayRjWDRdRkLCsKnWqDYf2kDjd46wP2+4fsB99iuw77VkiU/hWO/rEBNtnWg5qYRBUqtWQDtwnk+dJr9mpjIrJ5jAFASwqWKjTzkS2Dx+f7PekCl2fe9oLMDPJKX+oX0cYtolAiUIJX+iJcyHKgv9R6u9XtdAgnncmmQfz9YTqVLha1ewWiHN2IHkvER8f1I2lXfEkrolV6R3s/uEzVr8BAFNiqIz+T7V5vaaW8tFIBuSuNiSQIuq89qXUYP1ozJE/p9N4x/pJCT7UKby0vKD/00qDXAYzn0sliLpNKxCKg63q14Wf2Z1LaqB/VyWekyoVwpNPru1pvaYmxDjRNaF/SYimVyVA5gDJlnV+qablV1GqzrZ4wzWJFlUhrkxnSIPwBCBJrlUcpDmegQ33upctQdlJK8oODs8I1Av74Fu2V1jQkbb7kqhx1KjMLT7l8fuOmjVJP2AA+ycrn/w/BX2AAkkFUIJDAXil0V0vwVoslpaY8zqGmIels5nRKvbOaDjAkTAqVS/ewWv9EqgS90OWnbKTqZ35jCtDXO62NADSSj/QiWp4O1NHlO/hoDXvCh4O8gVEp1d5cDmjvLBz6NCzaULtRq3dbHRCN+vG1siTWancXl5YrjWa12VqpVOcWedIaknKtKqvV0ZJaqtdFLm8TLgKoml7BvC3rV24yEJQM3Ekcf7ilPsuj++GJf9RYYTzHkPyl9gpeBsQZGoCaCR8Ic+KoxhmJlmUAfOdRBsBpJ20+65RtREYaEQ0ZjfsBgfMgWvHID8mi9WOcEypiolzRLD3QomzqVruyUiW6VDrr6DOB8Gx14E8XiTa7uLRULoOCtaqVlJNrF45qh2l0CDA6gb2tzYYlFoQrad6+Rl/jfbRBH3txS10etPk9YgGJwIOms8eFtvGAFCC/NF6ShQRHWFV0aro+Us4ddONTloCPSyqzznyxmZKUNLVkQtsAI8xz4WhGuakjR6Ya6QjjjKuFIevMF1nre7Fdv6RYk3BaTW5USCpB/TrJkAuVinD8lyAksPw33KxdIsIMacABJw+PAOUSbgKqJiRVAf6OHDXcQIoV6MhFigdWQzCKR7jtbFG5BA8hUAWiuFQ7uXgSy5Qzr2XypssjVbThZo08zRLMa0SWw1fKuWcWInXOAbRff+qN3czOdR88L+rGNBfoosN22zZbzNp5c/b9B21DDfVpp2ZsEnQ7b7Gd9jt32d/eTyItcabNVO2VYYEwFwYAaCasxH0uRKPeMmanjNsWgBfwC5QG8FrRystXjNvlY3Zuzx66w648aP/8RVv+sk1cpDnWk2P2MxG72kbXNd7bPuIiCBXcBlTiAjeD+IFWX3F0BRwfQZcTUCNiP/5ZO3erbQf1gmupF/xi0nCRu0OOvNeV1BECP/GW2gpEAzeBmykNkByxU/68BSjPWbdsH9xkn8pob8+X+LyY50Yg8jt9ggpolY9PmJJV+gXflQfQe5/j7cc8Of8yUcoPeK4RmIBgIio7Al6b1VOz3/vM+Se9upI7vadsUOI1h7CYJU9HZB+DAYbgHxZRKOEk4KPpmpMPvOGMx19/xuPTOU2Zypys0r9yaJqxmLJO3a4/WVU0UG3/2MJXNn9Hq3zBrEWoLaELnMAxRchCwv7emTNRt2tvt89vtVTMLnrK+h37xavt/g120SEVyxEiWHIKey/1Qj/X0TamDkW5RjCc+glwJ5ZV2tCwCw/bVU/a1ftG11LaZrEijqMtVTtzwaaTdr5bttRtETXzbI+I5lNxewDObLOlOfvRB3UeAvRDV1g0dMJj+sLk8CFtxIe5+hG7bbuMEJ2F83zp8XHtxPoMBkC/FT/4T6ck55aC/AmEBwmlo+SUCy7tu+Db/0kbuf8gB/1gWvXX+T4WvAKYIsdQN81GKy19qQlCvkNPUzI5Ym1UgOAx1yCWiGt9oPaCQ2VpYgmoVBtSdLFJBgSKNqpry51WrzcE8IKAo/GkRWIO/QW1JVnB0K4guOU5XHIPv/zVdhTdZDyeSaWy6XQOlJtIWL/bqlWa1UqjVokM+6V8bnJiIptJo9QQ6VLEiSSguO3HGFO4aA0CS6U0KcgtFn7i9Uar2mig8Wo6BV9LcNudbr3RwFCCOUmdxy+tLZI+1SiEJDx2iAMSqdZVXcYDmlGOHjsumoMTQ79rTSS8Ji/4x48zX4nkW1zQXNgAtXpNXVfhdDDznT8cHhAY2ZcOJZWuZCgzAk7FYykNH8BRERrQvUTJLwFh1TTaLR+8APrp0oeaD8unwn9KcH+EEXPtc6PDbxgAX9+0tgi4lX18EAWXeyNyUOb1Tf9Ac9H+MDoYqvYPBhGd46W9JVNxrW4FDFH9NLHC22a726m32uVqbXZp6clDh/YfPjy3uLDsuwSoG8Gne8QTsjapjlQvtVPFGOILDxJG3PiTsBY38qhkBcjlaXQKDcdJ7/gjcSQop55l79sNq2WD7CKM0DBdXChympJVy/1jRwC2bxzfsXmCZt1udZBLSKmJifGJyYl0OtVpd2gUmWwOe4B08SqNIEun8rl8NpXWNvWZXLVSDft+Vquavlit1ReXVg7Pzi8sL/OoFhyLNXWiOLyAhzHSSiNDDoZskxGSDk+DaCDRvCVh3POWDwQXXNrJ3PfhQVo9wDKRVBcBj+QVRsga8RMG2r5DvzpdnNHORPHQ4a4QMzeuD8RjwkE4EWA6lRwrFUulYj6XxZ1Q1P3fbskMUXfAiLeEiXjQvEAthORzIwE8cikv3q0OUQiKUXGHxBOkWxxHLgkYySoX634FksMow/hzGoXgH7mziDvvwhHc5y2SmgtHSWFctP0RrMVBQXqwGpLmEy63FZU0PjmSIkXu0XE5/9eqmSqZoD/cUwyqUe6fe/nn1quc/vI++PAbpYabESNG2VHxKRxL7+7PPnXVoZtP3Xz14+uOJH4+NJfX7uMXzahT8Jw5YZ4tSduScp6Z3TxtD4/Zrmnb95T1Jqxwpl0esQsAi4ukyfEiEAq8uNFR77MnVR/HN1zADXBP1r7vDvvjw/baSS1pJQ3XjtsjFdvdtrufsvJBrQBud+wv/tD+8aP2M9fYhoiQSkikiHQH1B4u2kGAqsDxLev9HUuf3WOvOs9iedtOcPinoAKgfMr7xUke4PWEnwPLsC4AcIBusoC9cbmbMYEPYVP5FUsU7AuTsrI2+PvnbAAA/Q94rzmZArAenRIS+4tmf2T2D34B2gF1OFI+XFvd9vmXiwV0G2wwLChuyAsuAF844LRcTn3b+193+oUP/PnNnXPPtDyFBX/A30TwdIQBgP1BEYe6+TQGQDw6nMo1A/qHIlOWf9TqPUthzsUsVrGlrO0lJU71A6V9Hz73pS959OwFi1DfggEAjL7Z49phn+9q26gDJbtngx0u2i/eYTGAYkfHDmyraCXuUcyj+AAkQHAQOTZeANnHExWAvFDJ4UNPnfR4n27adGN0jbXszEXbVLW7N7v/dTRTUJsqRC0dXUX/EEV5llcP/GNa8EuxTtn7zrGnunb5bqucZ98xbdEn3PN6A0Cg15ajdvMW+4sLjmxL+vxoOavJfqeNncAA+EHfeHb/XVvu/d2Xx2KZQrESGXTVYJ2COIL04NNNtRBMo6YuqvQWiSnNEiAljkKQwGWJL/VfgAyR8yigDRunwabaGrPdgHDkNXoK/+qFiUTy+fzk1PTY+Di6CiEMmEAAAi1hhI6Gj0ZQm0sr1XZ3kM7liqVx0ihdrp3fNP09Hle8AgkUvHevBCk8akWeWiS0vsCiGAwyqcR4qVjIZmLDfqdZ77dbiZgVc9nJsdLEWCmF5nJFRNaQ/gRbV59lhXxLIUSj6HpkuaaPalZMvNcfahIuYjwWRUO7nonDKKl19eRo+kOzpVN9xEnPeCYjvADoRgcFPpJjVAgAgFj6A02T9jSTD4MboHXYLvQvHKM+LQLmK7yFVBEsCnh5Rciq2WygjpV+oX+MF5lhrqn6aCp88qVrpCHBuRngBolMFGcXHrzvH4QAOEEREhIREKmCc+Tle0JJ6/Hf1Z/GOsZ7F8Qs/Q0D4OuaVg2ATjOHAYD094bgZiSVRPiJWjAYUj+wv7kHToFKqBbUcpAm1Y0mEnB/s9OptVpLterCyspitbLSaFTbTRC/Q68YNSqAMeFzzSHyGq9G59a7xIso/PHf0BMttCSJoHR5+/aLlkEa9a1wmNdKGqADfy4FiCihfbkNgAcF6EHIXR+4J3fhdb1y3BSgbRtK26dLtHiksS98GZ3WwYc0CS1g6vWwjAH0WgBVr7c7XaAyNgBeSRnx5HKF8fHJ8fEJfjPZPPbR/NIS4LSr87aG2hLVp7/TsEDKY6VSOp2mVSIZcQxSw9MYgOKA0kCckS8KhlTQEGEMSaKIxBzxRsc0grkxUXL5HJ+2aNA+oMm7wDZZCau++RHXSKimEYnENG4lYS2VSBSQ0RMTY2NjKd9Ds4W90ulg7IyPj6e0dpZq4NygXJUMKQC8UWl8pYD21cG/NmrQYi+dOObxygBQIVADJLhDSShyAvG0rXacrJInXtVAP/6HcPyN0+r3R6oHstMXkWDvECk3I9JXGo4gDtIGA0kevsH94mo82An6np9VhiguiIRx7xaC3gR3fsPNasp14+7ugTeeJCfdhKzwG9jtQekufOUf6v3EK7tn/MLjzZnCoBPLbw8zx58nIcjvnJl+0awVEzr3AOJ3LU2pnv3lSbZnq/3updbI2uFxuyBuZ8Ow0LML5ATbhb3wwdzPHpQAsjEhwHkQALdsd8/YXNtuWtExT+flLQf+iwg2/cWsPdmy1oJ1Fm3sfEtt1yrht51rra6lE2Lf01LR14YCsJ4xVWdssQ98wTaU7ORdFgEOggWBeId9rjnm4SUOwp6OQNlAT9JwhU/aya9j3Of8c4fRn9vpBsDALkc+PkOCT0jYFUBA+ExQx2WEmvvFjlX7KkRkEBxd11Vt1XLq9EYykekhsE944ZlCi2BjgEd5mHZ7A0sAoh5i3jh1B7Fcsvf5w4VH5+be3LQ8IJEKsN2T9HTZwZ1aiYUA/wHrYNxgET0zbbLD++2X99m1BB6zQc3u3WiPTVhzLhdP91EiiWL75I3Ls3nbmbZ4gBNERHrgzCZ77Q32TQ9ryfXL92n7/DPaFgHwtLXE9qRj0H8g2vQZzt5nLJTBktXKdmho75uzJ/p2csn6CU2/Cdddm+29L7Mvn8gWeslBWS9cqQW7fclOTnt1xRAMxhX8AdkTO8w5aE/27PtmrTmwh06zf48WfcKDCAbAQ27n4L9jv36GdscKkOyroUzP3nO7xXcdawBwT12jIj8aHc7fsW3x8M7e1GRy2Iz3MPuOkAsiVPKoa02SSuLKQxI+lgrFRQ9oE18P1pdQRTlKOwZh1my2yuVypVZttbRUDPGZSqezmSzQNojsXKGgrTy14kRyVVBDM/XVCaV1udFoE+wfiSfT2WQmh3ZByQKp+RDhjQLmRhoQWTrS+q4b1hHPZINQUUayPaKRdEJdbb12o99pp+PxUiEH+h8rFjLpNEpBsttBMOAeTB/mf5JBdWKhiMltLNbtDdBmOg9rMGy02jVN/2mr91/dYEoDypEvsAzIEVxEyzh+1qlDaGQsAO6JC23Ir/jmKwADuWYeaQLipN72Ojrbi3xInblyCSUiOCU9QhGptABhPHp6petDOJ4jFSVAHusm2Fe0JK64woMhUpMBRuAfywR7D7igmb2EAtRxWEYQ0lfq7VIKNVyTBhpI1OHrGwbA/wM0mgIUbVeTj3SHTSoytQZ3rdGNRgGpaQzgaDwTi2ew3zWrROiKyqXXXslcLEQHILpopBex9mBQ67S5BJHVDgnN4T4f+ZAdQYf2iWOoY/xQnQLJoz/KlSouICUK3vSBIlQnOClQs/B08pa7o3x6N7fsdLUUvtA/vqbRhQaoHW8gb7mt2nGLgLdNl07ZuhFMq+Q7dqQZqKX3B0ROs+db0ri8vFyt1er1pnb/amhj+1qFx3qj3siksfrz+EqmM+1Ob7m8gle4qwvx6iiTpCL5Egn1/dNI+c3nM+12u9GodzXvMK5dPOG5C0fkrPd0+Nlmzkw1a37VwmOJZDyfy2FOIHB7Xa12RcggJmEZ2R91kwDvfbMwJBO8JAshd+KYVmM434bDbDo1Pj62cePGrVu3YM+0m42V5RVySWxjY6VCoUBWdaRXp01B4kjI/KMYtD1ChgoThcW+FwSyVAWABwpLRSd7QTekxC+vCKQBUj+FUgWr3Y/ujv4N3+p+HeHAG3XgeFCqCKqRIiVJAfsoBMRbnxYl6aZnH5iGFRpA8VlAOHn1kqgNQYcQFNY6Cu7hhsAJk8eQNvfs7vwTb0fuIUDueeA7fYtsXg1f7vLJY2Tbj9ezp3QnLzh86MbdqbFWciygtudDez943id/+dpitP/SHYc8FUfoyZLOKiq2bTFpt6btnePqwAa0J0r2qZSdC0rGDAC+d71nGxvg6M+fiYCbYJqwbSIhVC0ftf9zUAsA9rZ0NOw7NmgOtA4Cm7N5wgeXzmjTleSYFc6xP/vf9sHb7G2XWOrpOm4DkZ5nkaQbHpAtcQ58PsvxGfAHfPYST94zZwoDIEz3x2aAA/ikVA961rgwcnwjnUcm7Ylxm162y9uWBNA/JyJM6jvZPD4ZSNMb7fxH7BWPq6f5tY/Zqx+1jTW7b+MIIF7/xnfOnDR/08nl6yN2a0ejKH9WsutxX70eNruQhAP0wyb9IA3qUcAbq+gfSsX7l2w/POxWP7zUm4jbxTu9N3rZkf36CTPriTTDlj3OInxyH+a0PDNtsuZBxX82/KQhNu2RCdszbfO3b28vZUunLhZ2LT85puOxkExbsWAoKdg+5YM8qVHBffQ0O3fOXveoRSg+APTaXkbHECXV9DEfLLc1usXdQeTr6OMl+71d9tndNneeLV9gN++26085cgH9mwJXJ6B9Y3Zfyj5xnb0radtTlhUkc6MUQIutdqmz5SvOmTk7dUZLjfftsj2n2tubqwYAmcIWus2HIHyo7eadNpfzV18dJQf2VkrnuClAMP9+L95qobP11Y+d9OYH5r68Y+6JszekH0UpIKAQRJJuLtZQDS5FtUovdN/giq4dBeg6mL8SY1K4DirdEXiKTkKU4onbLkqr1wWkFgsFtBVB8VU6m3UprempKMvFpaV2p42fQj5PKMSB6gJbt/vD3jDSandXVrTNELpaAHqgTf0JXPekS5BdcZB4kuO3fu/KgL9A/2wqWcznCvlMLp3MJhP5TKqYz44Xiz5irX3t0JVKdjxGpHNanCADYLlSzmQy6MFkKrW0tEQKUGjqWNfg/ADdB/xXN7/gvhQZASQTWjsidNHtabhDuFunnE5MjI+NjcMb0IG6pWSxaDM6cVqaSGsLIfW6y8EZK2zSj+nw4FE3p9guSbGmyzSzCBKwd3OIvOMo/aewxB9ciYobNJR2C3EdE248Dv5xJ59kHlUthU3yZP4JKihKVQEvVWGGYA1ptyXSQxDj3fNiw28YAF/ftLYGYGQAqCKpo5O6QzHHB4ZRm4rGkjr+i0tjAjRwqnawKqkHGgoTrDVMx/agX293mkL/3RaNcaBFBKuVTBOweaJehaqnqoXLKCFeF538Xj5Gld6deAyfcHkFxw0Z4m+9ioOiuXWTVqNkVF/9070W5KiKO06jdSJacOedhImmfgx6rVgwAAT1AtFGaXrUeLUdUgNDen3kIi0DCyKpffetUat3Wp1WowX077Tby8sri4vas2xpcUkzf9RjYfCt0+2Xq7VyrS4wTFpkRMV8YELNiDQJ9+fy46UxELy3btKPkAGp+4KeZDyVSujSEVpkRDqSvEh+yTSIIGhwR340m/V2q8mlLfabzZ7nLVyhOcMufogWYeFincvfqwtDnRaY98ViHoHlp42Iy8261g3DcAQrhs3CwsLs3KyOee8hyNApKkjqgrYu0r7IaeJp6Sgu7CHt8oYHMijh5hbIqlCRXAklGwqUUJRt9YsopUquew207n6U/tHTiBSGvwo0eoRTEMJr5KxellgyqeMLuBffMas8A0HVyfzw2qnkrhI+lRQJXFF4NXIMmfG1Fqol3jFDLuRPweofj5L2uuRZn/p/3XPn5N5F3BZe0i1dDtNI0fC077ozfxII6/lTt5JqLmd/5tMvu2HvjtvbpW5U3ZCLGvPXrIk3P2zvutt+61P2urss2rfP/K697+ftJ+6yf9ptv3C1zSRsCGTE60Pe5x2w4zPQx1anpwCAKj5R/TrHyqZpPx851+57sb1y3A627X/utzb6MmJn5fRqPXWrNrtiM2X7ib+y2x+zutrpV0U/8mptbam+/4DkQI1XOTjD5eioT0BkH5shzOwhRyTmDrO7nSerdPEhjYeKOaNif75EmYMF4Zhfg4/Z7U/anll7bMEeX7R9C/aVzfaB845MDd8x6FxwxpNLEaHcMw7Y2++0//IZGzb1GK4wihMIW+vX7rMH1qrSG9wEWoc1X7up+c6NtiNt/wBCPP8E85GOJTUXH1LgWovmX6INSfsW+AlX8zaIab8d6Iv/8fXL92/E5Hcv2pnnXAJcvwjYDaSHctrK9udvtljgc/kZU0jyiIjfj/vEJ09hp2HtL9kfP2HfavYev241+2jCFjNWyVqvoN+lzFFXLRT9cVRqaU+tRMF++zwbj2p/21ffbW+4197w97aMZYjtEbV7yvbBvQ63wbsaUrWXP27/+zqXNKEqhvTzu5qRn75Z2X+h6G+r6+vpiEhdWP2RGm8Wdy9e/r6PbH393nZsA9IJ8c5vEEcjecX/8DPU1touwFYJb3hFGAYzAB674A6KOKWTs3J+Pi4alvcS7+1Ot1qtlsuVVqcrIRyJNRrNufn5mdlZYHHQUNob2jfIFw5FPQ0HuOgQgFotxO7HaYE3FONIxSu1SqTUppSZtJmi9DWF6WSykMuWCoVwXHEqnhgbK01OTBRyOd7iwod8QkpQWKRtfnERa2SlvIL6JH9hci/KFWWMuvTptL1Wt8dbLQ7WzjjaBYSE4LFQKGiGj/MlkUimU2mwA9rCNxdKkjSdjaB98wiD3A5c88viUpZ8R2yf+i+Sm8YQdCBMmCJFjka5G5FuCAotrxlW2t1I64MdrEiNAQ1ALUGPiXFefP5fJavyVWg9cE1QdXLywEkGX4nD2AkxHWAM6CADEAnzlPBWQYMGuVfg36D/N8ib2BGiTmjjxG4bINcSmDcgMXU7HgevprT3vWwB1Ycw255rOARQ6saFrs92ASNiAmjUTrOAHO6r2Xq1VOUM9dPv9bhKhDm6cdXKJQf5D86i0PwhPqQa85d7bkJ/LqAUAz6X0+Y1uWyuWCzSQkulUjabVTPRJvXq5pDA0T5aIzoyArB1unDK1imCC5daiACqZiH6GoAorbhar2Hj+CinziqnVQTziCvnR/im0+let68FACsr2AAIANihXbjU+SzkSSsNvSMTox3Teisri+1OiyjB/fIVwHDoaA+3yrAkdSKZyOUy+XyegnBA35FcUAunpCQHac+k2vMlkrxRExab/KUQP4+O84fwBClZBMfn85QxryF86lTdjpYitNvUBCwdRJ8GSBEQkgJay5XJFfKaJiQJLonEr/SBxwhTPA8aYFDCJZ2kD9A1KjCVqNJDrsRhF0+hkLlZT7isrx88rTkGCq4Q9x6v3ysWhe6JVWdPMpkMYtRfuy/3LzmrXVw1LoTnESMht4PDPaGEcImYP/rK7U5ZGXJVN4w+54U7rNVPfboaFX884QoiDIi4u/7y1el/Vo4XR5999TR54eF+K75419a/P7xj34/sefKU5ldusd87ZI82NBUngO/o6bZloJ1A37jTvrVu87tsdsoWckKcj0/aqWB0kCJwcvooyHgMPQm0fsRi4As04J2Olc8wbQvjbL5xxT48r1Njv1C2Bxt2qGO3lXW/LWVvnbbPODANJwF3lyy9waqP2JML9o9ftlefZxs0R+D5E7Ww3bPN43DYn/mVjvb7ZyYsma+4MUNpYDbcbnf27UDaHjlsf33I/nrOPrFkm19tn9lghws23bfL45bUAv7nS1Wfne3z2rmQoL+/bHdk7MGz7MOn2me32wNna9fRNar85bnnvvH+/SXdpwZ2yw5d5fSR6eMFX0ud5nHW+k37xKL947xNJuzkjO9QiXnmYy+B4hG7asxOzdqZFPFBHxsB2Y9TOUYejiXKF2AdpvdjGj2bMSrCDKccoDLA90u2Z9IenrLJ8w9PvuhQsqgDaKALZuycp7xrPPSpr9KPpnSS7uMTOmR3E2mD1WTk6axjgqLahCvtoyHb7Zc/a3/5uD222QbbtCyF64vPLuHQjrKdvqjBh7fusSsO6JANasUT4+qw/+ebrNy2VNR+dJtdWbCTTrfYPiXvjhU7MGfnJSyxysPkwI/mOMf7+ykeyg4rhdpFG7lArI5WbMeKfe6kkf/nTUT0pods7FT7TG5VAj0NxdL9ba9+9O73vaowfAzRhwtiCJyHmELc+Wg3KsS9SjxJVqsd8d8LCz3Ks2SjPEluAzvjjhfRr6iAZqslPecnDQOCUVGNZhP4i9RE2DWaoz3++/3h+MQEegf9IoQ/4ENwf82i8e7AWlpbKKFKJFKI3Ancjrr6PEEil7mS1bgglpHJmZR6+lFqaUQ0Mrjfi9sQVA6ilULXzkLKLBnX+sRGvVytrujIfw1bEyDYYWxsDFCNQ7lSJS4sj04P2N0Hx6AfkC0IfxKBwgcPofRRwQAEgs1k0klXykCGdIbKGmm3WvVmM0zUwQSAr0IhwvoqI1JLULCIlIf8kBn0kfyMJvCTOfgseYoO54LhDkfUx4d+xQPJ4HPPuq8nc62loMim9I564LikkuGhQuSON6qgKCjsmSaGVw+Wq9NObHaoF5gJV/GoP0qdyh+Gl1rnfGMR8Nc7rY0A1JOPDmNa3SrrMRQ5r6nBYRo5NYZq5xtIUfY80uDV7B3Q0tgh4RzqodcvKhbetU7AF5qHauaiQlWeVqqmSzVzaM0rfv1F+A0hH7lc4PgnCEqlK9Rl900I/h2O1MlUOl3IC47mMhlw9di4+rLzOlQ8SwMBkCsZg0HAqyMcyPfd5Hf5CMAoNfh+yZnbXvmS073lqOkgbmi72u1Mk1oGsVS63mrPLS93+4OZ+XnwPWIAMEiGYF4+l9+6ZWshX4SP9XpTvQrIM62v6Q5GjCMesQz0P1YqTo2P+3pqq9Wrh2cOwjmfS5OhdZMYtXHv1cDQQDwSJnyArdg1hUIe/F2tVsrlMsIFx65vRyD8jbBU9lQiypKYx4fKvNgosawJlxrlkNUSQwAhMbVbs2+ZzAckALMJ3L+C9VKuILZINN9C3V6PRCZ0yBvpzJJ3kH+16ielawJPiI9gEWdRUuLmgFxIg3pwApePJndTySsCd/Br5NejVQHrjRPFx09wh9zliE9oNaciXiHOyBEyttbAbFNeAsEhxDeWIiVQr9eRgQhQPHiFdg8eZgiHHBAsUZMSOAZxg4s7eolq6Hy1aqKt9KEu96BUednLqlPiVyc7EQhFMPHy7im/Vo3lFeMLRcNetN9BTw9jGZXpoGr7/tbqD0fPSEd+74zB5tRQE13a1utb/Ewb/JP95bn26VNG27NM9e1/PWj5sOL2Jb7o9mnoQ2a7enY2Wb/Dkoet3bfsq3xquG+A+OOP2b01+/h59qv77WME5fkj21QO8OhrJuz3D9qpP6tDgvf/tTVnrHVIHi471X77223sGabpPwsSl112jYhnQNiXfXLI5OpjoATF4MkKVLbFJRsSOxKjbO+vaXPGWMYGHavPI8jk91d22N/F7fDQTurajycst/btcyJA6K0+m0VNfJUusu609qPsxO2WB+zju2zGsf4aZT+4+6LLHvv8jtHj8YRC/hWyCFK/XelvDwRfAKPajP2Vvg2oi74RwQ1Q8hqR5bjZK5wnT5epPauTi+DhsxmoudDXk4CsMMA2a27YnRvtdy6xBlEQwmos77zHvvlxs2sd36+j72tbPWE/eYttrWjIZSLlB4GtPyDieCJMLuothtx2u2/a3v2nyDtLb7Nd32mVpur8yGPMt6N9GkJ6fvfdmotFYGH8gfT2o/YDr9fJvr2WbbjdfnifnR1CeLWbjvut/zIbtFTD1b75YI1gLOwK876oQ5Jhbu1wM7Be2/beq4pA+H9zrtZIPA/Kde3P/kml/I7xowr56ejj57xre+LT9Zo0CEISzcMvYtCXgyKzNC6K8JJXV8FIYYQbf5F+pD6IPgQzkCHhyAHECAQQLPAdLPrdTi6bnp6cSMYjlZUVYtExl2lNvKlUdcRVKpnZsWPbRKnUqFVRj912s1atLleqkUSmO4y2utpELvQoqRdJElRFS4oI3XUKjxrd5c/AhTZajGRkU4lsKjns9nKZFDfazbzfK+WypWI+lYh12y0BgL4mFC2Xy4srZeBvNJkC/5IZNGm+UJicmEAyYx0cOjwLL1D8GAC9/iCeTBMN2hWNrwJGpGsTdG2TTzIcM8eHfuoMwAE1TSLhBB8CHgAQtETkPWl2qQ+z+BMlCMdXvhJa+RK7CYeXpIE8olnA+zCcb3gHb4OaDmWh7Av4y6faE8nzNdm8dSjGNzppgV/i84kcclQyvKSwtSqNxopUeIvg1DXoQ+hhzg8JUESuT8VkkQYoti9/S7xfSCSDxfEN+rokrFTtZx+tLhSv68VrtG7VRq9vNF0wTaSvOhMGoyBqExWMCh9kAq0SjzRqECePXjl9XRBAyEEX3yEV+IJ2AnLmZiRGVuEcVdSJ21Xg5IQH/yuX4B9yZ7kHbyPf7hHBQ5CJZBJIirigJYCic/mcbO4O0qxFQ6Y2k1SMfAwArePVMOOwh49K+qYbb9q9e7dSQFhuAGy95qJTJWYkoQVLfaRuMMD4iesws0a7u1Kr1Vqt2YWFcrUejSXJXLcvKQCbdu08OZfLg5Ax7B97/InDM3ONVqtLs4mjREKAw04byZjZOD01NTGhDvZWs16vzi3OA6q17WYuH1gpWdz0s6s6bYyzdDqHhPWhjYyafdR8vk1DAbSkiikZ9TEgMGGVJu/RwgGgtF/FG8ArnKcNY9xR2Fo0nE1nfAkyX8GNZEKD34hWEHOtSia13zHyOpVKEyR8QPBRsNgeqUwaeVWt19R5g/AdSS5i5sd7GZSFELVSg4vfj8ovEPejsg6eQnk6l/BFgv1RpLdHbAB5wM2Fnj4JYZJ9/OEmY2KVeAWvsP9U8K1GT9MlFQ3liSSVuNehzolarQ4Tpb34wBNKdJKqYax2xETdKkCv3ERNIASFT2LFcICBhEnk+JGTksznMDykxC+pMv2Rk38bT8a2/WBz67ubEY1NfW3pgZ/efvETZ+8cq1z87lsvPmxbwC7gM+DUI3r7P69Q9z+0yez/APLu8VYOvdmBy3HEy+vN/sJs67K9dL9dtsc+vWDfcpYlTlJH8sN322/M230xa/Z1slJyShg6fFZ92Fqztj1rE+fbvrptfaM99j7rYCGs0n94hX3vNVZ4usnoz4Oe8OygN8HTWxz94xJyR2rHvHcconY8aBf8ldK8RtTL8RdZZodOiQo19GKz/2y2WLMDi3bBcdYRkXhfsJZ6PhOVvT9+zQ4JRPKIouArlcHND9tvXaoNItfo1EXbuWI3nCyxekJ6jel0Ar4A/8PRk32DyhGRqU/6dJA1ghULx6UBq4DiRnTnfAr+ekI84M6136fpg7BhHcE+dVwgawRj8XkHdd0r1lP2wKT95mW21E0euO60nW94KJZWk3zdI/bmvVa8+lgDoP0P9qlT7Nq9mgj0Jxfajz1kKVi0ZgAQJryCFcevCoCBd9mjUa1s0dyRVfrnO+2p1ZqWO9l2/+Do/nj6tvvUoQ7tcY41+nYRcVHuGfuVl2ljom7Zlr5k/3WfNgV6KmlveZMdjllmaGPXuXzaOJoINyK4yuPTrV5Ypb88zz66fgHDc6HnagDc8V9e3f3EcqzzCBoEkZXJpFF/QMTFpXKr1ZH40mEy3s0GjyNCpXyFT8Qmf1EHyDHJOA0m48Hf4Zu/GtWMAjFQc5s3bpgoFVrNZrVSbfJH2lcaAx+I5WIhj5+kdqiMYwZgAABd6+2uzr4nDwIlsf5gqFWqHU2sVdeSlrpqoYKLZ0lpF7kS0Sg1x7YDLpJeKuTzWDXonuEgl04VshkNAni3pQb1+/35xaXFlRXMieL4RDyVdsWlyUzoRHIhA+DQTLvbi8RAP3G8WVRH76s6RaKoSHKM1iBHwHXAPxxAU/A/FhkSKQifOKQ2LCIrQuuktbcKVg0Z0+ZAuSxM7HXbpAX7B9vIMbybNJoxRu4IUmwlqeQwKDtUmLQMrqvKFf9k3JWLih0WgDRQVLwiQ9ixWEhwA+jvs3k0LEDYeHU9F682G+V6vdZqaymnohO/SL/6b7Uxk2M43EicRj8Uxbalt2MAcPMN+nqnfqxWmbxhmJAB4OZcMAC06JRHGfSqhvrnrcxJ36kqyopWnzOYOwqGpLpRN9UEtMCSmhPmYfhnoQpp/MBBm9dkvfPg/NIN5ANg4S3P7qQK6X/D3epT0IA84YmUkHyaJLFzg2BBlNEEkGy1ho7U1qxvDSTKMqH5cMO3vW6vOju88QQGwMW71ZThgm/CQ/JchWiKX9e7d7v94cz8fKPTzuSKY+OTlVqt0qguLC7Mzc1v3LBxYnxKRwV3+0/u37+wtNIN6/djUVjVw7TSKcGWTSXHS6UNk5PIvmq1vLS8VK5VlOos+D6N8QDsbmkrtSYXaaMpplKa2IRBppQiL7JpsofpHiC4+DrUVphIGrEFNgQr33dzIwTvnYHR3Kt7gKady2TyOXWNw0yiQ2KMT0yS2fKKll61GxrpJxSVqMQKZZpMplL5Qh4/munf1MIRYd6eLB+Kg2CVNvEKkg3l8lAupI7vcXU4rfQECh6pD+qr8PoW3D1S+dT7VZLnVeIRyR8cQzheSKrG4dErhoLCT9j6eLR1qTypHwUVQ23QxKdEAjsHZq5ZGHzCK4hMk1nPog8duNnAa15RS6kipJqQkZSEjKUHG91YHHhFVxF4Cv0aFQTBB6aI8JEoRE777fr41erU+VpT+eGxT3/z93Dz9od+46wF296w70jYPzRsESFv9qVt3i/rM19+tGcvovzBoAef1gCAUER3mf2a6TjV//kxu2XRrtlkmWmzl9qeu+yWin3iQlWHWMaiHjKE7VPfZ+0Fi2d06uqgbSt326F/lvsaJeP2R99rl66dRQBswhgIC0+fJYFraz52EWoNwAgGU8DneCC8AiBLjTqhy671m5sU0UfuthuW7VPrDBJo17t0knGgc7q28kH70dfYSWHF89EUFlGf8Uwzp5yAAYedfQBoTIsw5QkuhQST33tlANy3wX7pKndxSvYt0be67PQT05XivebzU3RLXdt4t51xDnDD38FALLb1RLnDk6erehT6+nLHpjnPjxfAf93sVZ5ICQ+fVUM9OSHBBfiGqYA3ktGwB6ZkABx4YvqGt//719/8B6lxyZlM1759j70Sa+FoA8D+TrOb4hiNSe3PM0XGMSfCEMRLfLwjcOzTRw1HHGjb/TvsT2+2mYbNdeylRXvdpJagVNbZdVAwADBAfvw27f55DG2t2J8c1gSqkzP2y7sMlTjpdRh74CdmbUvJvu0i+/PzrXiP3f8Plhm3T3yv/XrczszY677k3IBd60dIMMtuHN0+Hd26XWMj2p/heREGwK99yj5+tX0iL2b/i9ScyT/0Axs6Dy0i2LxTeYgw3LBh46FDs+VKDZmN7pP8dzEq8Z9A9QxJXTKVBG73tNmaTvhCsyC7udFAc0S7XCDnJPcG/VwmvXkTGnGy3W75ePJKtd5EDBMWobXaLQTp5PjYpg3TyUSs08IEqKJMq40m3tCzhWKpWCy12p3llXKtXnd7QDLZky94q1gklvkvEMGTAO6wn4gMC7k0+g8lTmqIYrxYzKZSfIy9EfrUOr3ugYMHm+12IpXKFUso1/5wwCO/aZ1PkCLew4dnq/W6OmkSqY62IkWdEqfmQviWOMOed/o4RCIB6svnyzj32tjUGs1WR2P4vNYYEgYATG222mRBCsmVZoN8DcUojAPNudfhA+iHUY6UTc+iHp34M0DfO+EYOCLNKYUrP8I6hOBM4S9KEn4liFs2AIFpJ0ehghBkLFFvt8AQ9XYHpdWXvaD4I8N+Br2ofZlATo7e9KkSxm+2fRLIUU6eOBTecNAnFZgM/CqVbsZQuL5HvNQetpBWLMhNutK9eAoUHiG52PNfpco7jFWtVK+ESt2T/gWPkKd+rZ7739UHSNUUzw4l8UmM8IP7oJX5laNiV3kCH3lS4JSieyMSxe2xeSgho8Sw+iOXI4kJpFceHb8K3H8VNQykWvosL2oLNQagzNukH8tAakJp8qUQspCSpxAfwgpOHpr+hj8eb7gnhhCxZ9mTxY/78Ev10r/2Jukkz85exYI1nZmJxDSww3fySpKdC1GMZb4IH+PgOVFg3pOtkNWXrEneqt80Chq+10llIR6nHQnpyidNWWaEtxuhNiXCCc8e5OgGvyBX/QYvgpB65Q+i8CLUiNUPlO7Az2AAQFgw1EmqGn5CksB8RO+iSRwNlRM68HD5xhtvPMoAuOyc7a+45AzapNp2t0t7Js0EINyP0OsNIrGExWOHZ+YzhcKZZ59zxtnnLJcre598/J7777v33vvUdhD+6czE+OTM3Fy11qDwNYQWi8qw6nd5ncumvZMgMjU+vnFycnl56eDhQ3ARAYA/koEMAcnrJOCOBgEkFVwWg0i1DCM56pjpdtpkTzxRU9cvj0ipcHiLygGWK0DlzjtKMI90PqI6xLEovEOAslWN7OvUlUw2x/2SE9KcryCqKdxKw91sjmLUTH+tBmgHVqrzZzhstdsacPTRWK9pFJEqBFVGYftmx5oQFmqYqphaBTckzdsj5RONS0bJQyhFfR2icAo3/Abi/lgDQJanyln38sCvqiiPYp332TvxTpgeA4CGpsVeklNa3kBV9mjcv6N/CAdvszIeQkQ44oGQ0SMEp2lnGkZIhc3UoC7WlPtVtjw+MUQtaJRSiRknXmRPGV70mXX7s3yNKdQUVR+zNw7tDY/aZzr2obNH4iMQsOqXfKKySKwMd09LwL/fpmm17cm/sr9L2AN1+097LZKyl3yv9bfpfN8RoXWaKqZA8dXe5aUv28EP28BhaG6XFXpWnrX/8x12JSAaGtgn/9H++D5NGfo+jJdnhNWPz9nv/om9fYNdFvD01f4L1qcYgcZYNiEve3xR5Bo+wx0ITk3B54QNDtrvPWW/cwyiXccEEvbys2xT2q7ZfoKtPDEcHvGDe1V1/kVSOTwNh6kUN9l9paMMgEBkDpy8vn85EAkhRT/jJSgigx/3fJHIV/hc/M+HF89E3/1G2YGgyY11+4lbbSogYzgJ8p73JcsdH90gh2sZ3+uLpFdL9ijCSKAm7ff7yzUUsC+rTTbv+uTZd/zUtd/8xd8LBgA00bX/2T1u6hcxfnZ0KyLbJc/5Jk8AIDsQts291p23v5+x337Kyj177QUaorndTYU/Pt3+ds6uX105kNpg8azqYSxu33eafU9ZBsYJ6W9m7ZNLdk7OfnLdaE6tbz/2qN1bty9dpFbzpYY1zrKLd9knZ+zvzrZX7rVveVC7bIX5l0folc66NVozPiFqvifg0yeL2xfOqlJ85HTNBXpORJH93Ofsf11hy8966Gzvb55S/ctG10U6dTGXy2/cuHFhcXllpYoSQcoh00kakgqhh4hDXnEvyIIu02YSPdA/qkkYFJnJDwLT8SXSEg+ZZGJibKyQyzTqtUq10mr5OaCamxq6aRRePpfdODU9PlbodzpYCEsrS03AqEXivhSXcOr1RrXeQI+gYfiCC+G8Ko19lukQ3B+NqQs+4mf/9q3b1vyUiHbWz2YymzdsLBYKKAQEOYoPtao9qtutpZXlRDJZKBXT2RzyHcGNdqs3G5lkOl8okRedYVquuGpK6GD/bt/NIjB6tKPsa9KOtC7QNh7NpHXoGLFEZQlEErF4rd6oVGtdnWiWEn4QINL3IGvYBWrptFpKpJ8gkE6hoXymvu+jLZ3hmhEiRn7Jsqt7aRRX2VJtlEtcG7T4CICrFRgMjKRmovyoWChJdf8LWBC8ChPua/dSLvgVSzQ63bof8WOANhUNHvqA4nRSVhqRCUKppLy4HD8TCzqRh6AfSRZMIJGYDHAdeKvK4KiFEu+OkBQGYychUypOMklokHn/H3XvAXhZUtX5n5fze7/cOfd0Tw5MZvIQZwBRDCgGENFd47ouYtwVXf3v6rrusiqriIkFJaMIkgcGmBmYYXLqCd09ndMvv5x+v//ne+q+178Og+Aquqdf31/duhVOnTpV9T11q+oqSRLVTw1GxoREiomoHR2+EOnUflQLmqIRf+gY3g7JQZ/DTbcBVNiA/ATEJFUXpksj7AD0pU0UJwTDTVmIHNzBEYiEPW08eXKy4x74C/S7Q0vkKQ0FVy5UcTTTiuJ0yRvZZ4BcWYxSHYolGXpMcqLganeemmp1ReIkG67D+4h8RCcwTh6ogblUCe1RV4TFy9kW9woiKSlgiBoFpHqWtffMJ2f1L2iXagZcrxoiCURHBGmbArj2BemRXiIBWiYcT/QYcOv2lNeHMiMj/jsphq5a3O/MOXf4hVKGEIGcZ7gWcBo+okLFbyym5dx+3DCNe3FxMQiAB2RKSHUQcbUsb4P6Bx18ZjEYACc3AW9cPbp90xTwT1wu9YHbmOXCfEovTp+UzeYSyVRfu0Z9QsBix6dPnJiZPjF94ujRo/jQOEHItWo9mLxk7JKRXUKa5JrPZbSnAmydpEEkFud13gGonFZDmuB+MKRjTs9h2T9GSEtIpkZHxzBRKDUlbDWaSFjpCl6bT+dr1zP8yWpH/1yoA5lJ3LTJon/+sFIpkzV9uBYXqh/QtIHFE812e35unsRJRPIm73gilcroQ8iZLFnVGzoDraNVjzQx0tYwxw/ekLIDcknJRU98iogeqao8sagRQoEl/Qg9IFcyhYQGDg+3orEFf93o1qXPPye0ItQRj6S6ChEpkYeUCMgFb3EiwUppiIw+IwiCqMfztictxR/pe58bHMrCDQN0gwD+U2oaGjHL/BRUFYHMwgujAYk5PFUfkQdeQ/8d/62Z2xKJ5VtAyt1zfrnZ1cv29rhOIRyIMCKwwBO+hkL46tRHZyUwG/BvwWztnDUP6nvDi1dY9ypbv1abCsK+goMf1kz/zFds7n6bf1C/+m5beNTqe+32nXbkEat1rHyeJtq3jk9sqVmj171mu7Pase1H7MasTg49/1KMY8/yeSjZsYMNWz7PqjlbD4B+zn/0wBgb26m/KJh2NvN0uB4DBLbXQ6bsUw0bb+nrrU83TZ8DBZhebetmNYv8zGCSeP2YPqP2O39jL5y1iR2ns/Rrf20fedRescOyz/Pa5BSigM8nYaT/rL59u3mjXRHXS4udZrc5iqbuXuqbrqFbfYadwsEI7u8Zov9AmCPEpDUDnUmQYj4/HWrbnx+1l8XtmiP24r12zUGbqvthR1A4PekulyRyQEVQG58RF2FgEIyKJq/TCOGjGYGwTo7YSEMbXo/OlfZ/7Lydb7ovmYuw8It2+5d9T3vJw0MssSiI5zgyOJoJM2CoupRusz5q8du7bJ8D/WeO2m2X2APUqdlHZ2wPDDulx2z7j9vkjTZ+ta25zF536OudwHNR0b5j0q47dRsGA8OWnE2mrJi0+CY7Z6d1cvZnKfs8IsLSGdFLm8endIz0BvgcEjWEMRNeqvBDXMgz/Lb5dZ3lJ6213VbDf8N2TdhjK89E+gYovaTPI9y1UVl/g1Q4t9X9UqF+XP05/RgEXqEfgzt1ibS/AH185KZ3VBcn3ukOQ/+phS4Qna46VcDPkvYQd7t9h9+Chu1mo1bX0flC8G4W9bTBIJbKZNV9A4u7/YWFBS3+0ccx9b4dPKYFMsUCuGhubq7eqNN1Ml6HrtN5iIEyGU4C9MAHdEUnTL+cSaVy9OM6Tb/NyF0pl8cYNHM5jfjqsPVKdmGxOjs7t1irMagxpI6NTRTLJdq65tbSKUEckL2/yoATGUKMCIkkY0Do/kmh4wvxKR28kCQDQpYRIJcFKHTaTQb3MgOtf/+LPCUpH46RDK6cvoKcYgDCDqH8DDkADJCuVhz4cIPkEULKRyMc+DDOgCMYv3BTdklANSO7C/sLh0Y9SULkNUNd+MS8A0pxrzg8x0d15FWoG4AidU9xsE0YyQIYJGRc32XDLOFOiNZVQJWlpz6AygBw7zCaSBOcuAO5SD/gVeOmePa/iFNgkHSIR5JR7DCMBr0SV+AK8eW4ycun5WUyS/ipP6aUJKAkVFzlrYjL4sJ5cXb8oTsC+UBNJmSuigjaKyHpESjFNzkM7Jng4OpRTyEPJYruB7TSJ+SrsvjXhzQjK3Av+BfQPxmTvr9fEd5AKIQnBdgT9HAKAhF5IzmlMF4RkdPJOVLRht4K4bcqbFRUlxcJRUEdkDiXXAYOaEkC0jNi6AHCdhjnBYvS4A86pDycVVqKm8Ka6ff+EZ2PLfcEg8S9yuIcKleRPIlOLegmKpp6hsA4ubmGwoHeJKqz8BTCD1aCopM119AMu/qgawdvNCbn673RXBJU1GDs+dwuDZkoSsV1mAbYrJ7xJeB1U+Wt68Y9mpbsOP6nP9F7IhhALUkXZA7YrtVq0zM6yZgmSyd1fHrm6LHjXh7J0Jf/iXWaoORGYbSsKpbNpBEueLmYz5UK+Rb9Y63m+4NiPY+FzrQ7PXJUOjqTlJaQKJVLU5OT5XIZjYnqQUYkgheXOMZGK+MTEyOVETpOlIv8BFqX9IVwMRTTy42JibG1a1avmpqEB7Kl20UEiKtYLGayuVangyFSr+vzjSQP0QIpZmVkFMsB0C/07x8D5pFq3udj1Igop9TAdUFNXN8yHJICi7x6JXu1RW+KuoUIoKtEJJd+wcclqUgKqaDBf0jyc/3ATa3KggksRMqrnDw1zZQoTPgjqYo8A7mpTeqaai6VSno1wkDiiqIuLIR0JtAE7CIc9H0Ui1tEKnMrmSJ7QtK6/UUCuigReSumH6ElS9tUFMJ5WeQMFF/e8dstf+vzraZXmP1ZzA74iovEkuW7WguRWtI2RIQJNv6czxqHfkiS8t9ZiTRuNLtjKXZeK/26xvLmwvL1y7amZHdtEvqnMg59SNC/dcS6c1o5HX7c8mvst90P2p9stZ/bYK0bbHe3+MHX/MCF5z/zy99dzwR8iXD6lm/YOd/uWzZPZaK/ZP/xA/bL77N332nXbrKxvO3K28fPs3bCrtmvuQcRV6DnGmt0LJVQlD3H7cF7bOsQv4K4+oL73/mU3b7e3vA1e+YCm3id1Z+1C3/YChfbBU/Yr22xm8fsk1V7/8/Z915tFy/Z9/RtVdoSq90A6GuJCCCz07U3v8emj9gP32D54fz0P47Qu32WvdE2pbRP4Vpf8wKMBPSO+4uQL3nJfsrsBb425yKfaqcuTtodPAasH/f6m/Zpe+o1mnA/neiBXvSQPVC1wwfsZ9NaEjPaVWcuDaAKwgciLndb4grng9IF8cInFhRmx9pTzoA6CyHwuu2q2B1brV/oTd+9cf0rn0oVtHsguWTXHbAdRCSRFYQqLh21eNM6rohaSMYP4402TUFKpxzwnyxrff/9e+3zl9qPr7PffUhNvLusc0jfdZ791GZ7/3Fb832WX6/AdA0XHrdvfyoaeb5xgsdc3HaU7UOz9sJb7e619rZROwQn4WnM5nLaIfDAGvu7rfbR862VsgtOWIxqw6qG56Z2CaNsYK5nSvbr19l5I1baYMfW2u8W7UjVrn9S9fX0uD36TRoANN6tc/qK2TdOWF/NL5Vqz4UJ0xhDSbPZyuXzdFztro6rD4iZkHSmmg92RAipi9XsaQRZ0AR6b/o2+rzQLxPX+06lLHd0VesDzIbFrgx2RCJMq9UCLXnnregMMfza7a5WZrbaYkN9eRgyNHj48NrHJVivMyuTOnETLAUCgJF+N97v5jLpVRMTU1OTYHFxyFAJGAMr9Ptz8wvz1UVQb6FYLFcqmVxWc/vLwtwMtnT6DMF4tFo68p+rJos0poNxxR5PGXZ9+KDIy5lUkmEAmEDHCW7WGUQlhusiA2upUATuw5GWhi4twSzBGHz1RaJ2m7i4AStAbcmP1LQERYLVwYUj5Uw2A6xh2BWCROJIyl/LBHgqufvgItHDzWCUhCQfuPRYeIH+FSUMQ67tMWCMD464Oj1kAgDRmO5ImRSBXhgAsky0w5JAGlqVCI+DBpCUGHBSpShJBUIyGgE9ewmK0Re2GS8Fv+BWrU3BKSb5e2pSF3nKKVzgecAnt5F2eYnEd4jLQy+Irk5yOFcQAXD57HUQjPuQZEgHZgTrNN2uaJTCsWCIqOlaULgK6u+aInIH6bhDV/cQS4OIgeQbSCXwkilI2ELt7UHzrVqMTb27fYc8TWLy9T8Cer7QgwSI5W9xyEr6EDLUFaf+eJKeI8yrnUGO6E8+i6QUkeLrj6cJUU4lLho6xLE0Svf8k3rxh4ITSYlLUIQM4N9TQWTKSuhfFt6Sv4lDixhN5KHm7WIgOdj0/J1DxZdzcKdpYvmEnyfv0SPDjCxczTxPpSRCaAAtSO9q/F2EBOlvcgiklRidNilTp5TAi+uc+xstbqkBuqD56dbrX//6UwyAtROlLWvHiOlrtZbyuTx9C7HJiUylmV6SfC5H31CrVlHwfKGgbmVu/vj0tKs6sYXapeMqHf/JmCJq5X02k8rrXWEm74fvNOrqZGh+3SXrapNN0FHtPSAnvU3TBHNSMxnjo4QPiJeGARsYl3SVsEN5JsZGRyoVf2cn/SU/4VAdeKH3HUSkQwH6T06M5bKpdqvZatTpXChIsVTStuNYfG5+3udpeqGCgbYYBnSRyWRqsVatNeoSr1eRV4eaSihqqBRqJ1Ss149qQirhoT2IVIs6VD1KrSCi6q80BKXX/SC6R4ySUwp4elZOnqjiBl78SgD9h6JGECiEie5DkwytK3h69q7hXKkMBKEgZC2OovfaBHd9ky4SC5EiVwqoHiyaKlvq9MJiLR0L62oCj0qBKBApKFHPBn/3CCwsr/qe7viL9e3GbzHt9N2/x7Abm7bhhGDQz37Vtn9pfNu9o/lSa/+kTHlA3Ud9v+VTvlJ9m4PL5yNQWfxQ5Z1vv+5oOvW5V0//n0vsEZCx2eHPbTt259qZu3uJ5GAOdkCxpCWyWtT+lnU6jDKfsGre3vFb3za/Z/wd3/7o5vF6tCwecVUstssSAEXSPFVWR+btf3/OZhbtd7fYFbP2BxM22tak9ewBW3fIJtMWgzNQqa+m+J2P2XTVPvqA7dpn57dtrc/cz2ftmVH7vWl7y6OWSGkf58bVduCwHXvYNlxtv/CYddfYuq16pfDg+ZZ9mT02Yi9Niu1swxLgOZgEiT9l91XtLSfsd95OK1aytZbdenL77T+KKO85J+E8f8HhoUkEol5Awt/mIuEHLx/w1oEZEFmUVN7D7qAbILXdz4v+q3378yNa1vK72+zfb/Rc+B+2R4Ps3XySg0SwwUgWboqeGTpEso/7rgA0BmnAM8HIceUK+EBz2hqLZL663nL5zuvbsw9UR/M7Zq86ZK950m55bmBFrKDjMfvrrC0k7dPbdUI/dkcMqD3rz+ikLzlVIst272772l772Iww+vdO2a9tti/MM5bYjwGvX2I3X2RHSMJsy7w+PfbWO78e+j/R0cG1Yd3/Sjqwyt7WsOuusBdvtL+M2X1LdgKZnEqNg1Y/ZscesVZPdXN1yjKo7uBVxsd22G/cZB85z76wxa4+ZC/5oj0zY2/ZYE99xl6zZDtm9KG037/aE/pmCGP7YW903xQVbq4f/bO1cX3JR8S1UCjRi9Kbhc4rdF8aR31lC6iFDo6+S122k/exdJD8lZu+1EdbjeHeycmKAPpqoiQWFxDWfCLDa7+njWcaFhFRLp+lG1Q36rN5vpay458OVwbeeWrqjR+pCsD5ywdNo6bTiVg8xY/uFiDV7aaW+qVMctXE6OrJCQA4eE8HePe6jLMLter0/BxWBerJqJlKZ5Zi8VqzNTM/T5EwKBBAo9FaXKzX6o1qteHoX2f+CGQIvwqukRxQrlDQnmIgXDqVyKZS2vVLKdLpUqk4WilXikWG91KxmM1ket1ubbGKVeGmQhpoCfqn8KlEgiRA5stL2iSM8JEGEDBXyJUrJawRrZ3pav44oBch6p6+5hlGFhcx4vZxzUcirz+NgNRieENCIB47KqPq/IpFB0DQx49jWsOk37LDtfAyhzIqPhYGmAE4QVhSJkc9C/n6zCsRcctzMGuup9iQ/ilSeCBFRKf0xZXYCmrCf6J7VqQmvzAYogbE97c04lOLrvy9BWn6KO6FdYcQkIZolwBX/YJiSOGkgMLOeJKmc0YkuRRZyUiX0DWlAJE7VyLzDBGh2lJlyG0u132loBhKWrH1RxT+SOeDw3NQ4OhW6YoXfo6KlxBcOhkvYCJqqUYmJ6PROq1mT1CVsosoPRwAOviDZuAJaAQBhtcFXkGCiELbmlk2nfoiXOalcqJoURG82cAJ5CxBysADRf5Q5MA/PMLHoVKIG6INyshffODBH4OOMLdd53immsML9VDV08JIBl4i4OUUhBKSVcqDUNIxqQni40bv6kg4krRQV6QhUSz/44UP883aWoOoXGxSsX6302uhhL45AQoFkTh8QpyWEPoNJDp7vBEMAD0m6Xw+f+W5a2654hwiAvUox/jYqFbLSI1ptk0B30RSbMcTi7Xm3GIVZZ9YvbraaT+7/8BTzzyjuXyKqPVG6k2kDwhE+rVEZwHo18R/qRhfWtYmKrobDIB6+HiyfypYBoDeAFLVqmh9LD2Zy2UnJsZXTU2gArSuViMiukhKjAjo4MZH9TWxPmBUXyxOtbvd+Wq13emo1ep/fMTPW/C3lPFarerNUKcGFYtlsptfXJyenaFPhl2EA/qHiEUH1Gi2G77fF2lKlKH+olpULeiqphIhc5JFWEpdkkDRpC5BdYimeh2QdMEpBICkSlJmhXF/D+asDkKi+P44BHCf4B/ToMCfSOEGeXq6HoOCix8PDKkRibz9y+BJISA6WfSGW8SOf8+/Hhe+h4CnR9dnGeASDUhpF0X4kLDqVxelpxwDRx5F18DA0CHhuxwueld95Fpp07eSgD7/dd4qa4XZlp+z5IOa+3/oyOTr3n/7dCP/wdf/TebKI//9hVHgIf13x4Ffh97Uj03XMiS5Ltl+44P2Mw9ZY8kqV0x88Ud+aOqiT1c2PhaFG1D5Am0O7j5kbz/HrnasT/3tWspVD1UumJop5LpahLTOgyIhgCa4E59TARl1+Oa/0q7b33Ng9+BqO1qyG5+zVzxp73yNbZ/0TxWciBBx/3p7jHTIOq1pdXW+M/a/8nZsyv5N25oLloxbPm0//36buczyG+y5v7TVbXv3T1sha924zeYlqFZKtpCIThsJAoU/pbtjeXvXhfbCr1oJz/PtL5613/t+D/bPRmER09erFIBy0DuML2y409D/dX4uKqW42NoP2e6m/Y8D9kc7fdb/+YhHlJfqQD0wCUh80W2MK9wwGBIByOsT0d2Q3n2RveopK3btcEl1vX7RfuxVOt7nguP61JcgzBZPagVh5PzHkC04rG/ndeyNWDiflY3xjhusutr+g9nHH7K/+KIC06iuSdlL3U79Xwft0bq+cfZsw14+ZtfdZn910cmvJYw17Cfv0wH/X4f2teyxmr1iIrqN6Bo/3gddPiAeWkn9pvOSxBOT9p6Lo1Ddedv7F9aradPLjin7k++1KWybu10VzX7lVnu0Z7U9Nnqx/exjdv5x+42b7WDcnv6f9h0p+40t9jO32dHTzl/6Z6N+I3X3NTcXuve3dT4m5YiNTkx0uv35ea3cCv0VA0Eqk2aMymhZvma+6OxWdqSCI6pSefFfnT5gYElAhK4uk87l8nkGXYbUarWm72jpNfKSVsBmADX0qUbfSwrC1vrwptZOpBKpcrHsB1RqJo9BrUuvqzfq8Va33bclhnAGUxKJ9/qJpeXE8nKv1UouL42VsqvGy6OVEsMYOVVrjWan07PlRquzsFgF7ucK+Ww27xNlKZCKJvn9KG2GPIbdTrt74vgJRkYF0Nkb2VQ2Ayih+CEkVgqlGhsdITCYXEcYZVIAEISVBakl46VCYWxktKCPjiXm5uef27f/6NFjQBtEhxAYT0mEwoLC4UDGDMmhM91eeBsPCAER+VxS2F6cWOotySBqM6r3kvrgWoZBPRK2j2hIQwBFm/9ICaGTpoYVRn7wCkgnIxMGJKkhMNQygxoWEbXTt+UumEkHWmhdNAJh0Cek9kzrcwdaZaGsiAnTXuOeV5cqhn/l3u/x0CcfY5huLSqRPASqpT+enUgKE9yxGBVAXhozpSBRGAK4kcH/OHrBdRh3GCZcCQnh9onj6ClJ4XKBoSQw4EBCP2fbU5JiusQcVuohZQEYuMBwgPQ0dnsAheYvlegxhGWVlZ5BuDxFrhIMo4ljG/zc31uEc6aXYF4djpGAcFh9OsY9nQH61huN6RMzCFNL3JJpzGuh4aV+bKmXii+nEvqEEU0PLjRH3Ou1u9EPqSEn8hBMBek6uCE3WEaGLtVISlBgBMLBjXRGtSl//+NK5FcPoH/wzY/bQCHuIBHPyCVERgiQR0Nl4BGe3SVtEfH3A8vxYNoIzzsNHDyDeZ6geDhksjK8U1h0W7nrnUnI0oMHU3fQg4tzUWAAzCyB6JWglEfcy5509wABSj0EAkUB3dGgjuzrnH4K0OU7V193yWbSR4bUPO0c3ikB7Vwf6pKgtMRFBxTH4nQti81GZXx8plrbe/DQ/sOHZTUoOxLwjUp6GwKHmuUF/VfKxUqxgA72OtoA1Gm3+x3aUr8NcEdlVB5FlhjNDzVDlbEBEvHxifE1q1fhIAp9aL1WQ2nS6QygH0P5yJEjpEIfJIMbxUCTUOWwqDGTwQ8In0knOp0mMsUQoNuiM8rnC/QmyVR6YaF6YnaGlktvkc8XS6Uyakcntbig44AQLT0jjHXaYWdSAsNfsjdt9gpaESYRuEHgkZeLgEBcceoW5dQjBQikRERuIfCQAniVe8v0hkYg1CVKLUqOZEIawww04HBxA0CxQq4h8CAuRMVLIdyTa1AIKMSgd6StIXZYkSZ5B4Q8kTN9pXeC8ldRtZ5MJwtl/eTsnn8rTWsi1YxOzzS4oXALRffLy/lzli7803pmzclH3xpaXbW3LVhsva/WAKidZ4cPF/7bH115z1NrDh0rvemmv9ux/sjBV9h9AXwPaJPZ7yCr6O4UogN4xM8CCku1f+iz9pGv2Jd9hX1uvU3cXHrsf9169e98qr6nlR63uft1DGhmyhh51rzCKu+29+zwZMFVgEuE4QdTtpf0Ba4LbrSKL9gQ8ejM7Du2tF9vBuKDzcEhFOOgt32/97lXecaEwf7G7D0fsuWsHXuJ7YnZXy7Z92T0PmSI9PT+hgEa4xqz4bAlt9pjCe1yBsL99pMW3+3LYC5Xly8DoGLtO+2RirUS2nWwBaiN1XG1un/XyrNR1yWF2cB1tZs0YNYBdvwH6ZfeZztW22uv+QaWGH3URdrw9ClRqJ5bfPK+5gX+W20deOpce6vZv/sbu7JrH5u2X3tOnK9N20cvep4iTEln3Hx0sVJBKQNhVVs2PoStn16x9H9A//Mazf1Dv3KnXXhCiPzvz9FW41TPfusO32xwhgEAsP+DyCnaMWO/icnxmB1P6CihPaNWe9SO3mF9ROpEnQSeUQB6p+6cDp99/RYrvdK+hAY7JZbsDQ/by8JRQs9P0117umEvHG4AIGnqCCU4OPis7qn02JT9znUnt7zX99q+d8uxoWR/9gatiLN7rL1oP/kiq2Zs9kF9++L8X7WNjFYxwX1MhT1/YumKbf2hf/xBQP8I6jVSX7jq20Z7d7R9HzDd7dj4hMUTDDIB6BOGnhD4SNdMpxeGBjxDXwcJ1zhpHACByUNdseMHvYLP6Wi7It0vw3ytVgPaQkt9sGy8UAAT68tZmUzatxioc+8BvmmgacaowsyJaSA3iYASwPFGnHSqobGzRaoj5TJDZorsOv1eswWWnxwtr50cGxvJZ9JJQG2z3W0x7LXbjXan1mrV291UOqNX6km9kWD4Yyj3LYPVer0GBkmnMtlsbmF+noKWSjIhKGZvSUc8N/U9TO1koJh0LTDMEMIQPTE+OjZaYUht1ms+CC5nM5mx0dH169czGB/Yf+DZPbubzVZlpMKQC0RfWFTDCBCk3mhi7TCkajFTMlmpVDAbkEa9UQMPMTbnczryG4upoc13+sQ+PEMahTWWCQD1NGUoyWsuuL+sg0ZALF41DEiaTU8k9flWDfbae4g/sXRUhQ9qDHjap9vrxZIJ4BdPwSvANqwT6hiYQzANixrcBKn0R6BfMCcEZgRkZKXUWES9Trfd0xsAR0FiS3w4cSuNcR+0CIIxkkVo5E4ucOXc6sWO9hQGBXNMGSgkEhzwwBVVkyu4HTzhgOJJSiCBOCYSH8QgSYofdk0M8KiWduMl0Wl5FdBTC/QpDuUiNxL3Ais2oQVicOjW7yIigC9NFwm9QDAW4mHM+sofdAYYCcxIICi9PcpmkAcGwOzsHNwBXsgMnYRBQT7rF7KpUj6by+fiiVSz3fET32kKvWh9NrCIRkL1abpYeziJT0WQp1TLtE1fgYIMXW7IBwc+w0oMj4IbGt7qjyQ5LKAoynboHjhCsqTJlbh65OR9sao8zn8yjdLTE3cEwfJI5golwy+0Ak1DuymI/kW5DvJdSdQSwYg7JHgIniGKNxGVZWX0UPbgRlzHDvSCAbBiCdBkae1UGesb0IcQ01nML0VBSxRJVa0TgQDreNEsEHOr251ZWJhf1Iy7K4r2D8kCcXOEmkW58HBAH6M96RPEWk3ErS9Z1BsclQekTpsvFPKE1KJGmgEScTOAFGj/3NIFoAk0l2KxgBKl/ZCiRr2Obvl3SNSCkulUrpAvV8oA97S+jYIklun90HrS1ApH35hC6EKp1G53yQA9gwOgf7GoMZxuek4fb9eOadInMLy55qD9sssRabBVfM7eWxh17YLyqweVrAkssflTBONPoyCqhsFf8ol85ef+QT+UhDuGFLJR3TopuFJQHqdq7DDByOH8SDnwCddAeIoB70H8VsF0q0DRfx6FGLrTJIHefiJpHKEHREKkrwBOZzqgkGwg3JUr+qtfO0Au30Iqdezlky4z0AxoNWalcvfltz53+017L3vBU+98au6a65bGN9nTDHAe/nXRflR7jcKehWbMft9svqdj0efvta/cZU+ADp16i/Zds53nVu/Lr2uPXKItmOVzrXKB1ffZTzXtgqdkBrwINiBMEfIb84Prj1m1bQ/M2Zp5K4O2Q4Az8waHPGSxZ7y9rfEArg5cafhRcL/9tzH7bExT0r6+WggMe/ttq+32r9p80l5TsfKKxIkbP2Dxuyy+ILjfP8c+m7RdMPU12/OcxXq2CUiN1fGcQ/mCPb3TvhK3mbw2zmqGGHAc2Hg+ItiD4uODR+zjcbsufJgMS+DMKGBNMqJFDt57zDfsr+7WYfaXbrZNp01On0mM5kBqpIdIyeWoS3irL9TJ+7odbLySPb3bzj1q/+mL9sYpo8Gvydi3jdtbNlraO7yzEImAwuENs4mKxtGymSfsxz9uN5DeCd8tQL4HouCB2gmZlAcqsrBfulvnxqb7dt60/egDkluUFayeugToLdFf0W3PKOKqsi1N2/+4Qp8ThtKrbOwam3hh9Bt/oY35D8c4dZGw/EYr3GRPrnhRQo4v2X0WYZ9GDKxU7+TwjRMpUHDq7rTjoQZ0vKANuMOXDMmCVS6yscvt5ZdqhZu8W5bo2XJdi/tLaXvNtF1StAc3WM2XosUSVjpH++BjX2el3T8Hxax9KNt9qrnU10S7hkzHo/Ru7XabPk2DSpjx8f5NI633ZooayHvi0PuFyRl6Wa6QOn0N4mFpuBb40FUOEtAQyjAHtsefTpSsyQtsPlIpjY+OlPJ5cs1mUrlsRgfs5LPNZr3b62iJQa/L6FfK57C2uo3Gcrez1GnhPTU2sn7NKuA4tgTDrJCxJiOXW+0OxgO4cmR8vFAqYpmA+E9M02/FMlkskEyr2eq0u+I1FoNN0D9YvFgqg5nbbR0Z5GffiXmC0O0jIfSHgiCZCgNtqYSPDroEzuvgO332C6y2sFidm19ottqkgy2BNMBvhADDa0w3w8QJYyvj7/j4WLlcwj0/P09OpIP4GGtgoKW5f/9SmY4iTxN9KHAHruSqfPEDFlIDVIgmhFUzhPJhGL5DjTghcHiFfx4SjcgYOcte8x5eP2RBAIJBcKV5L/EkoAJRU6pCZa/8SR1PcpRPAAS6RP2wGPBfYIK/gneCa3pBIReKFzxD4jwYBA5KFpwrCU+VJNK3UwLgrZIHoIKURZ67CyQhptwrgAFBD5kxaKCKqcX3puwVQM2WK5IJOUiOwR3pv4omH90KGshTSSph5ezmDcRT0Jm+2DxEqHoJ09G2SgeNio90lQH5g9OSWrKRyyIhKr9aXfRvafcUxDlAutQasiN95C/44au2AHxUoJS1LQOPKCqYX1UA8Rx0QsojLgY0dIs33Zx8dFYKoVR6J8XwFjH0DLITr/DsiUkyHkk3HljPJbwldIjqD2gWDeKqR6jcqagpED5RACfCBM/gP/RUHXqQ4B8IN4+8TpR4fXH59E3Aa6bK69eNogvIDxFnslnwNLhZl3SKrOBfh3HmckEd0LVj09Oz8/NNKkpqJCucxkhmVI93/JTBgOLlcqGolY7xnJ9XAI/AezpFQqRz2XyhSKXRG2IakkqxUCgXC/lCbmSE7qWQyWiJI+22oS9zae1+JqO9qjnf8zw/PyctlaWxpCmabIYenAK2u+rByajbaaUwYJaXOnqR2IJFMiU6kqnV6ovVKv1BZaSCdqI6Vb1iqFP8QQ2pqkhH9rpq08cAN62Hooe3IFy5T9YNV9d1D4a/Hp2sKb8d3OAd1ZZ+8gwBdVWb0DOcIWTIT49FA1WlmbmGRd5OeA9zgbgdOk4lWKQ4FDN6SpvR6rpQ0gHhr9SoVDc9qaYwdYGDWKr7AYVSQ5505AgUuWPLq767U74sapbfSmqm7cmYDlE8bXlzqdDdvKb1gi1LL71Yh3je6/j2TX7yzBV+7MzzIRP8X2j2tt+2mYeF7Gtepv+4WR9JPdSxPzjH9pzo3f8168wJ39R227qj9oNH7I/224M1++1tVg6TpkilY715OzZppU2WO6jjF7UyaN7B8Rmz3Ufm7Y1/Yn/3uL2oYlmwIAbAEU8kE+nDyjp+P1185BQ93rHPf9B+Z9E2N+z8nabVB6cRGW/zufNpi51rWxM6yP6xO+zee7Xu/8VYKega6lDTi5RfGrNDBXULswU7/wlfBH+mfq0kgDiguWcfmbb3PqWvMexo+VE+Z8ZCsnf5KiZQrx/u/uL/Ys+dsO+YsO+/yBLBLno+gpOnHa2S8hddOFQnWfALxhJlRG4wsKjTY15dEOTNJ3Tozc6CPh78vNRz3C+w7xYVZVlv+Rm7pWfjNUvMuUWImUHFaWlrRN2Evl92wl/UbJ+1zXOx8UZs44Ja/clyn2EAfDCw7IP0saL9yIMWW2Ox4zLDMCdORnTa9V/t+Of1uQbAN0T3XNhgxe3WOPUYnzc8qBMzT4t7JmXiK9A/DtrAfWcso0JHUvbkhD6id+cWaw7Ckzh9P2yUCvamvI1zLwxgsYK1G3b/uOWT9qqefWanPiocRWFYyWtXzLeYwB69eqr2+UxsuU33KUih15taM9JsqrT0eHRZ9GmwSBenftFvvVdTZ6vOOFgIkVuTIz5vJSIB+kVQDkMPcUmQ2MvY/Yycy0Y+dKi+G80Y/hnUktRaLlspFkqFQiGbnhwfLRXyjp0S/aVeNpPO5TNL/W5e5ydap93sNOqxfjebTIyWSuvXrZ0YHWGoBU8cP3FC47fFgFhHjp9I53JjE5NZjIpkut5oaVmQXkdorT8jHfxStDCw5nK5SqkCNIexRrO1WCOsluj2aPA+70MJu/oSGXeUV7aShtq2VtQwFoTZ+oXFhZmZ2YXFRQQFhGBE1uDha9+zuSyiyWazo2OjwAoC4DMxMTE5OVmv12dnZ2HDZa79Bu1OmxFfr2KWZWxo+l8Lh9Rj0htQPqFv5EvowE8gB9XkxU9EScL0JcXz4cyHKodWZERPJhjvM8mqQ3y9mG5dUHACE0J1LpstnIOnhEkvNCJSVZ6KojcGy2EcFJ5VTxxx5CSHeMQWk4KEps8Vr2GyGoGHIFKPQyYifxJ6d7m5erGDR4AlEjPEQ8nEC0QdBYGE3IcRQqHgnqjOMRfHRVJhOg/CLTmsUrb4S7k9KkXTRUzqVlwoEV09JE8iu0P3/gjkrzUXOX12CTY8X8MybLXazrIQo6aVdegLLcDSyUQlX8j6lzf0/kpaSgWpJEQMNU5Bktp7Ik5hDYwKFMykM5SX6pRmDkQaJB8oVAL/nTGRF3AgxFPIS322R3iujB7cQx8oisQVPt07XJ30jMChNwi1gYYFPpCL9I2k+D9QA7jlqrADN1duhwGgoT9XRSewRwqegXTvesIVIlSjeoYBMDVeWDVR9IVVywiK7kBRvTsjJdobei1LLp0G5KubjyfmFxcbrbbsR002dFUY5U5PCkpW4yHrQj5XKID8wfHLdK7wSPm7nW6jUSNe3M8ohYFSsTg6OkJ71HnGMs5lC9JYUETQpiclxmn36E69rria1O/3aOD0M6NjI3Si9CCdruwKCULSkB6PjpR1NAE9bCJeKBQpAfpOR4aoZDFkMvRdtUajWq+3ZJNEfbo0TUqJxsCeZlrVrkToXyRxfxqqJ1Qieqw7BYoCi0LgUCP8j3zdPzjUXk8jaTkJKQTBopCKHRF3PA065E0vCgbJa0Xi0FBdcK90+EMeqw+AQZJBMh29FKU3Uzv37jJSGspAJvhKU+l/B7Y1QiAkFAVbkbhycsfwqRyJ5Yv+9Aw08S0hZAqwvJle5rgvJK/5HLMTfc/6Mc2QpP34ddi93Vd8MOCcBf1PRyu/KRu45abt9teg1QHd07DOS61/te3abg+MW3WXNfbZsc/YBc9a5xlrdezfrLUXj9p5eWUXqFOyX5yxSscq2ywPlgJlBsy66iSHQ2p27MF9dviEvWbSsgteisPCZ/W99vZV9vsJzdgCJkPaMB92w0Lnma1r28ghu7xi8+O2CjQMCAvrVYDL5EvhaWWUmUyPWGyrzuL8vNlD79YJp+DC69fp87QfPt++uNEuLtjOjF2dsG9r2tSElbAZhmuWno9A3oDmrq3P2O3jdsOI57hzwOtKEnxSuY4/a5e/y/7wMzrICN35+Q22mUcUT33G2QhtfcohOH0s10V3UNJrfW4+ZEQBcZAIDC/onKVMTAbAsEH8A4QcKQWJA6/HLDZvhSW3SZAAxPUyh8sYCfyQa1u5PbhGg+r9a+17v+vnfv2OF75v75bsmx5tJWWEKFsKO3mKsbcDQ2Ov/fgd9j2P27edsBgJwvAJG63Zxcd0bGgnqXM8j3oWRz5h+XU2doUfFuTkE2qRe0if26bZ+qW4sPv4N9IEqZ2bfAvK4EsCQ9o9Zv/uNp1qWs3oW2Y7p+3m5/Ra4+V9u7VmN3StlrV8TCJX0VCnZ231eXZB3LqHbGmHPVKQgv+L08L+qdaXi4l+A3gfOnRGPQYFcCedG6RezqflQt8Y+jF1dt6jqoMTyFI75qIEwlXYQziPDltay9OYTsxUP9vXfmJutfAnGV/uL2NvhMmsNMNT1nfKFfLYAKB5RheAaL1W1eSPLfU6cNXFkU0lilpLrp63lM+tmpgYH6kQER5q9eax6WkGt2a7AwyvN5uJVDqbyy/HktMz8wvVKmC9qRl9wWcGPkqKWyNZUl8adly+DPqvNxqddlejinf7KrCPgJQgdOq4kU9b5wWRZEsrNDRfjlx0oo7wOoAsmWScbWMZaKTQMo9yuVIZHcvpY6V6DVIul0dHR7WGYHERO4noSEr4A9KeQOC1VsUwRmsrqSSvfKkUDVHBHvPRi7/LjMp6f6PZOsQvc8F3GqgKvMqox5ApwVRlPt4pKzr7UIkqln6hqJSOpH0ocAqDuM9/EYkYJE5K5EWmBENXFEWaIBIPelsAM4OrEG4CnCoTwLmS2iAWksUpFiXfiBHPUVcnsTkgPQ7M+PgBP4iCAMETfr1MjilUGaTi6gMpDeSkB/xz9MCtEiQx7XqWZMSKAih3T8Wj+ksRwJdeWLm1oDASu66elhJSQFcAZBsjHLcoAvZsvlCgEpGUWEwkfeu3jntBlB4NXKFb5Ej1kxWNQ5A+q1ljOjKyQbboEopNYf0tjm6ISiuDH2xQYCEOSoAnpaJQzqG4i/44z3i725/rj67Ow0ka3kSBTiWPHtFK95CIQzxHZXrqctbfQY7BltbaQm039a+Mu0gjmfJfQnKsGEjRnIKbMMN8QwBI+jB4qtzdZ6Xnyig464tLpxsAlWIym15utpoEyWZzYGPU0dua15dDQpryHN1KQ6uygP56NUhVA5FjCW2sQX3VI1IlWkEOOkfrK+USnWo6pYPAorU6vscUvmja6AclRkXGx8aA6VRuW8ftkxQVHLLW0i9XTr30UUR6H++U5RczHS6U04IfMnXDst3rd+k9yCo0zEI+S3+akwWQmlo1hdzhsFQu0x9RrHq9rpPROh3HuWHbrSSlgmiRlu68LiJZu1DVUMJtVGdedyi8xxaFkEHcgXAqh5PaFZEqfOCKng08yDNkE7KLEgvPArmHrHZ3nORqBSGWKLAHPyP/wLP6Hdz0eVQ0Va2QK8jTpFeUOJSBU/APxQwUPIcOAodrcAT3lre0Ky+Quv+LEJhTBsCXfWXPfoeAK1AXWPFrvuH2pT4P/nwgs/MZzV9mScuLO1Ozv5u2dd+hE9YBYZUXWHyHZVfZXNmyU/r0b+uIgn3sYnvVhL1kTBs0+bm8I0pcZi+60jYDJad8i8Jqx+XB+NC5XFGwQIWMXbDe3vlFe7xht95u6QkHmgdt/1r7wIS1Y9pvCfNwB4FUKVGgt5i9Om/Vqq3q2l+/yDZkhH2Td3ogSo7dMKxJkB/WD0aOY7iXbrHXX22vLVgnY4nz7eC43V601Rmto4HTdF7rOqJdy1+fKBHFmdF892oSB0ljhj3fewPUdp/V+zqhf0h7mvY9oElYPYtZ5tT2xSpXeM1iPgGIAdbcnjU85eVH7ZxsIt8AXeDyQcSICBg77rP+lAIZzroBgFHI02OeLPz0bPOCfXRntEjmiu2H3njJE2/a+uyOXK3S1oeBE7HlQqonQZPsgBDs6gMWP9ftFmw8LBk3ADJtbR7AbLh+v365nk6dOn6HVpeV/6HDl8JBt8+M23knlEig3ztgV5R1Gmw6ggkriDqlOLuju5X0jhfYYb2lUpTbn7E3PmhHinbt49Z/xpK7bXPTbt5kW1Ykt7Ta7njGPnuvvlBWe4Hk9E2J/J+Jcqtqez53ZXHxGGMNXRSdFOMRQMT7QJ+No4B0sA5c6LyG/Rsk9/AuPNBoQCjNceLBUKdVPrjonj0oCfJHa3/AqQKEUgi9Y2dclLlgQH5GskxKewE1N93VfBY9MkMXN81Gg9Sy6RRYv6KFsDnCFbPZybHxsr/Lq9brJ2ZnZxYW4BicC1hjLNS8WLd/9Pi0VvvXdV4bxQoQhKGBDp3yakwcnPLZbLcaAPpOV6VVMH1e17tvlQQQS1EHY4AwOiOyBowwd0kxE0lNHaZS3b7vENPsMlWN/ZPMF4sTkxO5bK4ho6Gp0TsWq9Vqs7OzhAwC98GK8VUsIRJB5zDxf3IA8XfUvqDI74SAJVhGZZHjbCEDftFwqGT9H4QfT9T5+tgNv8jBB073cl9+SljBsdl1p4y9rvEC2HD1nKg0tyZ8yU0YZ/FPp9MO+oV1KIVKIH4IqQLjcKZ8yB5oBf+Vr6MOJ2dEhRMNHSEi5HmKZR5J+EECqh3hxiCrEIk0SYu8CK1794GIDScubiF2pEiauNE69yExFRm2lIwv5wGQoY2IXpYwgfCXaCK3ImjRu8y/5Viiq9XtWr4FY0iD0iN/8ByIC16UiL8U0gslovJUh4HSWDTd60fO+OHjKFIiiXq1O52WryFTUalJ5SYJIGZAHdljHMCiDCwZFUgjkpUE5eQKIcLnNHmucHPV70waRhk6oLOmA7mThy4bDzIIEK6ucrCUTKRz2mlDyZCMhwubmKNXB/IYJOu1I8In5Dt8NKSTj4J2SNM1lz3Ufh6FdMjkLAZALg1sbmD6wzRYnerxbfGyu7SsTycEd6v12pGjx05Mz83MzM3QbjsdiZY6iCf81F69KSNn6kntWR8ljufz9GnJTDZVyOdpDjzp6DCAtnoEngm7p/M5veukuwPAA99p8jyiW4T8ooNBMUjoyygInQXFIEBJ5wbk6B4QBQ2w1sAM7JC1K6G28tCtuimZLtFl+ve8QqVlMlliY7HMLywsVGtoNK0H+SE6JST9kRj9TqrkLReKlCm0Ia8pNQyflfDwp+rE8LqSBvdRVUVXD3lGWE0PBF+uCgk/7s915a3YctYIp0brngRQMP2icUvKqBLpkQSBV1RodW5BKUPEiB1vP0rHvbh4FyfZBsUKFMIosUH04AjuQEOfeHZ5539pJQb7Vr/1RH9zkdkE/AZYOe1Qq+Mnt8xa56heBZxfEqh7PvQP9Xfb107Y2DrznWMyAD7RtIlrLD2utf784rLqRbGEkNnUrbbqxfY9z6wEeCsIBrZbfNHij1tss0NVbJJNDivhI5LcgOC8aeWv2DU5+8uOve4Wy1R8KnqLFSr2V39kT99hq3faFwrCjcTe52YOKf2nwWuBzz5l/bJ9ZqN9fJ/t+YLdRM8DSCU74OxKAsV61iD29WNWBO1tskTGju61ayq2Na6z/wR5mw6Coa8jr5UEUIEboDmZXubvBHwO+0z66hG7/e/s76mUZZtI6Yie9pKOV/oxikEKz2cAIHl+JHvAT54BwiIFf10jQoFhmABBqrhRA4JJf79hQrKf8fcMwNhdKkjjYVkyiUs9X2qQNLHKZmQD1GL27Jh97Bxt2335Y/Zv7rBbmgvnJRYuLNdWNTQN/xcPXPjXT5z3ojfuz4z1JRNUEXlyhVVKinBoLOTSigwAyXxAFGLHrH37LruvZY1ztOj/H6Tikv3Cl+3PLrO/eMq2NK22ZL+7396w2v7sqJ2b10uek4SEX2D26KB+T6Uvb7Qjg4p7etwOlm2yaV/OWPuI3Y/teoltXiXphvTmcfTtz75g9Y6VAdJP2tJ9djxr6RG6HQ/xL0SJdP/Y/Vvrz1SydgJQokGOocAPy1MfqY9XOmbwVR/SEjpMzW+G/lY9r6uORg/XKLpXHxXUyXo/GS2pkDcDH3EY7BjRSFS7Ur1X5yr4vNRjqNJR+oV8JiULhPSazWaj2aBjBiK02y3600IhxzAK8Fzu9Rk4symNqoyCjJPz8/PHTpyYXVxsdTs66i+b1wRqMg1sWlhshGEODhMpfYWVXjsMc4zMFJa+22EkZGF2VYVx+4RQDrS0aVV9v38XjJiUDuFICj6gEFLl1by/JvUAbdgQWkwLOBNsUzHDAYTAiVqt2u12KJyWGOmk0o5eRPjB35KpmxlJfTMYJ//1V8OsE5KBxKlnGsQe8DX86J9DHK8EDwQpnFeUqo80ha8UPUpB5AOhLlrZ7MStYJOPnoRTjQ5yJ8mAJ4mjXxidXQJCK8JO0puI8FUxJD6Sd84Iq8FdkZWu7mVpSboCM0NS2AH7gcRquLp0QgDKiRtSbuopnWPPAnIJejNTkaWIxMYIBR1RM3gqtL8bEfzv62WCcypJyKUajvVNH6DQYUx6ywGvBAgiciCkkhAO4EdytHUZk20dHKXFb+SCLmDyhZPfwyJzmQL481eAjZIPD3ciRWTcE9YASS5bo932uWZ4jYWT2ilmSuvAvfmFkvouGoqqeWd8BnA5COc0Cv5ezIjINXIFWvEoUAh88urhJVynU5MKD6M83KVy8eMOH8ormYgNBUUy/gJNy87dWhZsDldPQOqnJAY0SDjyD7dch7dQqHGp3GCLhQjxwYPCI+DlRvUMAyCd6MaNOutSq+JXb7X6+t/t0Q/Va3WnBn8Xq7X5hcUqkL/VontIptPkX9Wnv7vKgGxUBNQAAyCRzaapLJo+PQ1VRntvYf3r08KZnJ8ORmXDHiJQHxdb1s4nfyXKLxwNJtug2wHHExjZ1Wp1kicuBkC5XEYB0UM6DFhXzxVz/dDBCpKC3jz4DZLXGct+kBmdICqszcu1GnHQHa80lyCOgZRxeH9Cr0TlRZ5O6hdUUCfcHsmje5iVbgjH0Mf/8l9/wiPdy4ML/wdOp6jjcA0jqGaWvOcKEUPkKKjfBh/x5qmEn1JTG9aPuHQA6o89JMnzyJ/7Hycv99DteXk6A74k1cjlekbDi4I5DeOupKHnuh/qjL2o9y/y/a9AIKuG2bYRK9JFAHmr/irgOcejVUsu2gjQ7esvMQfgzdjPLNrTj9rqbXZn2r52xO69y0YusviKlwlDouiU95wFu3W44/M0AqSC8PaogjW3Hawjydt/pxH478sWW7DeuD36PXqToHU3HvIjX7OP3GeFdTZ1vVZf7HDou9PXMl3r0DQklthsv3PEklN27Mu2+34rFW1LyVJ1q47brE5DsegzZGej+Kds9bwVd7u4kN4Tpi0CMA/nmDHfIMEHiJyS4jhjgdOQDs1af68+Qzbfs1/ZaKWEPjhAFLqYLeeb79h/HnrGt/kSGARKZZ8beYtJkPojniniwONzdv+SbMIKxfnGCU2H87r/cFftszM2O2MbRtwyAf3X/IXAQ8rxvRfa57bYTftsXdUOL9qxPfqs8nuPaXds1rXhhRsPv2TrvmK9py2wX3VhIt6n3X7A0giEbpzNAIBgJLFsL5yyO18S+ZxGBTB3W5/KartR+pKYXRm3W7+qxWNPN62SsCeb9rIxe9dRu3VM3xAQkSg6eb2LETbORgS5lzD8QQYxq6a1gO1r59utfbsGM/c8+1LBPu5tC3ng2LtsH3zYHn7InjpsTx2yfcdt4SHtjWkft2RJBxaduFObZHLrTxrP3xpafePeJ/7khtHE/l5PK1XoG+nTGHeCOeBdnKMpwaEIPhLASe6QSHCAOuTpt1Dournlj8YiEHAKbCybghviE8U7TsEjrqVCvlwsYAPgBXiClTCHGk/GF+bnGTTDgEiKvW53ud9nkCz4t3oIQ/iZubnFWr3tZ4mC5pKpTLZYouvRh2yaTVhH/YFZOgvIJ9SpNQZKBkcGuAA21FXp82QENOAhgYM3TKfTGUY1yQe2dOoD6fuSbhWeeAKvhM8yoGezgDwfZxmL44J/Mjw0rHS6Mi4Yyhnr+WHeMLxSIjdvYLzvoF82gK+gERTmXxAjXJHXEDw5lBLXErtmIDXZLvgrqSqwlg84r4QSj4Na8wrRrUoWBnXPhqS8plSQAN+VKXhWLVxBorFwMLiHStQjf6ug9B1/6/WD3/svyk/hwFRKSTHk44lIcuFKyOiZyJ0isgvX4A8Ff9EKJ8SjqHTE8J/7YMRREtc0n8IXsPbDfwBT/JAT2g0q4ycATZH1EV+JTHawZye992M3EShgCYlISL5yGzVDQoTGEwGqdhA9sTSTHS2fc4tDiB+Yi1qE2ocTUqLeZQSoYmUc4k1JNWkLEuUR6aJgsXiz3a63/DOsaKCgl+zDVDrlMoNDF5KEiDaqKbkQgzijSpM+KCORh44eBUcgDygKN+4ninxXknu6eCWi4Bdo6EkQ/XNyJgmm1AIPMEMYguJstLTNJjCGUAgjc8wNs0DycRoyQ+BwG65DGnrCA0zg5FYCG+TucRUdatbO2AOQSy3l08spzZvrA2P0L+ENJjEQK/WGg4aWyxe9E1HHgXGGwUnlgbgxDGR+RW9OlRcqFCbg6fWwTKl0+FKYXp/6o63ALH3cwvwCagHPmAoAf5A9kRvNBlxiJNBfIpdGAx2QqeQrfPTNdm+qsWwui8ZS5nTG+zV0AobVhZC4mjTtmPx73U6zrs+qF0v61Eu3q70HOl8MmwEBBU1y6QWpySVSXUJEDHLnCkVPo4c0uSBeXKEGIo/IO0oqouDjFD31PEO8Ux5DQx/lKhqk7J6i8Hzgv5Ki/Jwir0E60c0wjLom/+c/KFwGRDBplGQ+bFduVRJEleATRYQjpfA0kGKuYEPulK39gW7xPPXI/4J0CBwYt5cDc0GKwH2Q8nm+ZgPQBnZZ5ZPfgeB00Y5W82/9gxc2Wqlzt84G78VJHWLztTvsnkV77gJ74EGbf8jGr7XkcKb5DLrykF12dKBbpxEYC3gXpHLMsdfZ3xQ4MT7SSxxXHfXi9uEx+0xcm10Bn8cW7RWX2r+91l6e1YmX21ckMzS49k/bL73D4tfbRTlb/Jx959V224usfI7Fn7V377X/9DEqya7YYj/3bvviLjswrSN3ThLcA1J9OZNWKAGawdZzJryL0bKGVuePvi697x57ZL+tH7fc1ymj02THbl7QPmmMnHPy9rO79QZgsmwvudUu2ervH56PqFPYBovzwzwCUMIhqPpRr3tKQRHg/ID9h532hU12xWGbwk74xonAWDuRLogeq2shzffFLI5pQe6PeT1ervcvW+fs+gO2dV4GwMeush+p2vVZu3nUislIGWgZaUZSFACusFhQg6AJiBe7FOjfHeB+MsVxttVzvZT9HabeGTTSsv9wj736KXvRXjv/hN273i7YYxeQ10V2TtxeELN1Gbt11L/Ou2wXFy0VeEKNX+ivOMj9eWjjon3ofIHIQN2EnTdmty3Yecs2sc7+dMbe/6wtbpTUsZIwRO+IC+gvPm7Lw/cJy9Y6LNC/8LAO0Vp8Qh/JnnihPpP3raR4cjm3pX70U1vSyydChwXcFSoVVNHWWDo/dY5SHI0soStTXzggpSJyC4FhSRhQpB4TKCQYqE/2kqzHUo1r7CC90Geqj9WrBq37z6Tbrdbc3NzC4mKYKxXo6fVqdY2GpED6oDjG5UK+mM8VQG69bp+QdQYzxjLpTkxQGiikQS0O9Ac7McQpHWEgY3zuahJXX7/y9/xahx3gkXf1FMQBni8KUv6aREvjAxsIhCv+XsagwRocKK/MGkyChD4nDBJQMKWil8MUn/Dk6KcLCuyQHRYAsKFQyHNlVCd3l5AOiJSInQ9nRYlHnLiohB+GA7HAqE976+fDUPjHYE0eoF3lpkHK/4kHl75Sj7KI7ogih0/DK60w0ikjh+2ECoiMygwrevxVg78BcFJ9Sisg+eFWLMj/iFVnir9kEAL5E78qoLPuQUhLvrpR1uEKhcSGFHyHnsGhwEpHKYcnwYffAPipoilARt9j1aYRfinfhaLFFCkdug/45CpMalp6Tank6UolFVJmkhNX9ApV6guvav+CmxeqEmECmc3Cqar8pHYmkJ6XxTlyWZCYXnkgUFcgDAOCARdzWX15g/pOpDPJdLrR8jVpwXZRg9U2VFCqFEKF5BqwGQaDykKS8nSZDAmeQsVBkZcLKFxXOkTi8xQfonNd6RPcKojrc/BR1YYFEdSjDFHSwdv5DNXv/Qk8wCeazWNvUPpsRUjKJYE55sMbXu4ZEoeiW2cvFCT4hKcKr2h6FBhW/AGF22FqjTMNgLFyZrySGamMhs/4rVu9ulwqAcAz+uxIYbQyMjY2PjI6po+Ij4xq6t3ii9Ua9mOmSHdUkHmp6Qd92xmCnWRcJ7/CCSXipxpc8m1DwPl6HSivH41f+6K055hkvLeMN5uNhYX5Wm0RRkmz3mjOTM/Mzs1reRKwJq3jwPyn44A6LU2TIPxUJitd8x8lpfUjzUqlnA/fAEM50tpZ0usuydY0TJEenWZbtkdo8FGNQgOHTzyEbnpAkvTJWx4SgFuKy60ceqgaVxgPqyKF24iC0+0TD6z/8gm1B0X16D7OB6TbENHJEyQbv+GpBwi5KEsnfyYiergdXocUnsN9aJ6DZPDgkT7lB/shmD91UoNXaHHnvaTqzMvoflEwJTyg8Ch/ztL2t4I+/uUJQHg8a5cctmRYIsMVdEXTAPrQltGy8KvbnQv21lzy2CVHbjlnZou+MCFaTNon2zb3oPXqVjjX1m6yy1L2n/fa6x+3TsL2jWixNbQEhqOK3L199uwGQL1vv7jHPjVr8127EPjIGI7kiAikfr73JEColmU7dtFhu22fpTbYpf5try2TtnnSyhmh9LMfqdKw2jN21yb7Xztsw2F79WX20ousmPWdo9ttz4J9/GHbscbe/lm7c5c9cci2rbIbhtPngWDvoAuKKBhOYw5bAYtrV6yreX5abNpb/tpefol29B5ZsPkRrXB5PryXpHaOWzJmxYT91j6dmwTV2vY1xPWorRt7/sNAkRvshR/G1ad9Qv24w2sI5qniZ1XpX1ur8/Vv3K9zOb8JItkLrDNtXXBzXEfXX5iz163y6kJ/ED31CBz/ovLK9PWD2kn7P5fYPeu1D3hb1ca9HVz3ju/7ywcu+OHLH7/i7d//Pw+ec/+P7fn7i/pLMTsXtlGDjmsCnCN2CNM0vMBaQXNZ2zuq1Th3b4h8VtJU3b73MZ38k+/aB88XTP+JeyyJFQEqv8QVqWvZvk6GvboyQP8QCoQV+pB9cff6uWZmqtiM+olTiQTVSTjhQMZ35e1vJ+wDFbvn43biywL3J+60DRttJG97O7bn92y5o2KlY3b+T9vEy2zyJhu72rJrtFF+64/ayMVaRPetp0Su9/Rnblz3wzOJxmJvnnEVgCHzlPGMXgs3PHvvqH4sROEu6hmd/CEXrrINNABrwFFg/vMXtxYsEEsg0vFiNGxo7QdZKEdulpcY+GZmZurNFqAKqNtstxerVUa6TJZaWe50uuVSuVIZyWfzDLj+1r2nVTfpNFh/0U/20WbbTA6UPzM332i0A5jDEBDs9yUBPQ3T+MEYvMZ1ixmh2UehT7daNHMsvOVLfQjX1gSgDrlXHCFp0FuPIgjKCFYpDDFJqqlPCAMc9VKdUSJgO8aLbk/fz8Kz54eGutjirY6+UFZv1PHPaT1w3nPRiEnmyN/xgPAcsiUX4ghkaPRRhsKOqWjeOozUqJd6XJc9PkJmMb3BICB1odtBJYbK8jvdE8PLrXrDkwRVnWHcVHCF5CmlyWWzMpwcTYohT43kPIzUWzEkDH8GyS/89Dx4iUvdDTz9zyClUAzdEFR3z0eDMOGqiCHqSgn47LJXq5NyRz9RuVQeyA800h7r9MhopVgqkQoQG1Vr93pNX3STzmVIr93p6ksUkjO6hGjILy43deRi5z8OR/9ojk5xISc31fo4pPlefOkViuULLrjHkcfULhbT6QzqgdoA6TJaEp4CldFPY6GiXtV6PZwz2ep0E0jeF3VQzl6wSJf0pSkKS9GA/mhRJpOjuMO6huDQSy3EjKcqziUxDIBjSNyqfAM35MURag8OfyIii0C4hwHkj3qrCjQgUCEhEdL0ilAwUpdNFUCULGQ9R1wIiqfpVAoZwAApU0aUWEUjoieOv0fRYjPcpKlkA9sDfC/rYmBRDK/4K7oT2ltb6IcvAZ80ADavn7z0gnPWr11fKpZIsVKphEU7asLwpSbkb3xUmWq6QPLpubkeoxyV3deZ+soMdpW32h45oWGw7YZcEq8aoH5hodftlkrlVatWj/mBAIByGAiNiQKTFbC8Wq3S0lFNcpPNoHPZ6IsxVQuZTDauL3XDj7Sw2dCOJRyoKRqYyeZLpRIiCHKh7dOrUsX+FoKeK1ataUUZikUHiI53kbAMtoCAg6AiYbm0JbJwE54N6eSt/p4MqWJ4DHecJHkNKdyhFfIPP/cIfwZ08sGQBvdRin4rbfMsAoWnUZgVt0OGgz+k4uIZdBR/10TqUZ2hFwuR4HAlD92uh/cUPOwg2YGSDZ8OCWXgiieUnlxe87qzLSj+lyBa7dWTlp/0BfRgrL1e4Id92nX4W7b8GvvaRK9T6F6TXBp8T8l6XatVbc0+q6SscYFlE7blHnv4Kjs8Zi/fo6nWw2Wby9n8I3b0k5r1rFxg2+fPbgCk41qAwU/oPxCgGOZAt89nABASVsBws5bYYtvXfyMz774kZtbKx+zYGrts1DaP2CcL9kn/SOtze601Ztett7/4vB2as4UpK11qEzfYjuvswvjKPdI2m7GDVRtbtBgA8Rzan3PLD0x8ZtnOoPv36iD/D3/NPnyf3b/PNl+nZUTDcp9Cs/p6VKBUXLPUfzg4hL6QtdUV++mX0etEPl+Pcnbf46t/4YM3bh+fX1VcgZ3VaduNB+2KnqVrXvXfOFEvJetN0/lq6IYLdSWBGdjGnkSdsIvA7itoKW4n8noP8MaH7FjBJhv6APCf3n/RZWuP375j76PHJj9x/85Wdql07cGZoj06JUDP7wVHtHonImpiu6e/gn7tFvubc8+C/oH+lx61iYZdfTjyWV23y47oXYc4RRLIE1sFQwWLMZwENSQsjWN6t7P5d3/0sWMTP3Dpk0lf63EarTQAVlLzqJ9Jeq71qtr+vrzXlubs2Xvtt9bY/kW7ZdR+ZoO9bNnuOs8uXrTXP2ZXP2b5vu3rWPnaKIVvMaXL7ebx4uKhVZe87cnSxf25z2Ziyzqhv91u06ExWIZieucoV+jWIFyh01NPhwZICQZudYw+V+dAn4aiq+NLGQeh//SukSAMQQx87WZzfm4eTE9Pmsnl07kcyF4n4OjL9PocL31wLpsHJNEb1xZrR44cpddFCRvNdqvb7fAYzJFItHvaNMkgB2AS2tIxG7GuPvak8YZQvhSkj85TBB8T1X2rgA4ydKXMSX0KN8BgxvywWgMl0GOVmny1HANgALgGnwD1nENt8SQYBSMiCTvyxBLQCBI8ISRFGEVx0lIRJxjTSmWXsktP1hHRdRewuJOsE/AIMBxUkfbTa+RDQaNVQPz3zKW0JACTPPZSenk8Na6qMP+vQg3IK8rjgik9Kb290YIZaoOLzmsXhZhKQKE9pchjBekZ/yFuSJOrR3XCbxBFEgvhlJZzN4x5Bg2fUphwq8RCUrKU3CfSLs/FHYOI6LOGd4nXPymNFVAsFXTme1LLw6D+UgxEhayIRcEwybT035fE+by2TwsmdFCjkiBJoQX8KZnUhmqhZuv1WqNRdy6MlpTN5iCyo4IkWH3VQQvLUDUUsq1vM6utafo/rwNDgfXS3HSmv7zU6EiTMSaocqoERUK9YQbN4SkZaHpX4F4SgAlpeE/KqSp2T/cOJLcEMpCG/0KYKLo7Ra6SUlyV3d8HBsIzRAkpShWdQlySVanjaK6mj9FsUoBbIoYmQASxLYciRKwCQpf1lQztyElq+7uzJxrmMuArcCv3kBP3Fg1DEj1Q9GBAwYdrvYoBcOobgE1rxnduXZ/PFeCZvq9UKFAIbfz2VTfEUUdAGRJJ7JRmq3NsZnahWqUyE6lELKGJeQqJNe8b9FVCNcdErNWqI0PqyNunRJPR10ZGRiqjSA0Vwxf5tlqthjYFNYmLULimM+lyuUK7Rv34kaA2riTBGtTxslakdXqtVrtZV7xGs8XInNVm4mSnrdTIDuXGnKIGKKDExP9YQrpkMUQN+icWP6QoZfFeKagD/6Ofouj+TFEGcv8QOKqJcPW4/td9Bp6nUUiTR9HT0wKdfDCkwX2U4OByejCnEGZl1nDLLVrCFeI2EPc88YQgLbyTTnqNh4ju7S1H2qg7T5WoCiXxDRKPAq+g8Ai66F2N9PjZxfgtpnTffmK/bSlbbMQRVVjOsTiokCEtW3qNfT5vizG7ylF3oMMz9tt/ZL22TIg9O2x5xC5Ztjs/Zg+usoeutO94Ssez6GtNa21hv80+IEugfq49eL6N9mxNWDj+dQhtvfz55vBXEOljTJ3//FPopxGA737tef7QeXZLRsl/wNfDg1R3JewH+paP27Xn2GcTNvlqK2zzU4ziYmQsii96BlEd1vKPGGAUG4CsSeikfv0DNFqwOx6yTlf6snON/cQVQv/Py/5eerjICf3BwABodmSl7N6jBSeS1Rlzxr/zMfvvH7f3fcU+/pB9+jH71P1X/e1Xzr9l6/7zJme1KMqhv16wID2Yp1LB66/yxUL88Bmuer/UF7A7fXJGu8NLWrRoSwn783n7L/fqdcS6hNB/WM1/Cp1h54LjrzhiGxcEwVfV/eu/Zt978VO37XiOwfTF2/b/5FUPTc0l/vhXXjObijeuPp4bW/q3ZStvtBigH1uLH+x13C5dQaD/xhmLqcD9v3mHXXfAzp9WvrWMXklhckw0V9RVz21Cyr7V+ussdkyrHESkhgEAe/P23Rc+vWN87rypubAM/jR6PgPgwPusfcy2/piNXmb1PTaV1IuyI7vtv260V03aTRXbnLXJln3oAnvdI7JJtufs+optrdh926IUvsXUWcw885eXX/orn89MtHNbl8Zf2pn9UMnXq+vNCwOKJj2d6P3wCd0a/WDUr3m/J1wB2BE0CgDD+0NAtp74HGVM61EHvaebE5DfEpI+1Cfc1ZpSmWx5ZATor0UCMWv6oZzttt5UFwslhuPZ6VlMhXy+kM0V4skUbIHNq40WjlQ219IBfS3NxGO9+OQ3uLfd7qqHFzpUs2KIpyQMz4BjZ0B9uJiOaaIdaMY/wvqLAu1NBFTxUOF9Oh+DhVtG/GwmTXFlUeh78Jq/BNUoKUquq9Y2QMQgC5eE8gh/8dJ8ogoNUzG9iOhq+o+HCETmNfrFjURErEjswtoR6NJGViEtHvMPT/0ILGWVtaRcgUQ8ScpfBluUiEh8DVyRt9ef5+V/A6+qKVJW8AEIU1iueqhXOvIJnsE/8OD+EQ1ihasydm9J3F1CHx6cC2IJIUP8YTp4Dkn+wXdFsn5zEgIqiETFvS64VSWamQXHK1EqlTCAdgFxTEefV0biQd8kwGU/4snrkSTwIADpIFnSV1qEIFPJQDJX/pIa9YiSNmNLAvTplCaOS6UiucAAcak7WCQ8KI/0OzItpEBUl5hUpt3luGGT5HIFVArVRZ9BgNSjOCcL6ZhLwO+UpZ9p6/sL/F2WduzAI48USgLnVgIRhyp9+K8BRgHUPvVH+SMW0C/pSH8cYQdy1ZaJo3SD+gwo+BCYuFBIXqmrSbut7F/X7fQ0KgQtIjVVUzwGtKXOyZlUMjJpdUgYrCh+4HyQFw588FdmMb1gCWGCJ0SYkGy4DY9CrCGFuDjqZ24CXjs1snndJBzXa/VarZbP5xXSX/MhINKmZFSVYbQxdjQaJ2ZmWxSKETVu6Ww6vIxzTZJuoXUYRWhbLqs9ADTBXDY7MjKidwLeSbqAxLrrmGQEyf5JJnO5PD1gvgCV6MJcslpk5rh/qdX2pTuaoemEDxmiQZ12T2cRaz+KXlTxQ5Kon9e8moG3AniLVWv1uXDycLXe1KlBQQsiMbl8cIef/3F5cR3KNFDwD8HCdRjSbyPlCz7h0QoKj4YJhij+fwVFvitpcB8lGN2G1nCSXAFOehGY2xCFa9An3AhW/uiZS2koBDz1AGGpSUTKSpQQ0xPAW4FDLvh4wOhB9HgQIFBh59LGn+oErv/FidEvM2tXfMHXrvjUuGiFDJtJ21exkZw+4Jo6ZqsXbHveVg+w6mzN/vhOfc30I319dfWWo3bPOfbiruWesCc229Pbtark9md0Qkt7ne162joLNnvACrfYTRttCujJ6IkZ8HyEiPL+XuLryyrhy+6fFz6fQVQ4GLprT622K4qaTcZipvTngQCfsUd32ZoR++0DdvEtNqtX7oqx/Wn7DofXQ0ZWTdunJ7V+fQIOw3KXb4bSSXvtoo3cZFN5+8HrbDxrBcz5sxL+k26bDSplaAAEirftdaMO3xHUqVRr0W/a2lG7EXDcseee2fbcc5M/e+2D68o1Lf1H+JT8Vgf6tHzgdSjvF311U26wEJ9qAgcPps//Ztr+/bMGzDrWsQ0F++ySfXa3/fR6e/cx7VG+6OxvMU6n+LK+RQ0N5ZlOLIH+cXAtpruXjc2uyjcfmRvvTbTyI9XWc3b8sG2/1xcs8UPasLfCAHhotX1poxb2nEZ/8Pfa1nzPevvLS2w6b//zGts9KqP0LApFV37Ifn/BZrK2ZY0lGIxucOXkV0VXm+dNzZ4V/UPPZwCA+3sNS2G9TNql59vbrrNuz+57zuLb7IGmPbPVHhu1h/P2zEa7a8zuesieOW7PlO33x7+hU4z+OejYXZsO37F983c8kSqqenqzieoX8r2qei26Mro+sImP677laUUXpxCegvswygh/yRXk4uhEo44u6mE1/UXQodCiyA7awtjtSxfiyXipXE6m9c3NjA7xBNMsZdKZYr6QjMU7Lb1aGhsdO+ecc4BIcNDt92vNZpIQ2Ryaq5NWGNeAd9rPkAHNA90YLQlJPmGHKwMw46zQhl7yOxexmE5hXNJkUEoTbUnGbrL2uVef+we4pdRcQTQUhlSymQxXnx0VWlJqETySppEO5SIdrhKUv3AIGTnaIUgQRIjgt4iCVsLo4/Ad/wDqPUQghZS4EJUPSTBGygAJBiye4kPIALlIIoyLUWyXto9rIU8Fdj7kXtH5K7D+q/oYEvVALPlVjzw1AWHPehhRqQwUI/JaQac/XREmYjLcQAPXaakQN1yVQlje48N3GMTDFSKTEIBE9Zf7wLmGdwWgtoIyA5SpOggcJdCvOXuQtnZqUDpJ2Lebk0/ghPDYa6HqpdBei+g1t+KKEC4xKg8TAAe+YfacpxAOgDV8+rEuSTiCDW6DWCCxLT61WAO1JD2qkALU6nUiok8oIGFIVvtPgnxUw/xkoVM4d4st0vfpZukSqYa0XURBSh7NSemE4nkBCCPqCyzBklqKEwmGKxS4DaQ4ngiRggPyGnC46KnAOfypPYZGJIPcq8w9ex1AkXcQOpxX5w1LqJ4E6YdrcEBK3InoIcFwS4JcA3t4hkKGp/z1O9EwPFRfPOMNwJrx8qZ1E/BWrVaBx+mM1j7CJ6FDT4ZU6AnoQ0DNswuLR04cr3davWUMAOxInuvszmKxgGKqwvwDftlsZmx0NJPWd924rZTLpNRsyJ7rDD77V12o0lpb2IzNFiLA9ERM9H5BwV1LlgH3nY42odOzacUPEbS/X/tOvDalCZ1O+CaBakp1569R2u2WNM8PVNMaoaV+s9XWdwxIRW+01G0rG0SACkQzNfyPJM5f7vgpQAi1gniuP0jHKdxGnnJF4ZXO0FMkufovEI/Cz/+voMh3JQ3uowSHt34NdRwoZAoNb7kOlQm3NCLSCamlfPQL3sE/agNK3X1Opj5wKgMFk0UXUg5XKErIidtzf6+Z20gv+q+FjoPwzHbus9hFbgCcurR6z5j97nW2XLBrnrPz99plh2xizBJ+dAxUzNrBGfv7vZZbJwPgZz5t5b322SttcdpG7rOfathEW1O8oL2vPmIPzVlpp23+IYvlhTa3AVgRwwBZnoVo1zADGDoD2P1fEfBxn8Wb9txqO6+ied5zfI77YrPLpuyKrVbJ24fWa8o7VO2Rv7djX7Qfuu5UDczZjqwVV1tmzMHoKc++MXrW/uBae8MW+4332PdeA/CNvM9CsHg8qpef321PnVpB4yl7HRYCNXLa6aVA+lV2w07tXlhdsfmGfeBTW3/7ukdesn2/oDagnzpYdNle4m8P+IWCAKy5kmDNK+h8lxgmgdPdC/ZAzb5Wte6EnXel7ZrWVubDbfuFTXZt5RsTA2pGcaCrPf3nsQAvXj396q3PvbJVfcle+5t33PSfv3Bt8YceO/+ELwRafboB8DvX2Qxm2Bk0n7E1NXv7Vfbax/Vxri9vtIWsXXrs5GFHf/wCG2nbWNgUYbb3gO3s29TNFguHUH3ZreIVrf2s9HwGAOJAwf7NQfuuJ+3W5/QN7Is32osutC3bbOsm236ObV6nhvNg3JbStvugffExO/6dVkER/4Xo89//vbmZ6drnZuc+GJt+f2H2b3PtY1qDHvoxiDGIToyQoW9zRzT2ByHhqX5PgwUe+tH9aew1mRDCAKAAj8VIH8VhZGXg0djjaIMEHKqFacJMNqMlLpk0kAB43WzUlwBSAAWLlfKFzRs2nrtj5+TkFGOj1gzVG+lMpt3v1f2FdrPTFnLyfh2QTyqk3+vq5AzwAZBfP62f8enZlHaykrL26SUTyz7TDzHoMoh3ujqMiFtYhj8c4EWsgwxpOI7p+cHwFIVKJ30VxKVBBE+TsCnuAiKRv5NuFIz/tEnBFz2UCHS6pNDc8pIKq2lDgcvQwKKxKaTvkYklCOlQWHF46EGC/eBZieRDGMBWvx9BB2KGSlS2K7gigchqEKk0ZKasyHHo6YQjuveLJxIkgEN5R4+jv4oSnoZfoKEjOKNiSZfCI8KLpwGFxCFK669lQrkHsDUqIwUECAlJ84+n2kwBpBVGVKqe5pJeb2lPNpZht9Vs1oH/mvWtYwBk05lysZjX4m19h464iAa3Hwmjt1jopKQ1SBOkJbYEaJdioD4tESI8tY8aRIpBZi3N4mtXPeWBIU3UO/+h4nDLwNAaI701Au0tLIBCZYW3/fOsKCwKQih8aGTRyyPwKCn0MDmWZHLIBlcbE/yPdrF7VbjcPKuTSjh0QLghniqMGIiwvqDkYG1PCKDKcHeIGCgkCxHSwwt5hi4DTzHrKfNYxpLP0CN+ygtPpK2tGOms1F+6qF/E0IACA2QUbqHACOzxyFnQi0qKzG0QUdAa/lAgsla5Is8oBf8OgPYARGmB3c/fOnnNpdvIXIfjV6sTExPZbDpOF+Y2GcmjU120IZ5qdjqHj53YvX9/vVWPpWLJdJzOZHRkbGRkPJlIHT18YmZmGk3K5XITE6OTE+NoJkAc/RkdHUXRpqdn4AcAntYnMxKthg4BaLUB5U3KgApkMplCseg9gjoIRFXVIf80XqkMoqMUPOI5Chbn58VCBP7Bcy36J69iPgt2bbca6B7hyEj7DbLZRqs9j27Vmx20R8tdEnSX3lwiEYfGhwOd8WvoGqhHv55K8tJeA1EIHK6i6J26fKAVcXGcTEpZewmCy72iR+hO8AmBFc3vcYRcwq0POlGUIYVMgztED7qCZ5Sak/vTghPSG21NkU+IyFVC1gcs1YPgM3hEmFOC0caDznqQiAY6p5DZTUsX/Fktu/5kp/yvgWD3Rx6wq0uW32qpvztl2cbBgv36lbZhyX7kQa3bFmXMXuIIzKy3ZL/1N/bX90jqP7/RsjH71Jz9+kX2nhfakY9b4YT9+iZb7NvqtP3KHvvgCStstU0/oDnRLWa/bFbZb3ZfGCXORmt9W+0psvwnogftr9bY7tWa5L058jqF/pOvMYEOfsX2fsryGfv4mzVt/09Jy/a/F23Xx211wX7uFdZoa10QYjxVd0Q9s+ZeKx6SJH7pSXt6BWIuFmwsbr+y1sZKFr8i8lQbSq2QW0sS/twTlnwuduOINxQsCtDt5a68IRhVAAgGQ1PFj1u1b6U1vuZp2Wp929+2Yto2YhLE7CMP26fut52r7We/zUBhMLy86M2z6FA+ahxnEANl2NEx50u2yJSMvnDK9oB2L/HE8fFX/J/XHKvlL1979KGjq7QL2OyGTQc//yMfqHZSL/mL73ro8NSqKz/yo5ce/oXv66a/pFgP1+zHDtran7HUGS9AoErL/uTv1DmoZ1AvZr92s92wzyYfsfqS7Ry3/+9W+/Gv2bZphnMFCPJ44YP2wgvtd5HAtDzPpKfH7T/eErmh0PmcSZcftrfcHWUtQgK0mhNyPteyTVnlddNDNvYWtQjvSFbU2rec6gcqT3z3DWsyTwOkG60WPaBrUtRn0qfh6PksmHpDN1jldhJ28V4ON2Mx8cAmaLJgLLoBCLYYcEArHvjrM4MAFOKTNBHpchnOcHs/q8G/H877jy0XS4XR8bF0FpXViojF2bn40nKlUBwtVTZv2DAxNg60npubP3j4yPHZGYAVKnZ8bm6xXgNDKR8fUCAAf6mkHX21ag1e4QvIEHCDuPHJUThRZXoRHCBrmIUx/4Kvz5ElEhohnc8lW85lcwy1DMOwCnNE9MRUh+mkbAMfMtSkA34K08yaqHORcsWlxBietScBIORLI7SmB+jIY+1PIKLDAy0ShpxJxXXoDjG4yuHo1uuAOAGeaijywg/6FCXpQYLM8QfOaMUCWE2BIpiotCFvyxoSQ6k8WRKXjAYqoau8IWXLFbfykz2jU3Gc5YikBh4FmQcfKCSl6ylhTyFx7DyHW09fhCel6KqOovE6pKwy0m0Cj5b6KpqDUarAK5vnMgWgVCrR6XSajSay4IkmS1XDevvEU4zCdWvXjY6MkMz8wvzcwnyj2aZ4mItYktiEvh9X2F35BMMgmYYr5b6kE0UzwoxL3U4bxFgsFEk62BVkPuBfV3J2dySHUC+wqnXjeGhXTJ9ApXIJGfUE9Ulfp9STEVEgpAp6k+HR9/Xh6JPLQftNM6pcVy2tVVPhVpjxXLkNjpAatxQkYkNqTlKKgmcIFgh3oOAaJuJ3InzIi5J2umpERCcllK6rT/pF2yqoErKANSJjRudz+XKphJ3cajRoJp6N1HeYaEh/ZS4Qt0P2SBZyk0fz7GREdOmdU3iKg5AhSmD7xOHuHXd8fvv27VEdYACsn8js3DwGy3jQaU2Oj2f9aAK0h4ZIBdSarVq9QUV1l5YX641js7PNTpOyEIPWNDm5qlQcoS3MnJijM202heZXTU1hA5AjjZyuDx8eLcwvwH+z2UJhNUkgiQCq6HioLZhR+bEyM7ksspCFitq1Oloj5s2NSorKQorLqqikypXAbMC702m32i0UslCQYRXDtuy2M+lkqagVReh7tdGYm19cqDXasmZIkK4EOUooQTT00P4PQr/4Kznqhquccp+kqAkTLMQe/BF5SJVGfh4xxNV1mI73JM5A1KfoWfg76GWiwPyHoeAIuYTboCxRXPdf6SYy9Y/L2ZBPlPqAVEZNV5GHejkPOHgUGoa/aQu3Cqb0Bo3QKRgA3CqNAXnI6Hb1aztbf/155jz/RSnTtw11Gy/Zf3jKj4kc0NMV+7fz9u9n7VUrl5i/wE8LdfrUI/aL79UKkwsL9kRDAnrBJbb5FfbciG14m/3iKjvUsYeq9vFNNg2gB3lutoyfWoMR8aPgP/DQvCMtHFOnLmTf4VD1n5yO29vusl3taMlMJWtv2mKTISNAMEVz8p0C9lDHzj9m58Z0slBh5S7gb4Qe9GU5W6O7U2hBx3E2J60xaeXH7R377EuH7a9+0tpd+92/t/xV9rq1WtYUaLfZf/uE/dpN9mGf5M53be2i3qs8NWHX77b3TNoLm/bcA/azQ1nRhq5dsSpp0X9UKwQAFZRyN0SC3NLZADwo8DX6msGTE1pP/0t3OKBftj86ZL9/SOu1/uwK2wLKB6pSX6RwiUP5hptwoPnr7S8/add1tJD9LLTZBbvyTQ5REMIDJ22AxXb6a4dWHa0Wuksrw5F1/bYdmu3fM1t58Z9/977F/MVv/vvP/+CzI3+jp795xD69U6foJM62CivVtx962G557pTTjX7jJnvkiC3M2poZK91iv/w1S0zLRh3SDQ/Zb3y/1rOd3AVxKj2FAXBr5IaOfU4CmbzR4p7IxnnbPyLHz99lV658wTXqG70PyPnGXbY5Y6+YsN9ab90LLedN41+W9vziBfmvYVLq7fWze/fOzy/QzYWhJmBkhhsgHR2h5qNXnjAYwKoPrugFfaZ8fO5T6JEeF3i0bKnIAHBEqf7ce1RHG0QFK3jX6qMZ6YF7um2GQgDoxNQEKg1QgDX+lHL5iZHRUia/fvUaoNvx4ycWFqvTDMEMm8vLh44eqzPwAcp7vaQO90yRInzCS7lcJunaoqYx+oAq1EPfwhd7jByUIzQMSgdoAkJ1wPVaVtvv+NeRwemAMq3+ECrQm3nJR6BdX/r3sYPoS/BOATEAwAxgryVZDhrEie0v7LWHEAjhcnJoK9kiD+CLUJrEktQccyKm+fvAJAM6Q5uSUhYaUIKwwWz8dW9S5OIFULUQSDPQKTCp7zdF1GLQJ0E9oohQgDBVigOP8NQjh6LIoUoK+IJ/KqLDemdDaXpuJI2PZxvyl0qQjdKTJ/d6yH89cgq3gUJqEa10+yPudXWeg2eUhA/BqCTSDwGCZ4hF4LBdW2BZ+9dThYK+lwoSQqrNhs5f9NrpAxO7frA7dZ7NZUulIvVPutlUauOGdblstt5ozM/PV2tVah4on9O6nXStUZ9fWKg3m1SZqwTViBxTKpVjFayLYiEH/l+s1pD+2rXrs7nc4cOHSQ3olUqliYMFoWpw5YdzyVmGnBgmSpIC9nvZdErz4rkc4m53uvpytHbku5HjsqLu0LRMKkMlE16Gn9KJobQ9VamUzYGiKJhD5BXikkiQmJr2YCGNlCE0fECpuBBjPCJKINwhEYVw/5AIjpBO8CEaFeavTSzlbYFqaWu5ekcGm79Pw5fwhKWYpUJRBkAi2azXCSbtcdwXFAsKWQ9JDLgQSBk3jlCcUEaSxYpA1CFYCMl1GDcUCuNq9lg/GAAnlwAlltvL/Wa1XsfwRxy5XE6nXdEQdWRpfKFWPXj40HP79x+dma6iAXAVdYiUfAkYns3mvEUhFfVuaop6q6ilhPV6bXFxsdVqVqskX/Mlg4SI+1vIDK0+p63oKGopny+kM/iohfJDTRvUvHQVtY6aFV2NeheVhSAplECJxBPdTh/7BFszlFtvMDtt9bt6S+VvXvSCtef9kaSMmU8apOQmukipc3XRu9ijSgh1gCDDbUTedeuRIiLWkMDgjwhHaPseRN3EKXU5IA/meen/Cop8V9LgfpCZ30DORvCM8gsB/D5cYTWQ350keThfGqLQHf2TQPAJgfVYc0XqMkN4apxHHluknnJAEv5A7aLoMStd2hvVJ2f/1VE/rpNtDsXsaNquqllsYKQcrdiH69Y8ZC8dc1kG31lH535zYtE++Yh1ejbTs1UVHb75O99pryzaqxJ240Va9rB6zvote+dhW/sKK2zUJwKASUnTt2AroFIQEjALHImEWja3ymLbLLnaF74PZ9w7fkYPYBoIPqjMb5aogfYDlnhA3w77r/fYffts12H7HxN207JV5i0eLBDKtdXaCfuZmH0KA6BhR+O2K2YfeJedu8omS3bzb9mffF4j40Ubvu6iHYhAIGMKBbaLWSsm4+KkBQH2fUIfHcs3LL7bnjxsH9xn9z1k373Jfu0OO3aNXZe2SU8fjgC/777fvm+HPZG2OwFqsJS1Z3P25sP2oaIdHrXLivbO99ufPG3vOWBXFmySTAHcQ0RLriVH+cccbWMMUFhAfLC7jlvnmB0/avWmJVdZ7aD98QX241+yZFUg9bf3292L+uJYtWN/e8C2LNnmlipLp/VTQVhIMLnXXnivbTxu//1JW07YdSV7umE/9pQ9XrebRr26MAnWOw8rX6EErrCOMHR8h0Mm2d8yunjR6ulL15xY+TtnHEZFI9nO6y974m8Obdzxpsdeuar509vtozvtyOWWOydC3mfSUtweW2Wf2mYv3609ygimk7AvY4tutewmOzJj69cKzV9y0H5ml11XsUNt+64n7F3/zi4+rt3AinA2msnb54ffJkMA77TaszbzFTWT8rn2K3cr02bKfvJeieckYW5lrTFrNz5qB1PW+Sm7/1ItxEqe7d3Ft5j6rWT9Q+VCIzc+MQ5Nz8wAcTR06au9OikfVMGIjDz8Nkyp0hHSUernvT7JqLfjKgiDqSADwJECDxla1K/KLXgy6EvoOnVVN6yU1IP6A4EYH9P7S9rO1mwB79v5bJahsVIq5jKZJKC536vOL1YXFpRRMsEgNzs/V9Uu4TYo29fNaIclqYhxnayS4bbNsKgpY/XJkB/FqYl5cBwDNOWVOIBB6s7FG4m7h7OrAtD569ud2WwW6TCIEhFmyUsFd/SmVQIuIK7kTRyKQ17drs/aUjBGBNdGEiPRwKTusBI05a6lQvxRJxLTzCDDjUQhDoWWCElwn/DHQwsBxLwL3UmVQRakAhOAFqJ7ASRdH9UigkdnU1glDFTOhkoqc0ERFAsfT1gXQsg5oGEIORTQPf1O6YWw7u8BxEBImKseemoh0yEpONHxd5jh6ZwMpjRcpwLhI0+8fFDmyq1HITIikBMiYDabKZVLlZEKFccoTaXLCHS8iHIgWQQD0NaG8myukMtXyqVyodDvANYaHe0kUS1n0qlcVlDbrTWto6aKdWJPJsMvg73ldZ3Rp6zTlXIhi8qpjnrFUjGTTWNRghELBSBeGdOCGPCMLmp7iZsQlAH+YRi+4Z1qI7tSoVQoFCglSisByKHXAGphFs8ksG0KI6XySLnMdWxkdHx0rFIug1pRkGYLGNjSeyfH90p2QMEdsgtwOeTrsnRFV1kkUjwhyXGgIdIZD4A7EP4qp1PIbhBaoNLbgz6TylP0lHK6meL9g94JakWQ0kKrez1YhhvXHvyCfkW1fybBBswM3UHbQ85eOhUzUAgTlMQfuZ4sLbXqZ3wHIBHvprOGndLqdvgRCPRPNZM6jLZ0ZO/ifHURiRaKxbHxibHxsaJmTrJ6UbC83Gl36cuyWSy3PHIglubcS3mq3E8SapIv4pGY4wlaLtzwvFKpYDLS+fr+4Bx9CI/oGWnBcNUUikd6OsnYC6MCoOMUBZYyKf8Uol5H9hv1BuKH59DJEULFpG66PYxCnhCZZOkw2t1eq93VwVLafBwk5DILqSuYSFaYO4KHAoZ/gcJfj69xwBEwqQQRn0JelQPvQfRTiGeKHlwriVt+J+OseBxlFHxCIZyC/7Cm3e/kbfDhNmiD/DUKLcMgHigJ+uoLQ+kgpaM854ccEWZgRPEGKSuWBoYQVEVQJem/iFsRLf/c/rlva3yLv+/zTRGFe/wTduFVtqpjMc2U2YmCPfgKq09bpWnH6voWVUQAICmmHZy1TzwsbPPj6+xtr7UfPs8mj1v6Pss8aXfea5/6qh2tCuQXxuyi82xzUrtVf83steB5UgAa7kNYQaK6Ap7++H579RXmWu/Eo7scvB500Omz4P8IOjBjr32/vaZgmaa997hN+zKnn1xno0nXOXIJPBy15Dp7b0oLZ5aTtu/dtv9vrVq1jz5gX9ltz53Q2Tuzdbv7aXvFZfaFJ6UVI2dlCfQPeEeGa2xuj7110j4Ti75TJsK+ojg8rdrumu1q2NacdVN221qba9rDVbttla1yc+F9vmD+sgvtirTiEmNrzN4cs++OWaZs1+btlY6iJ8t25Q779qvt0hsstvOMNydo6rjbbH6EzqPP6l2LWgK0rHn5tx2wvU3beLHlDtndG/WSYaZj6/r6WO/WrG3I2EUF25bXAfkH25KTXphQqbhA9m3ty71x0voj9ou3SYDaMtDW18rme3Y+Ixe2B+XFJjlN8+GAvJEe17Ar4OsSos6lej916WNXZJtja+x9YOgkGCd0Oc9L4CCCPbLKMuj2lE4LRaUhUitssnpGC9Uu22/luK3O2JaCveHFVlq2T3/ZxhP2uXlVzYmuDANKlEtY3sea0wwAGEgWbOwqW3OblkUdpF4O2lUH7Zy5KEBEOTswafe27DM9m3qptU5YDXU6phNCOzOWRbejKvlWU6+R/vhNPzrVnp0o5dLp5NFjR48dPwFwoJOnExNqDBg0hFafKfCIK+rbQu/IxccFfhp3HNsLJBBAfuok+ekScLTmpMM8MT8f1byv1H9HbJ6wlqB09B7bisXixNiY1vzEYo1qlbzpmxkRa/X6wuLCfFVrftKZTF+LorV1ERbJQwOtQ2N4BnAxlrVbtOwB6SAXsIrGy6h0Gu7wji2TBgjMvxEG1x5IYydpBiQQxlhnWryrMfh6fTJi2BAM0RTSSWhCGN9IKnsAKWhwdkFICBFeYUwR+icxDxaGmzDbqhlNn89WyZSA+FS2kl4ECUjJx6CkmxHgKn1lSbOhBAhGjpJVOP0LUXTn2Tnh5+mofjAhwvMoXBQRIsUBhNJdCB7CyBG5lRZRQ5TwTAkMMuWOp552yHRIEsTA05Nwz0GYkFhI1j2Cyuka3ToSpTCqGw+vigDdayRP+G5vbf9AQAhFLA0WiwfsKDTU05JsbmvVxdnZ2bqvSAGAtZr6VC1Jd/T1JM1qO2wDr1VGnUYqlVKp5N+CyldGyugnkkEXkBappbWVPUexsUCwMeCHsNgA8Ay38EYYKFSDqhzmXKOIQgnIaNXUqo0b1q9bs5a2ABKlCoHLBMPwIEe9utNXzICdfuRjbBme6zoVskUBg3hIywXiL3QGKk+JKCClxgGMkaBQHZhGNaQVQcUgSYmq5yFBaE3qE3iopB1iuv3s+y5UQUKew2r0g25B9upVtC5dZ/yDV7MZ338jNdV+gCiVXld7GNBg/8QymEzJeDona92JOym6Ny6VyxWekPDKU3IhNYhb5yRolpIQ00pRsc7yJeDlVNwq+Ubc2rR8XxooizBfzCbTqAqV0VterjWbyAMDYKRcKadzlUx2w6q1E+WRXqPTa3Yz8XQBmzCZRum8/mK5QhYEXqdGWuhTB2wZ3s2RI0ZBJpUG/ScTVEaXjkvGIvLSZt4Yv2qjXW90Gs0u91hTwvzoLcx3e3TD+WSilElPVEqN+mKtNmexvp7F+96VhTpPLMcSMN5dSnT6sWYH5ruL9RYJdnvq0zT/r7ap10WYe4iTH6OqrgwAuhWk9YoGLUknhfUJQnD1VKpthgl1frro+ZBggRpZgfIC8URK7g7VsLzCmwg8I62JwnutUVcEci9pJuE07Cuu+8GhxhOn0D3JEf54MP8bpYlbeXs4buUrjQmlxt2Lgyviy9QP1n6hkCkWMvk8vQYtB13oEIABQW+Xkwn/HIimxmI6RizNkEEOiFQpBol5PhKv2QV/Xs+sjgr1r5Mkzop95iN274LdBl6cF1q6c7Plttu3zdl4w0YChkP2QEnH6CMFu+lc+/KD9jPrbbxGdyJo+1TDfupp4adPz9qXanbdDfYfbrdrktr2yW+I7ZFK55j95rWCaNscLX1+0R6at1RSX+EVkeBXtTKn64AyNmHxCEF/07TQsL+9315Ztjftsh9bq2++PteyH1kTQbqTNKbVTR/xciCNzKiNXWnzD2tB67HBIfEzVdkAn31M3wh75aXaIXAmfahif7VRB96fX7L5p+zObXZ+zD5o9hUtlrEEUY74/tpD0t9tOXvVhF25xgrgyGn76ivsJXmtrwFZX5q3C5LaoAyqBrVf7r+iJHcKnbPazltn6/0tzT9AafvDCXvHpy0f03eFA904YleVrXyBpZ+2ndP2ey+0xzfZ9y3Yq/P26km7fdxeOa5PNIylZA+syegkUOkAooPLY3ZDXq9nbi251HxLwL2L9pk5q/bslb7cS/P9ZxoAgbANjvregG+YxqYstto+uqQJ/m+Qqmn7ygYdFnQa0asc2G8vpggUH/ZK9uGebdyl3u5PTtjHX2kPb7ePf8U+fcw+Nmvn5qMFTqcZAIUtVrnI8thCTjy97KjdhlV0Br13p31gsy18xt5ct89/ydbutqcfsOsP2/FH7VcS9tSkzBVhtH+wEr8ZWuqAg+man7fnYczZ84eXbCgeGSsx8i3NnDheqzWAA+ojE/6dUdMIQherl/ICoIw/iV5/2WGD1rQkYokU/R8dnbo/DdlCoYzIdJmadOMvcDwBfCCFnpYy6+tZRv8ZZ7hibHAbgNrQoK+O3JEQA7nmv/FOJzKFbGGkVNm0YePk+CR8zS0u1pqNKhCn115oN5eTSTBUo6uV2WASBqlkLJEGq1CRvX582UoFTZBpDbLO0fYuGtwAM0u0bA2Rlkj3lmKdHsFVAiwDgFuGMhFG5ewjPtBKLqtV1aCKeqNOF88Q4siScVDbUSk9DDuiEfSmUIhX3T+jvGNwopAZKfio41O4akmIwdsTgtPAIcgC40sMv6aDTds6PNF3ofruNGwTpSLRhnF7qadvTyFIxBADDmY0cgnEkjWZgl3bfp4jaZODD4twFIZCctHxphrDJH8qLawFcAmRvMZ7XfVzxSSXCB54UmgD6YTUIEZWaYCnpkL5PhCulIvqBJvj8MKSPrlLVZwbv1FO/NQqcYThO0p24ICiVx14KHxQHgf97k80LqSQTmcTiXSr1SU3MCvAsr5Q6/c6wPxCNguKWtJ8qJbJADmICKwlm0ar3Wh1qo2mTkbsLsVSmX4stdhoH5mZW6i3qs3OfL01s1CvtahLmmoS5fEPhWn4BxMD7SkqtgIi0MKLLs9V+7VaneofHRmhMvrdjr7qmM/0261+t9UnVLsNbgBkZtMZ6mow/70UU3ORYlHPq6bGd27fWinmUvHYjm1bRgoFHEudVrNWxbLMZFPFkjAKMgSdkG6VcmC3tHSuEY0RScEHiJNGoVV5al2SIv/RzEariXlJfWOmZPWZgiz4HDTtFal1aNRJv9eld9CnZLGO282RUiGXTqgpd9uMA9pM0a5bfLnT76j5pRJS2H6PZqB212mnU4kczSedin4pPKS+/KgttMN7qHhvyWiG8WQmltB3I7U7WzWtyvYf2iWe9VMrlY4oSFBFx2e0M7hWQJ1k2kV6yw6G44nhSpeQJA79PcuXgGOp5VxZW7TQK4y4yZFRfpVCoYh1lc812q1jM9NzC/MjY6Pnnnvu5k2bURwQ/KYNG7Zt27Z58+apySk0AYUUHk4lm63mYnWxVq92eh36i1wuWywWiqViNq0P6WEC0WVwzeq4g0RLpxe06s3mvD4MiArqDSU2aBOn5unViNBXNbKwSyMWy2WyMNZs6/gqzC+1YUTqoF3Nhv+6SsVdjvzc5vOjrOQFT/xBnAKtEkoI49H0QBf3CeTeUSBviJEPpC7LCc/hVV3JCv9ACh1y0hX/8Ig7qnAQURWsMHoQ/kBeIP11Cn7QSjd02tOVWQ/ptChO6teCQ2517rQCzSURlh+39Kt094hYSfr0jMg7NJpQiKlrIPFLREk4Welv/OlO/Gxg8V8VxZJ2+DFbPGav/Q5Lztv9u+zTf2uvnbQLZ23tUIqIaWAAZJJa+XPxPvXak5MOCqs2nrb0BmuX7fiivevH7dbzJb0z6UTG3rrddhftyw377c/Y37Xs3/8b+/GX2sVrXNrk0vJT8Bv2UNd+ap+t3mhbV0Vxv1mqtexjD9qfPmdv2WjvPGIPVAVWz2IAcLvWPpLSUyieturTVntK49dKand1rs7P3aYKXkWffwa0/XzaHsjbLiyW47Z63hYnrZWxXV179gF718PWPGhXApnbsm0A4WUAVdaKGxlMbDRtD41ra+9WVG7c7LOWPGrJTVETQOT8zibLs9E9bit0HZfzA0r5cpsvFGxfxhaO241Ze27C3nqzvX+TnbdoE+ssdtzKMXtv1upVe9msretZJq6f9xF611HIWTLt5/BcOthCsM+SHUv1vDjYSEsa8ut9e6gmSB0ZAATb4NczaOk51f6Dq21dwzIrdp9/PcpYfNS+/X5LLdgTUw4Xnp8yPbvghN2y1/ZX7EV79GWAQ76beUhr0jqiJ6m3qRLX17DL6rYhbTeX7aIl++nd9kOj9oY1MmkOtmwsbesytpi1L22KvnJ9FkJ1l+zyoyu+XBaobLu22pvvsJ8cs/My9uoJ+yrGktmfn6tznDbWZTN8+1P2nU/q1CCG/udGz3Kw6T+CgO4PvPVFMw+ubZ0oFNYvJs742jMGwHPvumhN6XClkAYqVatV7TQD1PikWkJvNWP0yvxCl+ZdHpypV8TlM4JCwd4xRmmGHpcQCuSER+gUBYJDyhgAHobA/iCAQvLSRCIe/kivy+lvs6nM2BgIagSM1Wo1Dxw4UEVH4/HKyMiGjRtB1rW6dlgy2pI+LBG3p7f3/o1eTcSB0QVz4VL4HH7B6DqaXSOj4K/yV44ye2KYHJrfoUB9P5ibAD7BqJEAI6KljxnpHT4ZkYqPyBroHJ5oEAFykYEnpnj8dXn4jt5UGqQYzq6h9MQjHQiuIsYIL+NBouEHV5Ri5Y/h24UzGLspA/UBM9qZgPWhFMITwiAN5eTzoLCBJ3H9kSjcBh8Jn5ITUcgnalUhjPKKHBHp2SAMpPBD/yiLcCd/9xuGhXATwDPVjUf030niAcWMklpBehJxSIlIXSX120AEQRZIAI5A+ARCGBKqALBsWuKBxbUap9dvgo5bbZIgmOrQ9OWvpGohhQR9VbZmlLvdPlA+hj5gl/q35MgZq9BntNuNRgPd80XdjWqtWl2sAvfRNZIlOnUqaOubU4vFYqfbwZ1OJXPZbCgltqU2IvvXrwgJb5SBCoXlZEJtgbIV8vktW7ZMTU11u525mdlmo0EwWF+Yn6cI3V4HncTcqGlX58L07MyJWeyVhYXFRYwQxCVrnCvoP5kS7nVJR2jNlz91KKGUyjfASIfSPAHx99F8TfzLtkQ+pCDrtC9UTEtE1bBdwkGSOjPVsTp8KzevKDSRlocHDEg/VS+a9UeDVUwaHJnqIh13mSfoMlWFoUKlPdxotRsKHL2mUKvRiwhkSymCeisd10CiSWKeO/+Utk89kxZPURU1abVvaZGHZ6Q7cwlQyrJ54Ic2oxUymU2rVk9UKoWcCNB+5MSxg0cPN1qtfLE4OTU5MTZeKpRGRypgeVpvpVzeum0bZtzhI0dhKpNNw3SthlYs0pHKRsxkxITbhTAGBxjgbW3YbSKWeWoNTWo2qkL9+roAdQO4D2+dQuOUEqtxqAPCnMjmtSyD+m73ej6l4KaNS1GVpnJTWt0rVxlc8lCtqJ9QcKEbiUgSl+z1UzDdRRS5vVJcci7BoX+g8DRQCANF9xEDQTMicn9uw5W/UYJUqrycQrAQVGFOxtLYMMwxPBpS8Ay0kivotKcriQfwRwCiIF4sKZoCdeo++n4kbppxRpRVxalLDRaL8lADiLKTLOWQLqo2oNXf2x29qRv7pxjR/1kpnrLidjv0BX2a9+IbbM8R+7clu37BCivBGWIaGACBVj1rk9y+2FeG1Cy21s693l5ymV2+xTZOWO5syA9CMPfGtFKmW7eZB7VG5aHL7CsH7GMftq8+ay++0GJEXKtZ+bWX2k2X2I41ejnwj6N82u5+xnafsD0tLU3p0K0va+PycBY8IlDslL39i9ac1yfAulU79CF9v+lMGi3Y+nGdsr/mOVv2TZwrFQthUKCXxuy+kj211l5dsI8hmLYd/hurPmYvvcguAhkf9Yn9cKwn5UIQ83rFcf0TNtOw5KSVSOVpx+5wFTZJf1ME2H/YNxEf9D2+VVs+al/p2AMVS6636mVWLVgjpanxxh5b+JJefvxp3e7u2xc+bFcftG/LOTgaEoIC9GOTXOjL90n2XPefdntg8Hok0MaszgZFzpEBgHlQtcbx5Nv/9tIPfG5HLtvbtNZXmNE8Fu1Z0sESW68XIB9abZ980tbFBu+azqRL/HXBYToT23DYPrbDp8ydwPdXHbYnTl1Lc+VhTclvmReqvnmfVjdhlb10t+0imFO7bl/uWfUZaUJn3NKIvWrvu9AeWWNHS1o7NJezz2LLjdoTZVs3YZd27cPnKc3mCv0f0suf1XcGKNym+TMMgJxdPG+5GVkaMFhI2CvG7ftX0eFE9hWtCoGHHyjyyQmr/hPNF0xdc2DvBy5e/9JnwfqZ0RVrYCJazm6ox/Z3Mg2wbIwBSIBXfSB8aAKfEMNhNcjW+zRNQ/sAE3o4hfafk4Zbp5PP3d+LKXATXhj4lJNSJTvNT3uCg2QJzIUkugCNTiebyxAK9A/K14qMVos+Np/Pj46NAbkWFxd1wIjy90U1Dv01gw+jWuMhhMFwTL5ai+9L8xmRVTqhZCFkn4106NHvpfXyQiOlfPirrl9rihjNAX3dTofIoRQ+jPqsm7j19+AOxzXKe/qRDCi4MLoi4Qn6JFMl7bYQw0pYdsKtxh7hGS/8kDSeSLoRSVaSm3j0ZIkbyLOg1ArlvItwR+kMCE8iBvfwaQgs1wDchwfDAPozCOPpK4OhPxdImqMCqBblrxcGHkzxyFEF1GImglEgB2hu7YTYESmJSAoiRQ3EjbeW8IgiQGTkwUX4B0+plmmbqSwiQiiwgoG1tAdY2B8N0h4OIgXmA5TM5rIj/n1WsKtOntXB6Tp9nfz46eWVjGPhZmC3t4uYr1wntVajXgfsEcFRdQ8zOjjarZaOdgEKVqsEAy3jRqVJSel0u+gKFinykSLqTQ62nBoIbFEQygqGVvwOyLk7N7dw7PgJ/mFq5LKA0ixFgMm6WJVNo53C2murxTaZtPYmCIvzBwXudl0nEUUfqQCt1RwYsNC/dIrs+voK9ZI3smaoB6LgD9IEbcIKyYKEy5VKf7lfq9c6HZCBdtzALfLLZLNuV1tWc9opbVAmXXB/Nq018Xm9QkPY2BHkq/ch4f2TLRfzeTgMrQYfJAeHpIN8epjyOj2IrDAzelSWmoy+hBvUBAGpd3JFCAjXtSn6g6roipPGQlMNSggFFTqLAZBKIw5L2FIpl109OsavpIMzoTTqAvqfWZhTv5iiK9EmonxGi67UFJPxdCaTLxROTJ84evQoJUNmCX8bUqtXETDWD60TrkM3AE8yabAv9YauQ3uqNahEaq/b0n5pmZqIm1ILXJK+dziwTpkpUCqTKpfL3C4uLmArLFNeNWmh/6jhqJiu2lJdfdqQG/6jW9Rl3rezqEKHm58kpfA7jQbJrEjS708LSUOKAkBS34hUN/rjdKZjQOopQq1AOBTnjEAQfsNggciL65nBTwu28unw0dCTP6TrMpG4ELVUGG12iQZ/CDVAFRQLiQNepZTayAEPaGIQPbeeiPRSFLN1b2wXdg5u/3VTImO5Lfa5D9i3X2GXZ60CMD2Vfv7TN15644kCYGpIW118AME1fsD8Bk3TIqE1o8+L/iFa8BXgtp7tvdPWZC3+nXr/cHCXPfFle/MrbHNAckSv6FrO/ePRP4SC3PW0PXHYTnR0MqmmWWAzYzvzhm2diYZCp432d+ts7ik7/FGbu9+W2rZ0tpnpRseeOqKtBTdnbXarViptIpfoocRwsy/XuS5uV6UEgD9n1up6gjW75Xy7wC0lIXvKSMxFn6pHp66z9hMWK9jyVhvh0TO+U+Ji/1gxgv2m6IDy2jtiz5btcMoOd+1Qz746ZvuA72QVs72jtm9E66/iE3bwQrt/vX3sXfbQPnUWI9fap18kFLtqaPzQQ2CEjHrZvui4n0rv+NoeCnLqgTkMXDsL2jiei9sv77Hf2Gt/8az9l//9xo9/desX79vw2DMTm2/es81tytiobY3LnKym7PFx++C4ffqTdnPO1j8f9oUB9Aa5JSy9YEeLKkKg1z4uiF9P2bODs6RKbfvVLwmRX3zcRhz3gn5vBKDvs//1Kb3eya215bwlVguX//V19vJN9rG0vedce3SVPTMe/Z6u2/yd1r3e8lfbkW326W322NRZ0P+lR7Xu/7sf11eHt88J/f/ss/bylZ+Pph4p1KmW0plUTcvqWEzb5/7pvgccTy3NPzU5cfnhIjV6BsUSy5WdM/mbF2KfWJtJqWcTdmG09U9VM+aglmA2QjLoqdtT/WpwpYfTnXrBcIn+qCsMAJj/wl4eB3/hYz0kneFAplFL3aU6ZP5GsQYDBkM7HoJLPZrpcq26qKXY+tB+g/Das1kogHUWFhYXFhZqtRpQot1uE3NUbwY2jFR0wCq4iMQAH5lcBtTSaOiDSr0lJagx0VEWGeEOnTzmAFhJOF3sa8WEunKHPs6ItmwK9PNUohDmgF1+eAHAhWPCUKvnShoKRSMhkvJEtADdSyoo4wsiZGhRUpc8mEwjCKQUBJD5IwnK4W5cyt2FGUgMi2Vl7RGjTF2QEn5wE2Z4DYkF4jaQ3Pz3PAMFNs6kYfiIvEIhIelwq/LKDHB25IVDgFakGPxhUBzeBwekCB5gJUXZDXIMWRMqytFTwDMIAdAPnKQqQKbujzQUEsSlCXPBT2qSjhmwl6pUgPsJlByYO1qpjI+NlopaaIlhCciuNxu+UxKcJHwug4H04kK9IAHQMMosewMEDG4NcG1pqdPXx32BcL7GByXt6A1Vs4lLN50OYJ1g0h8/uRGojIuUYQmEVizmsUMEeWWWLNcbzdnZuVpVgBtwePTYsfmFBfyLhCsUMG3RQfgiP0VYWkY94Uo17usaEAM2AKKnBElMC33PuL+sdq0ZfljgR74IDsxTLhZRFCREGEpAXYBdtb0hX5DIl5eBtbQ72FbtxQw8lCvkM9lcMpWujI5ms1kkUy6XSoV8uVgoZLOkgyVGCWGIIod3AtQIDrKThZBMlsol10nVIFmDfwV+tf1GQkf41I4ri5jkF2rTAXIPf2KpDPwRIQxvk17xUpGolzpJbipKYxpnGgDpdCyfjWGPrJmY2LRqdSWTww1iJv3ZxdkTc7ONbkfL+1NJvQCq1zstbRAhSzSJcqEx0zMzrU5bNlU2g+Dhr9FqYolJyaSsXfqIrL/x4SZBq8AXEqKMYc9RozRnlZjyBb2mHIgH0vp/vdpABsUiss2S+fzCvMouuz+u9uYRRJE0XAB6b6KOO5WI0RMWC9hjGAAkJQtUmavNBf07TVbQSZ8oyeA6PaTErHoY1oXXUwgelcPJo8rXk+Kirsrx9MkE/ZEje1wDGvqfRuEpFNzBc0jh0ZC85k8yA+GpP7I/1GvrTosIMQCopSQ1S2+EUU41oW6hSJSQ2uCBG/mMjjQ5BZAMXPVCLh42Vr5kafNbWv/6p/+HlMhZ9aD9yUfsp7/fl6pfMPhN26/+7XX/464rFuvpG688lBkuJwAPraK2iOnub7ikIKJi3F58rr3iUvuepH33sr1+g12yUe8Nzr659h9LrY596D7bB2xdQS8oCf1/5+N2UdHuW7R3VuzQxfo20z1lS63WwY7ZKZsF2p+NVqVtZ8Z2lOzq223sWfvgpIwZUD1GSjB5sjpSX58UeMLsSkfIB5ds8RlbnrPbL7Fzqo5i1ex8Wp2RCIQ6at3Ndul7bPUau2WrxQDchLnIV/L8g+ifdOYcXxKFvNHhEfvPG+2vLrSLjtnvX213bbR7NtgRR/9Duu6A/fBDdvVhe2a9LRSisywTJct9uzDurkn7QMU+PWOvkII7k2D9pwZvLTbbUw/aXQ/aZx6zqwFagYC8eYtdbYWrLLdTOwRelLMfXqPfw9XJWy/dn+/2TsTsr+7e+tVX7XrPtL3rkL2vab2O7XjG4k/a2nmrPW03j9rESoRNmthIa81IEAOgr+OGnpi3p4/bdNn2TFl9r97S3LJg6+q2sWuLCdu9ZAc/ZAv32q1LVlqyj8/Ytz+mjyj/0QF75z77yyPWq9niY9Zv6NyeXsKO7rROUTut/yJvrVPB/SUt+80F27XdjlWsFz8F+o83bMeMjTft2gP2Y/fbZceE+2e7dn/Nfu+AtsWfUopXuH6czQBoU5wpGTPHSvb7V9nf77D7BjsK/qno+D0bRy84ni6jHGenR37vpsnDXQZjAA2Yp9ZoMDbRfeHDlSEYDaDHc0hBJ6mJc+/kNCQTQN0c/ly91/cxWn9DP8iVYBqfhLGVDCHQKC1kxSWUouHcO1V/5KTEHTorK1sGrzXqNemhxWZnZ1LpNPifvnZ6egb0Pzevj9pr9rzfL1cqWzZvXLduNUnVVZR6NpfJFwt05qCvhrZ1dghH4l6gwPVSMqVNhPLxjZWgE3yFLwgN6Vtffjw5ZVF4MSlefNTgnnjgnrTm4okqKTnbKhekGMLHmjkGDhKTfH08D7P22jAqoON5AU1dZiTv2bn0AoV0IA3VA1DgSUna/gR/ArrcnLhRIT27lRQeBQohA0Ueg0uUt8OIAVFmpUmGYlF64L76UQHUaliR76Dbn4JhBfwJNMw05KXbIM/If+DQ1b3DVFpEeirRimCAKxVEdoThUSgjwlRdENBZIw9ieFaRehEFaE6qwlHJBEh1bGy0oH20OeD0+MgIZgDVBtxfWNSCnjD9j00TkD/JkBD42t+4pAAJ5CZgoHVxMKJyqsgyGt1B9bv16HOFevsBZJA72majikCZ0TwVAINTqw+0uAMM3ev1ZGak0ygF+gf0x2gha5AnikRhgYupTAYlQhfIRS8oACkuMVghOmqLWuhdboB4CMpnKtVSuCWaXhnpNBrCUvBVU1Pr1qzJpDNC4bKlYwhmBEu6VMplcxQFaVN0TYJqBlnfqwXmZnNZikCV4B/yIUZF6D8HftKWH69RvT4BPMcTuWwm7+8DyiWdzUp5MYL1TqXXBaU6L9pSIwNA0nNDUnteVL+ICK7wDDacGrJXi2THHxF5cetVLvUK/50kABU+uHlcXzzDAMhn42umRtZOjG+cWr1mdAz7Lp/NpFPpVrd1bE5Hf3aoQQG+ZDaXx6Zp1hvYUbVG7cTMNJZZtVaHSHtkdAyhYG1SaWrliSS8dtrNdqsF+/Q2yCyTSuezeUwgcZ+Ij4yOrl27ds3adbl8gYLr6J9+T+pGsaUfcC+xEJLKKBTz9WaT3FTdAsoR+tfVf7Qd2iNiRwoC2WCzpBRLxXF9A8FihtAmVDUSslLwmjqNTvq4SFdeTz4a5Ozi92t4GNQRCn9WpoCPPL3D9wih3wy3Gk4IF/VqAxpGX+mAghspKtCAwiMo+Kvuh8wMHAOSaiAuD65T2DDnaNvqTJwzapBa4FlXb/TUg/OIWDwiKZq0R1dk6aEn6OyLSpf2p155tmnkf60UT1p+oza/rs7b+UMscsT23F35+U/eNNPIPbRr6ppLjpyzZc5Legr90vuAd9px+9IdlgLmAodPqZPnJxoykHncNk39E6N/qLek04pOMwBmerYjZ19csI/N2B3z1jthP9a27Wvtbe+zmUctUbAjHxVGPCtht7zrPLt1jaW36NXHXX5U6ZP+gYThuY7YRPf5Kp41Zj+IJJK2e4ttPt/ecp790qftyTkbT2lnbXRE5qVaWPX4Cbv5PHvZ5Zal4YIXL/FZ9nv9/HgchDyrcdU0rV7H1NjrS4lAzDm9VRjfZTc8ZxcfE0h9cI3Wpv/IA3b7s3KgwG960F7xjOb419Qs29e093Lailu1pRV60wM6E7Nxt13X1iFFEaHF6sydttl0w961135gi01QZqwUbKBzaXV+XhPlolBU/ZEo+Le/YfeLi/u/f8euS2/dtfgTj28+ans/Yvs+pzA/OW+bD9pkw86Z1X7oU3AzROmoOMybCQfQWAJV+9SSvfnLdvA5O7zLjn/ezp2zLRtta9MKF9u+pj0xYt912L6vaR86rlX7dy3Yw4NXGbJwsmqsE9fZ2lfSa0b+r/GTUVd8AyOidVWZSV/aJIC+kn76blv/gH33bnvRQds5qy9pPFi1Ix071tERqC+s2BVDoygQbFOQM74tcP8a+5PL7SPn2hc3K5cFrej8p6d/0ADoNtL2JaGCbC7Xbmt1jUaImL48yogDGgg9Hn0aotPLa3w1QUXv7t2mJ4IzXNVlqnMX+QiOwqk/D0M4V3WNeAXQ73VAMAJwG/pyEADJg431yN9Rkw0saejS2wOBmMVq9fiJ6VZLH3AVrAfB5HOTU5Nr1qwuFAuzs7MHDuyfm5sD2ZfK5UxGK5sBXu2OSgcLdNRJRkQxJLiAm04+Hf2ScAELYCAt0NUEsOu99+mu4rAjGfgYq2KTZhh0SdaHbI0CwvQUQxKQTPilg6f9AAD/9ElEQVQJQPX6SECoH0xAkQRWNQArqHYbaxTxgVj54JIkPf3gQ7pkgGTEuOMhz9FZcgb9Tj+FH0SMGNOjiMIjKLp3qA2FwEoIrpSovPyqh7gF7j2cfojAbzQQim3qUYsKAvZVIhg2QVM8lJKG4MM5l9wVhqwi0q3+SFt4rLRdhcIjwofAwV/k+BAKAUgTsVKPGJdL+n4zHZYK6FFiCaGwFEFbnQ4xCJ5Op4Gp6VRibHRkanIcOJfLpAFpQH8w9/xCtYm1RqerpWKCWPABL+LGC6yVXPqWKzGacnKjgiMHncRCBhKIM8cjAqtCBV4ViLpHChKXDJioRCSKETjgeVk7umWBq+IqIyPFYgnsLagNS0iQ1hHHnlludbQloBlW/GtmOS6LtdcDvBRyORoMmFMboN0yRZ9hJpPLpjP6Vp2WCekAyxRtG2BYKZfJAEuU6OSbz+cnJ6dGR0aRALXo+8nbQeLUKW0DmwT8j2Sazdb8YnV+bn52bq7ValE22R8YKp2OsJMDMNcwTSYJ9+ZzVB7+6Lw2ErRa1WqdKwVXKFoKVUhoR7xEUW3JYKatqjbx1fIhmdbRO4GhNhFYQRCp3C5yV5qBkFUFSsyj1BaWTjcAKuXMBeds2rR6zarRsSIY35d9L8dtsVE7Pjc9V691bSmeStI7FHL6ugQ4HssJ1qr16v4D+2fn5xZrNV+F1c3lcnqT2uvSH6kLW+qDIglczBOxVKlUxkZGJsbHy6UytTu1ejVXKgNNqeqA44VGq4GU4QpJEl3FwAztL1FP5XIZT8LQaYBTUT6VVG8A9MdLqCIjwyAOJJOMxwq5bKkI/lfzwDRNpfWVAyofyZECIDaoNTFPJfmEFIfkOUjeQaKhbkPGK0ntEjacgs/QHRyQp65/4Rd5egCqKNxCSn/gv/IaCPeQQsghhUTwR12CDxRCBoq8iLak9yQ8JIpPCNGW9Bzt1/ItP8vWJ4P0PXmISuFKAH+Tpkbrtx7HSanHYpvf3MxtOZn1/xOUzFv1SZs/poVAgXoz9tie8ju+/ILeUryc7n72q5t+5gcfpJnziB4L8ET3A3q5Zrv96ge0NuZHt1j6fse/ARSeRvSr6Bu49ilfpM5vn3amTm+zTyRsTVVrbM56wM4/jjDWNk1oH7CUfEDVnuDa9ADRvnWzfWzabrnI/uCTVj9uC4+eXP2fS1slpzNAoVLWrt5mb3qpnX+VxU9oyRCg/CuOvRe9WCD5YXG5fVjH+Wgefzu/rB0Y1VKpdYfsyJw9VlfIDbB0lXVH7Zc/bO+4w37wem0tUMyvunAQEUYIwBcQvGnwfmFIqBWp3+MVAAp/ga8Xwnwi3bxN7bJVLUtj5yfsgY3a4PsTFVudtcuesFsO2camJcBXKYulbHPdZrK2kLOLk4LC18JRzMZydmlDB4Dqk8zYOTAANB8aAD0bX2e3pW0V5gHpYJmA9WEGhRkieB4d95cbEJy3LNa04vLSk5P2a3fZ0Wl9fWL7Ont10/Jfp30gYQoO+kdQmEB3WmzGjm+0z+y1etz6dfvxzfYzq23zomV7FltjH16tHue2RbumY42+bcjar+7VBF6gLT+sWZHRy2zyBn2hAls3IKXvM3u7i3NI6b7d9oyVOnbJMbvmoA6q+sqGaFCB3vsee2y/PpN864ilPdr9VX054b3H9QYDM+YUladS1vmht6euwYGp37zRPxw2CD3R0EaFNzxoLzxgu8e0SeOfhDKjjfzqWvz0fQknqbx57pH33LCx2BwZHcnmsAJygGAGLx4BSwElAqraW6nZDjo4Dct0s+ppJVn1gS5hnvutyhOu8gl9o+MYId7QyfKf/pa/Xnb1n1QFvbfwxRLgBiCOf7OpM1Xoih0ACN4JOSUS9aZwP+ApXygQAMBCmLVr12zavLlQyM/PzR46dKherzG+jY+PA7Nq9ZpmNJcNtAaLlCWVSmYzWXXyAkaQ2NUvHgO7UGiK36Nj1/EPwl2yRjSiCXOGclMM7ika90KpkMN9JSdZcUdC8lbRfCwJRIIAO829uSgIh4mhlT/BUsLCETSTyLlKOgPBEpxUkCFGip67QUWC8OFSFKkoSlZMBQr+QwekKCt8uPWAJwMgiOENRfZrFD6E9FryfyEWLHiaQTGCAQAb1JoCg1oEagNrkoNikOmQ6RWJh1soPAxqpig+shIFKTEKY/JxDRILYXlMbWpZjlaaA4b8PQRYJ5xY1e8jVVgASxHRK0gql81kUJiilkSkkFo2nWq1W9WFxXanV6s3O92uT40qXxUEAOaJkheMqXbBoTLy3MBx/oNEQNaxgFbFNUJwLr34qta4jtzxKpYR4m+BcMoUhED9gMPxicnFWvX48elaFTXOUyBtSHBDF3uXco6MjjXbXbCzMEm/74uOfOl/PJ7J5kgVq2btmjW0Zi3oXzZAY9q/hpHL51etXlWuVPSxvFSyhH3si8nJnd+iNqJWwa1iL6HNAxSItqa1Sz4lzS05KlO994jnC0WKXwX0wom6Cn2ytl5bbFQXO/4OIZnQ5KlMguXlVqOBgLjFX42F9tjt1jDgmy399zcbYGcK1e33USA1HtqR/rjsA6kVaj5CE/MSH1aP7GGY0UP9VJqgt8FD2Q3gH26Cqlpi8aoMgNefYgCsWzV65cU7V4+MlVAkLdGD1+V6qzlbXZjBwqktdJd6qWyaBNAzVzWMGETfrtaq03NzFKPZbFMALKHDR45gB4Sl5FRxIZ+fmBjfvGHj+NioNj0gE5hb0jwBspubm58L/+fmFhYW64sItI3I1D9Jj6RbqA7FplMjvVq1So9GcUKxUTlaiTsol66KEK2OimGCoeDFos6aotvB7ESlYUms+XYThNNq9ZCxIq5oh0T3izzDdfho6O8x/EZG70mSr/w90RU+K0meHkDOFVlz5dEwLxxDNwUmnEeMEgwPKAWeUpSVgVcQnpELTldQ5OUceGKy3mmknocW/2Bi+RY0fVWt1+upWQy+BkK96v1QKkUHLnQgYUd84aLismts61sbQUT/b9HYlda+w24Hx2s9pBZbv3VjzArd9Zcf/KOr7n/Lr9w3WkH9RMDgd5l93Ow8sy8n9Z3a2jY7d9nG2n60C2VnKB9ObYJl95g9JGi4uNE+1dbamAcK9kTO3nuB/V3BftXsDX9sf3qnUPvONbr+k9Dqiu2fsScPRbcQavSCku1uyn1+3n5inW0Zs9Yme++9bidEGqTtB7/9ffaTL7ajCzRVnbn5p9fbjoTFZxz1AuziVvA5/leZXebFHVK2a38NOp+0L6S0JQBjAKC5Axi60w52bO16u367JcHWkzbXkH3yqhfYpZsGlg+tGNQ75muEJh0E4whtfUhgbkys8JoChH2hY/HAATYVMseWGJX1ctsJe9kJi1MdXYuXLAHo9EfhFxuxS/fabXWrrFER9CUxKj1t8aOeLKbFBt/5zW/OOot2uGPVhlVGLbFb8/HRD0n6pu2TBgDMhN0OECKF+aa1k/aivTqY/4aKvbpsn33Cvq2ijww8bxsJxg/J0oE/6NeYTV9vz15vEzfY+NV26HL71A6d8rmYsXjZvvMr9orHNHNPejvz1urbh0/Y2ozN9Sw9oSjpMZ3defCD2ubRmdUej3Vr7DazT5hdcNxu2K+Dg0YP28FV2jDwHbvEQi1tc1m7e2AANA/bsS/ZQtv+8xZLVLRo51DZbm/bbeN2KG43jtvHj9mzTR3wqnJBXGE7GHIDenzKvrjJ7kN/VtArn9aW5Ubaahm9c1j8v34h0DxeSOW72cnG10H/EBClfNHx+U+tSi1rwCrkC4lkwifk6HsZqfu+SgV0zlgftjzpF3rChA4G5Wn4CTmC+Cixgqno+NLWFEFDNDiAcd/P9lHHr05fUQgfumK6Wf1RH6qu2HnTLRnl8jmSADG0u3S2pjE1mQQcEDGfz09NTW3csBEgcOzYsX379i0sVMmwUCiC8LSQu9kmD0KCVBgjgInFYjGT0cpedeSa8xRcp3QwTydPkSkAqemIPkbNdJpbwZABoPdyqTji0GXo3IpZhyLah6pRSEF1SxG4usQYxDXmehklBMmXLLv+osMTZ0CBNNgP8D3VwF8SFlT0BySgPGNUq5anQDCGBymLlSj7iHCTSfAZBIjInwtVR/fu4zBXrgGKihzu4089g/ALj2BPt5pJ1JS2Kt8nzj0pSUFl8fOjlJfM8GHaLgcvjZIdkKerS0idqkeCyl3zvjEhP38dJEkSUeOxatEXbHVod/l0KqODm+I6krLXl60JVHNbEVEQRegRo255GfRfLBRyjONx0lEqQNNOTzPresUFF0FVvQJDLcoBxxg5FAvsnkhqnlrF1OQqYZxVSspFq3pcXCqUp6KF3ABlQDb+AFiSwiHs3NVJ+fiA1FG0xUVtC6XmwehID7VvNBsgzE63l8sXRkZHUQSCNdotPylS9iocU1pkm8mkS6VCsZCTyvb7gMZSqQRbGLOlcmV0fJwsAH+kUyyVYL1WXaR1l8slbbORwdTD2CBZjIH5OR1Po3rGFPLzkZpt4G6dlpjPF8ojozyBq2pd3+N2faBT7dPERjAsSmWEgycpAmgxXUDrtClkRTg8yaLeaGG4SMIIDeWMJ5AgPS0S7VPbkpuKQElpHvAg6Sej47xU+645rmVyhnbl9cVf/SR3V28PB5G14pBnvdo//Q3Atk2rr7xwRwELC9ws3VpqddrTc7OHp49XW42eLbf62huO8iFTtACR0xwbLR0CJVus3XaYmaCS5ubnkRHaQoWWigXSwtJHjalpCgXv/FAZyoakMRhqi9W6uqpmj2RavjO435fGST3EPZo2UilnUmntv253KCAFIzVEil4piLKWCLQ8D2GpN1mm68aMKRW09ofcJVt1hTGXnvdfMgCWa/WW9FUiO0lBiIEir4jwUFy5EKgauMeVQyFXiDtyBH8ldGpS7qskaKEh1jBuCLkiqSg6hGvoRQBCDBRB4d0jIlcRj+JuiLY0vA4cQWjqjQlGYPxpivioovP6rht12/Djn2mfpK/+1Jbz+Rw1i0+j5idDD3NyOdDedv5RLbNOaf6/SJfcbRcsWulcBOdzl4Vu48pDay4/+O8PLY7uaA8xPeX9mmMbwMy7zd683R7bruNT7l2v9Sc5QGqAhkFfPuegsKNFIx/ZZu8t2vv/2r6wx/ZcbA2MJbNbzd57j+09YU8fte+66uttI/5m6dwpe1nHfmzSfnC1fj+wShtVV6ft8pJdUrSLizaVscqYveMBLRka0jXb7WdfbuW9dkPbbj/Hekft0rqMnnc9bu11tg5k7Pufh8B7Je05aO/6K+vWrHCOXZmQcJ41eykPYnb+ZtuxSd/fFbxmuMpo8c/563S+kIiBcurUH5A9anAriCpA6PsdXmOOofUk+BU3DCjCkz4Bf0LbCeL+0yfVwPTH7eMjtmqvZQmGp//ibYvfYKvCl9ECgeMpHdYAdkgoG9ecPfyYvvX7hUX7XmrrtDUtaAk+1DXiCARvwQCAVZJuWq5nyUHrTN1qVySt3LI49gaxTp0gP0noBPYPQsi5HBZt4ly7OW63xe32lL08bi+L2QuztnbSugWbwCaJLFNROq49HtNdu33C4q+0/kZL5O3g+626y5Z7gvJTL9Khn8941XzHk/aqp2UA/OU99usN27wgbiEYzvdsX8WO+UKgxSdt8QmrxO3V4/aRa+2T59jxgr1st2Xjtn6d7dps76vYt8GyumKFlwRap28CvmOLDhTykegkYRUMf5gB3/W4XXjczjuhTQLfLD31zivyq6vH7t40cu70sLP8OpSaaO15ctvRh8dKqRNAtXRKB94DI3hE16cR1EdRdIzhmA6QbjV0oJQhzNJ5vyskxn964dAZasRRXzggvVIQiKbXJUzox6OQYV5Q8E6+JNXTd3aVA2kD7bhlcARDAPLQIHghMEELhcLIyAj4BkwA+j969Gi73RmpjIyNjRcKJZAX8KXVbDleT5IC8AH0Xy7rpJdOl169yWgr7KJthxoNnRnt6AUFpHyBLhkJnmk+WDWGj/fumuJBPoTnijRAAgLuFMShEg4wSioZLR/FJ3gS2GWppEJcl5t8cOIDNCWhEEueeqguKUSX2AO4VIPnp9Qgjx5RcBM9UIgODRlYkaMIRyDdhCHVyR8OSIhXPtGzAYWHEG7SpJoEe4WVBV48gJfdOac6NHQKrSlBrxQJXDdeqJBIGF6VaAAWCqWwPOUR3iQWQuLmkdtFDspFy+kYA0cS248b8D5aAt6FH+KiRngSksgYBtbvFfK5kUqxmMv2e51+p92o16pgUq0WgwlxRC6EdxYSAvLiXrzzgISkBzGtuoFf6oV/qVQmpm9oyP6BLXl5dCJiK1C5KAlpotKUkwBIzGWiKUX48rNzZHCSDZkJePjcPwa5luCAMJeX84VCuTKCyVhvaAEcCQmxJrB2egSAW7AhJahVBSlJCiUki5nZGU9CCVIdlA67CKSOxOrVOsmWisWF+Xnal+JLwXTMCa0DbrNZLRVByGRNjqRCsgktlosBVWlCflySTBqvjKQ6BQmKBhJbrNW0pEUfn5JdTY1hBhSKRSoPW6Imf+VGlVMifRCEygUtkxaRI73SBX4QI8hf8olMJohGrFcf+CD/0JlImQRufcODRyYuhAMnPt4JLTfrdroBsH3T6gu3bURTUBx0GanXW43j8zIA2stLbfTHXwtSOLUGLBN9Oi5FNWAnZP1r0oVCMaNPQsQRNOYk+uGHhOo0A99ZoU8zUMOUEr7pZeh3mo1W219LaZFaIl7MF+h4Cvk8BhSwfXRklFtyLuRyxKXEVElgACJ9iuSiigC0twOc6rIB+aRQLubTGToUFyYRY/pSmuwnn1BpNlteochfclOiJymIM/IMjuhe1xX++in38HClAxq6A4fcQtSlvMKbQBUhCnQy2goKEfiDOyQypEHp5VpJnkmUGFEgT0Magpv2gArwCHnyHH8IxeB56Fw8AH2NxAhPWgvaVvtUfv6ijZr2SaikXkIlU2iZRhFNI2kMI//M6uU1P9xKlE5l6/8dKuZ0zOW6rRbLaab4YtDgHnvs3TpCPgvGWh9VFRhho9mnfNEKonz9nC227U136bzFgJ8EgMZ9Tvou31UMBoXKtmOL/f1hGztgUymrPWyHP2l/eK3lD9jLa3bLuBYRje9wKPxPROWCrT3fRhI2cpONXGgjDftK1botfbjgXcfsfxyw9x2xG7bYB548xQB4yVq7Dij8pKU7VqrZRXm75SH7w0P2+QXbVreJmtW3aGXKWWnNiL39MzpKaM3ltnXZvnrICkW7MS6JnUmZlH7fHCEcjCtAdpAz4BvQD8oELyLnWQ/QsWpfJ58+2dBZQG+7xd71Antktb18WDtm03mdlD/dsO4qQXed669+220AfqENhZc5RVtzmW1eY4erdht2z2mHRBGZnu+c6E5EgBDGDYDZRfuJvXbzZssigo7wcRnbG/XAyMSSwTIkixXCP961Pzho/22DPo+A+hVpjihS1Z7YYL9uOlz1kyt+95n9MHFONQAYoNq+J+9H1ui1w93L9ty7/TPAe23LG7UWqDBuL87q1UKvZbfusnxDsvrbeXt50SYRAgJMMOpIDE+P2p5R2SD9o9bZY90l+2TaRq+0+ZyV2zIAaPVTHdvl7xO2L1kZiQ2JaHCuES/yOFawetqKXRtt2moUqaHff/2M3pD04tqY8X2PygK5b519dtugCr4xWl6KHfjEzoN/f27zeHHnG+7XV7y+AWIY6TQyT911wer/756FXaVmLZbcXE2u7dbmJhKxTF6HnQgHe5fo6uE8MYoA87LjsfJFy7n1lsqMZpZSmuEaUNThDoiuVb217IeI8CSdKHQ0OqjrHt6Gp76cRuiNIVWIzoMBSBh8dZKIL4z2l+cLjGTpZHp0ZAwcxtA2OzvHlU6ewJlMjtGbYZpI3S7mRKsJ+tfnmfqORBkg9f1g1BI+GSIpHdmQXQCOGi98ECGYT8yJ+1AKCAExeuPw8UHoJXCva4jl5HcnQUnk6/5cyVQmhJ86KpASxiAfmUmZQUfo34Xm/4nkKXA9mVKUlKpK0aNryC7circBD1yDAyIWiROZkNyGa3iKe+gZfEJGOIIbT4GxbteHRH1tl6gB2hIqYhs2FVjs4TnMV1jR4Sb+WAnBwXWlAyKkpxa5SRwiEVJWfQXLSKKgyfYTseVsLjs6NgYYS8SBjJmC1tALeZOIqx0Z92PL/XK5gEIAmMF62ADdnpa2YwF4fSsrLcIQZ5IOlSu3o36vewy/IIfBWy/wgxpF2DbgD/gXoJUm4MUnbgRF8iGm3NrognYtoUPEaLZa1Zom4FFOFA+GqUKV2euBC1XY7na0Xd9htwQppKJHzpxUWU1Ip+6k8PUzjKggevYYyYVY9WZjsVqt+eodLIx2s1WvawIaDdRZ515EuCXHVrNJDoLaJOH6QwAaERC3Vm/wa2rCGsNPsFutQ5WoEhMUbFurNdv+OoWo2ACIGESFudTU5wua9WZLPSwKjxZpCtYtn5iMAemMKwBXWvn4+PiqVavGRscq5QpNnsZAM1TH4GqgHkofFFOpEYiSksSCzBCG9DYoDG68kW2vkwwGQASd8/n8i6654FXXX7aE0eM9TbVVn28sHpqdPjw/s5SKd5Z6dDmFUrGvKuvFliybTJVKpfn5OUyrcrki4w+M3tPrm+PHT5BHoZCfmhovAt6z6bgtdVqNSqlUKZVpIo16Q6+nZBUlcsUigqg16lgF2WwWSVNhkqb2bXTnfUd6oVSmz1qo1jAspMq+xxy+/Y2JS03zLmGTVt/oOJb61FKlmC+VCtIIV0ZCSXDa/5ugg6nV/a1Di+pJYA/S/ZGIy0gCQe6u+EFRXZLukARl/YrwIUGJVBp4ksIj8TVwe0TdDuvVNRbNFr8kGPqeEGio78ojkM/ErPQMKahtaEiSwuIYUggJhZBQ0GYSCVf88cHChh9APKLDtsKNJ70EUoBNemPGmHIFrJ/CRKep4EnKNBLq3VPVFmGGlrmZ+ePHp6l3FDKeSIJu1ryps/ktHTWE/zepV7OrPmpvHrHk7ZHP4wdtx3OWOuI3wJzBzsj/40uAEOu1B+wND1knseIEyeejzTof597ddpWfeHhgRmtsLt5gX/yytXbZW3bbf3qpfd+LA9T4ZyGU9b99zP7sTtv0A+qroeZ77Z2vse/5kDUdur3mSvvaHvvgZqsM57Olb/aJpr27agcO2Xuvsz++2bIF++Xo4Vno04/q41lT26zdtF9/h731J2yLW1MRHfBZ9v8bAl5/0dH5Svpu3z8AKKrqLNEffFyN86G6la+2Na/QLtgrd9mJj1m5ZNe9QItnQP/6QpYvNdrYs1+42w8xfcSTGhKoequbeoEQBJYG2J2sp2lj/iqDH0j5ZPHcMgGYY/sBf9PWPmqfm7Cb11u+Y/acjEAB4rCBgZGd1Lb7VLwT0P+zc7JbSjn7zH/2VA95gi2b3yn0T+GGhBJN+CYIe+wkyNZ2iIrV+jbb06mv/2eP7TqqNwCFzbb4uF27TTuzxy+yCxKqhyNtO+bfF4Mmk7Y5q1jPDHaB336VPTJhu/3LFb2qdaaNwTS2wRIHbPoJmVKXHNV5ss+93GYL+gj0Cw4Lvt+43/R5G2jM7EXeQr7mmwEGVE9JcivP1AX9z2ZtqmHvv8D+YK+NXGHNQzaqgn2jVNs/svjs+NpbsYS+aZp5aM1SN9GrpdMjrZHzjyUy/WP3bGw8MH7gXeen+o1Nld29jr55xCiqKo/FUiOJyR+p5i9r5y7QhoHa7tHae1JHPqRpfm7pSFNAHi38ICz9d5xelI6efwxs4DU86UvpigOFHltrKsJb7wHxyLEwPb3AB7oHegNkAAIYsrV8I6u53tnZWQBKKpnOZfNcGTPn5rEHtAeFzP0TnNo7x50wUKNBR+1jiVpHGJJgu+Mn+GnVrhPZ4alR2tdFEJzcHe3rJFPIExDuEQ2HL38brLBeIoIhBGXg5eV6srAOW7klcfk4emKERnyUOIgG/xA4XJWawKjSD54a1vVHKeMTWPGoiqtcnYbhwzgY3MERhXDiVkNySNlpGGDoScohkWEWSCnIJ5PJ6FR7n84XbtXQDkteTgfohOevW1VaThYl7lVAmp44tUzK2mIXfBTAQ1ILCuuVQnYhBa8vLaQJiZNA2noZW05ns+OTk0hLn7ajipKpTq8H4K0uLma0ejzZ1cd0F1ZPTVZKhWw6kULrBJJ7zXZvvtFt+jeWJc5EEowMbKV2hMMpmjKhCUiHIZiHHf7BgVhJZzALCIMX8oEnGBO2iS9Tb8FgcGupgwWCyQj72oeL2sckvXaHNtZodhECUpTW6L+jO28Caj+acUzr0F6Y8JxF5OC6KClkkrF8LlUqFIq5otbud3uYleSLzEDr1XoNmS6hYqCgeKyQzxIJFUSslKZULOZyhbDFudvrAhCxq5E6IgtULGp7LIKamZ3FSIEHySOon4N4/xutZMN01isF3/IrC2BpGeZptGHzar1RX6zVgaNEVim0hEyzA3CFCtB5qE6R4dIyAHr1/8/dewBadlxluuvkfG6+nYM6qZVzsCVLDnLOBgdg/DBhhjAMM+/NAI88eGASfjCDYUjDGBtskm3AOAfJtqycYyt2Tjffe3I+7/tXnXP7dkuy5Qys3n3u3rUrrFq1qupftSusWz8xMe4fVawJFKtV+a2USk1fKZTNZEgOz6oOlFGQBXx4dZO4fW00keMNx0ql2m4Ubrrxpl27dkm4pERr8uLL97z6BRf0mzoQAXks1yonlhZmVxbL7WYbre33MrksFgNmXqVUbtQbNHAUOa0GTUChWMQORFFq9Va5VKU9Asen08mxsZGRYm5EBwAnOq06SpBJpQDg9Vq9VqnFo4mpdet37N49Nzc/OzeLEYZoKNNWS/uVoxDHjh9Ha+PJVCabw2JbXFqpN9sUP3KXVYVuxROAWWVaeVaxcmEBJ7QMPEnzmEmn4VNl5PYrrTJaDZ86dAz432zpI1kkSQl6pVUjGwTi0hsYAIGk0JAaHDkiTX7lARFy6d2AnBmS050e4ZDY/ZUK2OP0VNRV9DHFTzcASAGV4hU+A3GnV2scFRCW5LEf5lPhIkf3E34D4TmwCv9QaLyCI0YarblPB0T9qEV6g98gTNLEM31MMZ/HwiyVVpAkKdMyUQ0IThAq48TEVLvZmZmZn59fIEKE1M20d/5epXjlYMTinygd+5B9LmvZNyKSgYtw4RMu9zefmumxvM9OnrTfvtp+9Utawguten9OOksLRolmrc9G237sf9vBGWv07OdeLwj+baJZs98Cl87bJUds37lCXdGEPfor9ts/YBds01m/pZIW4y5VbZqyhsUnHf4CBzcJxZVaVinZ5hFrZOxkRMPPP+RTPL46LVTsf3zK/hPoPBDd5Sc9/zmzl3g9IGoXh3oSTUvzJ7yhrY499IzM18J9cPlNp415i96khRYrD8qoJs4X3KOIM1vtrHdZPK/p79X7rNXWoW+7f8S66he0ghaE/X8dsI2HbTRtGbB4yaNaS+dqdL8bo1Z7yQO197s7sVO31vu3HV5cdLpV85hbI8DzywXNewWL3u5D/o/63j4QwVfptS5k16t6ROUCkelM2v5TXzA91dQkoLOX7MVP23teaDd07JWYKyvW6siio2fIpSzqy7VFhJQEnV5qnYest0itlyOSSVxvkX2+cqVoP/C/VDr/7e12Dtw2LUFZ9O2/H7a/mAWp2Oa3aovP4/9gEy+28RcPzMVAlRO2H01ywpLMXag1ML/5ORnA6Papg3fHrfEylWEe44TsL3gNeg7izZGG/cJh+4G99j/2qphiX1O31tCdP/vqy3/js1Hl4VtD/U60PpP/7Ot/sF+PjmWWd6+7rdWrRjc3p366ZIVOelPv1BnnfZv5w+KR30vS1NOG0nIODAAHB7SWdL1Cxp53HxryVlpoShRabIUIBoC/DTe87WrPb9p6eQSQYydkUmA8x04+RksPT4qZTD4aiS8vLc0vLNbqddwJn0omxyfGx8bG6Vh5bDaalWpFExJgQ6NXnhA9vmYaEbMAvoyAwRcAYU0fkhMD6j81P8dHeQccer+m3lVdESkK7MuJV/ol4xqcjIpJuCdOvfB33A8y63HggWqP7KgT7iiZBOKtZIC3CBHicaDZvBL4U2c5iAFS+h5E914Q4cZDDAiX8BtuVkmJDR24heHgB1p14TfEhiOpg67Eg/fsbhqJQe6pZYKRGk3Dq/6FSBAe5RiCyAnP4ZXHBgWZoAfYYQSQB5//Q0KBAfyIDR8k1jQrkGLIhcZAI/FeJ9Jt4iObLwBV05lcOputaSd+TZdvtVujxeL42Gik352fPembosdTCdQpAaYEKHYtVu/aSq0BGE0kUolUamFpGVCO7ClFGgSl7JiJ1GUDDMah1Wxra3ugbV/j3CiMZOK2D/mBYfhDN2AX2bWaDTxkkqmRYgGQRmuPAqaSKeyT+cWVOvaGyk2KE/LlS449174wPXye4o3ARpBFwGbiyhLRfi6bGh3BtMl3Wp1+BzCtr2TNRmulUl5eXtY+/66ySJ4apLMoXMSpRDyfB+zko7EEChS22NI0pFqVSpQv5DEAMtksBlSj2Tw5M1Ot1GQqUCoSTpj0he5L+ZLpFKY5RdWs18gppcs7Sofq49sM0Kb2KQ4MAALCumewjyZJrI4F4UkZUp0ybDaAN0g6qArxIPMmFlyp1GjQr/RSKUe5EoNqoeSkeOSd+kuVJxdwSbVOpdMEX1kpter5Mw2AF128AwNArb71273ezMry4dmT85WVVqTXASF2OsmU5uQAqvWFBssj0qcgibGAqqXTlUqtXNZCjWZTExbJETwBH8fHKOU8pVHMZSrllbZ/YWjU64kobwsbNmzcdfbZgMcTMzMUPw0g6i0T0UcdTsycxAadmJwk15V6faVEIlr0gYKhg+RSdqq03pE6DYm2U8UEjGXTKQ2OJMMXLJoHb4XjpKkNXMu12rIOfm+qSYlQabEQ1DwFQhrIJGi4AjvhEl5Jy5TkwF2kkpIMn0Ga3T+4c+KGSENYf/QIJW8BHlyDn8Ev/8V06CzWEB69OQn++CEROZ0efJXwCeEYiIrFb3BHyOg0ZmWv2+HXW5ZuMiWLXCuzOjoJDyGOjRazmTRlTd1zRiO+Fa7ipAEaGRkt5keazfbKSplWZnm5VEmubP3zE4mJIK5/wvSrX7Eduy2zbvCokrrX5zRfI4kHOnzEttwpo/v5UtFhIpDxu0R/YHaj32wq2Xs+pw1wijsddm70rWagz9hdR20sbrtW9ySF221rhsA/6pD9NfY2n7X/fp/l8fXR/T7ajRrSMp/nM3kWbDltN83bkySatZefb5fAz80urjBsnPYxcmDrV0d3FNZ1dukvWrWphbDZUAEprHFbOtsOfd4NAxwSNn754JvAv7vNXogj4Brs/hn3v5YQDXmP2COP2NFzNanmurNtFOaxiwIROfkHu0/5MmdkRaIrPrqPubLBTRRygeMB00g//jEJ0CIS5Xc1O8RwVH+bMWudYwXQudN8xe4+JJRffsIiMzpG9+nN9pvXylK6Yb/1j9tffFK7cG6YtP95rl10hjn0XAQzlDWmV83+9nF99nnFbpuEfzD6cVsp2++vaLz/wbLFL7LlB23uiwq04fU2fb0Hd4octcd/x+qYEyO241/Z6IS94in7nn2nplcNaNze+zK7q2Mf+IJ/+4JDClRj089Jv5W3/nb7ykbF/I+BFh9cf8tPvKkxn3vLj9/0itff94Vdaj87ZZu72da9zIIN0FmIPfXWjeU5fYJRz6FJNOp99A7YF5ELLWd4pE0Pd8FFCJg2mU6HzgG9UAPtLbk35oNfIKCGxrDw+tkMvVuGHlYTOXzodLRYKBZH6fgX5pePHTuhXYyImmZfG4/EMQDWTU+ry9b5Ld16QzOS6c4c3mukVn2d+ir6OI0rO+uaPgWyg9wA0NAYvVEyleYlkYNgPAYfMtOd/uvjBkRsilCdFw+aKSWIN/Dv+T7VSSnhACUdr3QtAhIiUXyueg5CQmRKaxhwSHrE0bMrf6G/DI/EGYY8Fbl7Cz7lYyh8CMfBDf8HbqccV4PDf3CBQlg60KZPTA/F7b1wX/8J66H54Z5+VQ8KBQaJ8y5kjWhxcWyiztRz3XYGFCFds5ImcX/rRT/IApyQTdyVKG/9hTzju9uO9NpKKKlV3EW657HxUrmyuLRYKVeAgBPj45s2bgAdzc/PYvaBL+jUAQHVagkGMAobXVssaaoF4VOZDMZkuVJF+sRI0QhhShTKGalp8FGlK2YS8QSmaa2p3XlckWQRBRvYRSfjDewrUVoPYyCbShfyuZSQqwBwPptZWl6em19s94gYjVB9IaCMCf4Qg2eQXy5lmdemldYIU69dAlimEeumknEsi3Qy4wssYVKrehq+cRDKH6ayKx4401IEQUC4GikUJicnqUcClp1epVLGbkLa5XKZjBSLRWwAbsgVVenEiROllYqqhldX9N5BvmYokdVkJoVtRfQYXp2Wb57u61F1TrAPSZM6YAk8ixLAegjlqHaYOcK4kLmjYoDP0+lUX1NjItR9bJZmU9OWEDYVESsGq0ia4Cra7oQxCLm0wW2NwQ4uNBSZTBrHleWVRiVzoxsAp9YA7N6y7sI92zUJD5Qc6c9XykvVMmidOkRklK0+HgkCalt+WKP5UTPCrViOVKvazwgzSx85VRJhKQ9BpefYouNjY9hbvKOwkH2xOJLJZP0LSF/HSTexHGQXUuK9brtWq8zNzVLvdLDC6AjVGKnxo7Qw+yQvMYHeSPVQCzloCiOSoH3ErpSdRdmiazrkOVRLLb6uSu7VSrUJ89QgrD3XZpFnixQCcSNd1Z1TeIuDJDB0x1F/B15W/QRSux7ucA+v1sSG5OB5uHHuahTuR97cTTerkeph9a3uBm7qOwbxB8LRGxcRj6o83txA4RHPvFJBOMELms0jVQkxIzk0ieZoEBcdWDRKCcp8d1IQr//Eg82XiCXogMbGxnLZbKVWtfOXRt4A0vknTw9MawByj89VEPEH2AQw1YDCgFIjlniM4hw8fm261pHid4/udiAKlVOCa7mWRWd8jSzIldzNWP+APVGx/3TI3jBpobUWVB33KxAovG8f3qDVw8Vle0GKKjh483wJYAeq3ulx3uPYF2rZu5+yTx+0+w7ZD15nE6BqDINZ/74ApuTi/mvKGfthu44cfvsL7O1X2+uvtNdyXabfixL2igvs+19o/9eL7C2XWWzefnqLverLtmPJklgyGBgTa2B9IJD61f4BZIP9+KfsWNnuPaT5M2Nod5jfHyh8lyAXJ/x62r8PaG6NT+4P2/jE3J6Z948J2AO3+6weHheG1/Czw8mC/c5eeyn8OGWXbdeDdvasPThjC237/KIduN7u+bwVz7G/es8rbt63Y8tP75+4yjpFuyyqAwFO0YUusWelK4d71N5k50TsghdZFlD+gM9NWrJ4057abU9eZLGz7cRnbeHWQaB+y8YJOKTf/IrNrtiTdctusckX2ETb/p/bdK7CmZTSTkQvvttGMYpQM5T/fDd1nulzSA+fb1/eI9vsHwll1lWmrjh68CMXLO6bXrlrU+rtj+PYmLF4zlJT+irSXY4e+/mpytODFp4Wkr4PGrSVEjSt86km2rt4Ncj+5G25wqmllScZBKeadLou9V4aDdQjMQpUaWmWViiC1LO+lwuxrayUZufm6fBpzEEa9PfFYiGZ0r6ZILdarab1iNUKjTxcgS/CIkIafR59XJXO3Tts7zXgIgzugsC45x+JkjO98ikZkCwE9dk+0Zp4fTr4avYhOkuYVs8ic8WxEsE9czgq1iATUpQbD8qmuka3FvRH955+eOGvFESBNJEVAhiEG003cqnr1n9drB7nsNcLj8ElEPfEpl93J5unXJwIcqqTFfKm4HS0GbgKl0Fy8gSeALeSX9lmePKTlfWel/yRSegZhIKLijWk4ck5KceDt7wbOArm8ou3Ic9CQCEUfAwdce7CSzaXp/zRABjTd35Yk3lmhVw2n8/wC5LrybJryob0xImINLt9a2pvzQ5qhiThtV6vYecE/cQHbvqeg29KodcjAwCGVDKZ1mmwWvyASkmj3CTgl4iJn8wgBs1wi0SwYpGDeItE/ehtjU8jMSKRSLu9RDIN1CP7IdcisuY6Qjz8IZ9i2aPV5RlwBsUzcsCF4E3tvVPXYHVNp+DVfc9Q3nlGQ5npgFpuFEW/n8/lMZeoTQKj9XqpVFpexiRZXlVy8K+nBIzshr2AgurINHHilT8q89RZce5FgzNpUFW1y1FSu+dT1whK3r1qK5Tyq7/KCPyoKEM2tYyBaNrYLpVyGaRMcTSajYrWH2DJ+/cMicIzJXM7FhZPwBvC7OhrjKZIkaIAsTbAlua3GtEzFwFv3zC+c/M0pdHodiqt5rGFuaV6pZ+Ip3M5NSiJFLYaFnoLS4pChqN+L5vTKYPgQtoanOrwpW1MZdBR7l7o0gFkIoWIRgvYWBMTee3Kmb3yyqumpqeXSyvzi0vYDVqVpA8uTZod5F8u6+vG6ChWWR7JEhMtCBKnGGSQ+EESiAVzJRpHWFQ49LgPhzruN5vJ+jA2eQ2qACtwhGFardYrtYa2k6I2WQxDiT8SuHMZSjEQT36dokF5yFfI1IDwq4s7NGsYzK/wqKLRjZPKSOkpBhz1SqlT4Aqv6NYSPtyVpPHnVSp497fDOHk9eB7SwH1I0nIn7kMuaDEpMkUrJ8WHZqieuSXgXwPU/hKEe6UZtVQyhW4RviNqYVgTnMqrY7qbzXQqmc8Xms3WkSNH46+Yy150xjDgP0lqxG37Abs4YT/8frtql9XL1oshB4ptUDSQxs5L9uWm/dg++2LZ/mjZ/mZFm07uzFkcBMNrroB16Dqv8CHh7yrt8okzsFRo6TwsTQKA4O0sn5Azb5HjOu3rppx9qWNXjWlAut3TPpIRMtLUTPflQ/bYuI1vtH23WHrGLt2GYnokz58SDri5kvbAvfbzT2vH+p0Z+/ltdqhhl260V1xmqQDKLzWrPscmOSQ6ZnaDI11Qdbi2y32iYFMFy+csG668ZZO2edzOmtLsJl6tH7Fr9thE2kZ3WBIoDIIHrFOyXds/Z6Wu/f4xqxR1pm+R1tuPOXjrC+w1e+zNOy1atTSimNHUeXpCbKRawp4e0344rYjlSxZpuLkSBEvMm2UM9O+yhaYW5kZm7EjS8nM6mUtZGIAZa0TsR4/a/5mz+5q2fKmWX4cPMI2mHV+xB3v2n1p2+Sb74ordepsEuPFCa9aST3zg8sZcYeKSwxu6/bOrdt8u+9Q5dvm87yGLiQLUnnNOgiqSHIlyjzxPuio+6nYLcsMAwKVly1U70re/vtBW4goH+m9hpRBu3M79Cfvx+4XyX/aAvephq5Ttr7BJOn6u8Lm2p2svxX54JmVtpGCjxB8EgjAxtLD9ykPDD4Jbcjuc37WU0qrlzSXbUrL8or3zZnvnvdbu22NxLWP4KtRaScfS35aWBxtgw4v3P/Tnlx9eGvmhSx45uqWVGBH6J1PLn8ge+Mmp8lNqMIE4NL5q4odEIymwFgAcPYI6I3VnkFpidw8eQjOuoXJvpPnvDbOcg+SITaEc/AG5AQWCFMmkesNuF6SyvLwC4sjnc5OTk9NTU2Njo/jBLwHpVduddr1RAw4A/uBCQ4MgIz/7DJxMVIJo/FNjr9SFXXxoNTAmrskeRoJPTgCRCxUpV0K7gUkiCHhA3tYAOHhtE53kIxgisZBPz6Jn3f844hdW8szjx4XEX/WOnmOVbBiEQi64w7LHJ5JfkeCpZ8UfnBShRwspOqdws/q4lhS5X2RJiXsPrvBeMlzwwL3PL29zL5YiOjtZgkNk+nKujpUAyjRgSAP2KmUBWc8vMUvSEdCqBlJdvuIZXBAYCvzL7HEm+CVi3GGY3OlGuEX6AHEzIOoQGKnV4QUQC9EAfmdnZ2u1SrGQ3zA9DUpPJWWFABy1M32n67N/pSGtlrbaBFMSeU5zg7IwJLn3e0LKcXRMJUYWyWZMdo1AC3nBWyqhaWMIShnWTrWa7I43lag2HtVJdiiGnKQmlsmkAcESVtj8RzLUOVEOS9KZTB6wQdESM4wph2JASkXe4VbIW5IMSqcIvZBcEqpefYwf0Dz663NVNAMGVYZ3kDrhtE+RgyKkTcwgRcxHYgCaky46uDC/iCFdKq8gpZAKKB5Ostms1ia32vzXiQFaWCxxkKoPtyOSGD9C/24famkB8glMoa50oZFIOpmiLKi2lCjmt5j2YkVKvR61VergktTosOces0q5hHOEiQRIjTLzeVYDm9AF4Qrruwn5HjyyuAFq+IQfqonvx+MfqdxkrVefcRLw5qni5umRZqeDAVBq1mZKS7VeRxtwInb/1tNrd+vlarOugYdmp1Vt1DFptRIJVYslypUaRgnGEzpLFsSzCL9dBJyV6ZmfnqZdmpqYIN1xeFtYWFxYXlooLdfqVQ3KV8tYH4QRRG/UCyPF4shIQltPdmm5tIsTlg1iUDsDbvH1KMqOhMOfZCyWy6awbrMp8iorVco6qDDSb0wmLTFpYrcRQ9KicbHa1Uh2UCNIBTG4OXXvGRl4cBq4Q2LBS++ZtBrD4LXH4H7DI5dGYmRWw+na6EOQEGpICjis6gOnIfEcXuh++DbwDIVHrxwDsxKBZJy4p3gQo3RWjZE8S8N8QhRvCUWdpGZir/OIIqBzOnqv2aQ6c0//QYLJeKKQz2MfLy4uHTl8dNN7liM+u/qfAe1ctIuX7eGGfeAr9ndfst5xuxjgQse/dmryZtt2tl29x648z37oenvD5XYyaxt3WHqPT5vhAqcCttbOovnuEe3uYbPCnP3kXTqN9Z6N2nhxecS2AsuoKPcJlpW7dsfVtnCD3bvBbt+sc6BOxGzPLRavKBcnD9vfnmO5KTvyiEKds/EMVf16KGLNffbZRRuZtCsut93j9sqMvWSjpTI+J6fgSPqRU9DwNALrYx6ACEl97fX8aMBzCAIsBrXvEzy9u2z/7imtxLjxhF26YpuxiI7KPIhkLHKbRZYtDaSesA88YH81a6+cEKZP9DR/6Y8vt12LWsM6sKlWieDLqv0zLfs/J+1jM/bEU3YV9uG0Jz2cDNNK2J3X2NwlNjdm/Ql7V3KQlccy9l+22y33289useYGK+2x1hbbfJmdf5e9ODe/ozhTufb+1nx/z5Jt2Wxj59r1XRvbbJGi9Tfb7z1oty/ZHWXbcJWNhO2GMPNgD8SPfcX1hKcRsu9W1n88aH9VtfY17o5GpC21TrICedcW7Y6j9uhh++BJ+/s5+8yijgOje9/6A5bfaT9+t/L+LERRkig6F0wdjGEsCpKj7DC6Wq51l0ivPnSn/cOCvWjUdizrALIX+LX3oB1btF8/aA8etuakpb/q3Lnb//1rJy85nsC0/XZQL3ryK9tr87kHS6MbX7I/6qscZn9rbOZ3i/VKk/KlV6IdpdjWNsU0o2pjaSu9t4b0iv8QPZdGBweEfw8hD0GDQly61lDo63FyRKQeHdCAM2nQ701MTG7dumVkZATUXamU1IAngTu9hqgO9C/QUudzQDu62mazDmvE40OD+IV9ZSDwKbbBPWJMnYKI9HxmtuC74Kywo/fCgU8hZTxJDhpxBgwKgXjGBeyJSaNJAmGDcGRHwYakRB2Z+Sv5p9fiWk3cob5OV5Wo9MrBvtCbG1rega0VVhDo6k3w5pHrPvSJkHtR6sF99TfchPvwNrjACRkDapMiSA4GeEtuZTxpcC2GkAsCRVGNhfreSpIbYvFYhunIO/eeaWGakFSwAVZ5g8K9cKGDGRW65z7cQ3iAwj0xg2NHx7D+tD8sUZVLK5h6UxPjWzdvAi7xWCkt12sVDEB6dlKEqQAGBBd9k4+c5rpEMRHJpOZ4FwvZTFaWhTad1BcDWYKu7mRA3MKYsqS8AeqBM+LKpxhgP8B+mGnMa6REwWZSwmlYGeCKXCYD8kZbKD9ARSqViSU01BgyDpFJKZU0VNY1AtUXCcilyE+QgxQDyQhOa80uFgYar21mxCDlrqWxfku8g93BPHry75g4EkUaKY1yI08SU5lSyBQ075URr8SEosjAP9VqVdjaC1FlpkLz2CWLGAafo3nNdPLiiRCd/EkTotgAFDvoX0t3VLgKKhWiQrk80QIe4RQ2xImKXjrAfwwkCCaDB1UfhVVwOGxrppMQOJmSC35cMWgZNH0nmI7edFRKzzgHYON4ftPUSKvbLTfrc6VlrnqnjeFDCWjyUDwZpTXodB1g68D+WktrTVQ6kWiz0VpcWAK2kyKyJ0niVAugOVKYQT7li5KW+Qky10cNwOL8wtzyykqlXqtiqOpU5Hq7Q1ev9dco/PjEOFYLBdfGICmVW4B/8EC/j0GHGSB9sb7MIDV/Urgsmqodh7TnP+0hJkgQNxJCs1FfAurENiSM/uoAgbiiUBm61jghxPCrsnShB3fJOpAEOCgeSVPUlzniOoWTdEHvVNj80xVi4PKqovAkJzvPm1f5CR/7PGoFH0RBGorUn/iVHolTkWLk1/14DKLgLfyuJXSIsIQgX7zlEXHxS0VCpwlO1aKdCq+IcqjrMl6pnKOjmGJgMRhAku0mFavZQKPwT1I0DagRBjd258mZ2cLPH0udHSYy/nOg7ct2yVG7/KX2ygvt979isYZ96IBddKGND3cBWiVcporazjKTtD0bLA3oB/qEi/txn/jxj4MuMKss67DY919s+6bs0SmtT31BCT3w5a0gtLb9n6/Y9JW2mNexBgtZezJv1xyykZKMn9FjdkXbdk/rtLK/uM2uP8fHm79eQn2pZF+x0aa9ctxee6HtucSiT2kTnu5TFp20f/8pu+F8i37WvwA8k9DHqxz9f/MEJ7NmD1FzxNLOjJ2ftz8+LudExK4bdV2G1QUtexAziK9mO0p207I4V3NGCTes6icJnAXWx7uPPqwlfI0m7Pyc/cJ+e9mYXV6wSJgaBFgFiEe16nfftB3N2tvW2/+blZ0WKhG6c5vZnR+zmRvs6Y3Rz/zCBY/9+Vue+PAVT+7v/NL0yTdNrXxPw76vaxc17LKy7XrSiocsckSGU3+n/dJf209O2XUFezJh7/wL+4G2xbBGMGCA4zS0G4ffPbCysNhL9kjNLs7ZyzbZTTvtyf9hJz9joxdbYY+d/JQ156x2yFZO2GPVwTHSKynb+H228fWW9V1x/+W9WgT8LKRW262L1bc8YkUjyas9XeQAPwfseM3ed9LetSHke0AnmvbHJ/Rp6HNly73cEklvNJ+D7vmlVxR2LI2d+1wzn74pSuTa5f3jSw+trx4ZnX7B4eyG0tLvT658eJRemw5Lva180YgH4KIOwcGvMJB6FSQRbvnFnwJoGocaUXoFhVDGNNLrbbtI7aujliAS7zzwTMdKig4BNauE3iyZFDL2YwFGstkM7qD/mZkTNd9GXUf0aJMXLRROC24l4EOsma8LTGlsVh2KjwSRDje81o0nPIDZeNIfmbfyQB/heYFJ8enMe741/KmMQ3jxTMApGSQuZdk7F37k7D2a95QkomFmdaTKvFLgP7F62prkA9FteQoKorSc8BZIzOiP7kMUgbhXEKfgMnhwnsPb4A0Kca6+XfsbwkIk1PGpHfgMUCckTTAdPKrNx/OgSaLxjx+OVjw0rCleDYTT1YLjkQnikhP/PWIfE3SJkuuQtMiHO/lLis4C8YWiGXTr/IZHvGQzuampKXAa3TZcz86cIGq48nNZSUbTxoTDolFwP9BIw3mJRBMs1dNGMXFUIpmkowfjAlHxE2Zrg/5xJDE4FuvwIn68AGEUmDF0wpwEHvDLPfpJbNgklBz59w8UqK4lUwk4JAjMo5/VCjCwJp3p9wGToFgupSgnOZJL/sqccjnAsCukVJJ7H6LUinheYe6SC3JXrdTQMzzQGLsuIjWh2Q4xcQkiKioYACViF0+MjxcLBTzNzS+UfYdQvJEKHsiIZBuKW3tdtuu89Z20kLrLn5qrQXrVV+0VQZl3gFKYQaqgqgASGikGy1jb4jcaGABCYppppSoNSCUqYoThIFpyEYto1NXFq28JwUQhIRljqyuthxUEdRG3rleKSPmViFweJC+sG7JSXsEAOP0k4I2T+c3rRtv97nKtOrO0UG23+tFoMp3OZXLZdDaJ+dVWa1YoSKvgna4PIy6dTFOuZGd5pdRotGgPEokk8lBRqbSQQxehhIRVhWMx6kSpVKpVq8sry8ulUqvTbrRQP1QDGQjlk8MM1mE2C6O4+3nJDUSLeNHSpixT0LwfiyggrTpDswb6z2FioAQuZYSt9Qo+Jwyp8p+oxZC+TqjoJSCvj3jz2i1//sclJ5LM5MvHwt0FEljnjzzJW2ibRas3g2D+Snf677riwfk3eOd/VNjuceDHXanKJDJ4dApBA8HPwDWQtA8X5/t0wjOchxt+CRiCQ2QWFedXGuIHheCT4oEL7GbkJC4sQsMxPjExMT6BGqkGUkg+dZQqTcX2ipceKY52O/2Zmdm5yJHRd1ViI6ez90+ZaknL9G0aQG/2Zzfb3qQ9VLMfvsF3cx9SrWWLFcsLsv3TIEDX3qg9FdVRAHS5K2nbftJ2dC0HvveTCtp9OxSzi5LWTmuVMET3Uk3aFUfsMXDYHsvktYd9pGS7XmzTmpD89RNY/1FX9bwdGbWf2WV//nd28CnZG396he1J2WU77L9+zCKLtnPCa8Za7abPvcI/EXxL6Ckr7beZRSsmaWLksCllEwn7Tzvs5eNrssYrWj6aHLDsqKW69urtFgO8+h6gkRE7p239oh2O273r7dO7dITWxrW7dXpe01E7L6ttSV84YnECXum5mNICjOWcNW+1mz5pZ8/Y5Q3/2DKlfN/qm53Wypa+1I7dtSWSHt05G7t+cvZV5+77ZLn+xkm3MXs2GvVtNzdaBHNipyLs57Whw+6LbX/BZv344b3rLcIrcD/m635fsowdRY7iVhu16iaLbrOdeYuP2z3r7Pjj2oWztawtcdtLNnmN1XwUn/YPxJ/eYNMv0WOvbSkKyOy6Q5pU9iwEjKH/Gn7oOEXB8tnt2X9CHuo92VRb07Yhqe8qgSiI15PHpHUvtlcs2vfuszs268SAZ6Xt3/Nw/WQhv205Gn+WxvCbpYhtuP7A/r++sF1OHfrb83be8MDCe8fq2nxfe6nR29Hl4YnW1MEVFUtDempqvejVFIduwVtghwzeqvtblTS9lnogce4NqL/xkMFFSXQ66uZporVe04f+iFbDpQKCWR1umq/VqqUyHWy5rjOdWpgAYAU4yud90xcBpQQpdbW1R18DuYrfwaVuBgaAyO/Eod6pA6SnogumKQDtelfpfqDwXl6EMOSiHklZwk3C8B6WzNH5hZf8Cpf4xb3C8uwD2HjmiZ4IqUICcE4hNSLxJ4nG/0LOv/7iSc9nkDMq8gAiHPkNjsEPJC6HGeEPz+7Xe111xyKVqfCbML0yC3jDVYihpzKIWi6bGinkNdKZcHiKk0PXkJDnDFgcUpGShOgVUnyqUGBO1hHPIXNDJQkoENKTOwb+EEjgBzEQKeXrnXLKzwFIlcsrJ4+fwJsLUgBMYFyzXgZE0giZMANR4NUivCU5IHin20sktBYYnUG/YRx8G8oediUB5cLl5anrUUWqssSRd8LpmAK+DBfkAHlQKTksVSrV0kqpXC4rLZ8tBagrV2uaAVLX6bJkzTG/bGZnLUhJesV90EHPHUkI6QFN8KL8J1PEAqZUSOXL94sXLEZHVPuIB6lKOSOUWnp6anJidBT0WKvXZufmBTiJmRy6bnnSUph0JkMI8E+9XqdYVRBSCnRSfvDs/wcVn5gpbH0P00xRIoMP9Icc+fB1VwsDqJIyy9wu4JXHgzKEmMKlzyb8gVHUBeudrOK51WyQDO4UYjqRBC+TaywNhED1HBjnkpqqhr4u6NGLzD9u+BeA0w2ATVMjWzeNN3vdlVp1mSLptFGVXDaXjid67Q5RY8O5KA0ZgcORBapGSXR1sEi9UsERRZQetZVLT19VEjmqohMQ24A7CrVeramJqpS1SEPrBkJA10HUSAqqyViUX73RrNWbsE3cSK4jG4AEe81WB6NB5R7pJxPRYi6jaqcKqXaUZIMU+YErMowGuELS3Gi6HiUkichYpIfyAXgVpP8VSeBqFXXjKhBuPEZRKG/SUOmGklJ9lAfpmYISFZerGjdegO5Tr9CFoJE20Ev8ihsFVPQDUXhsetZfT0CPHo1err33/3pQUqdc9ULsiAkxpTj0gEY4SSGUDSUoAXEvdqUoYTQI/5ojF9eOBLQeZBj5N+qajYXaY3lSkbnFkpudW2iftTz1A/+Et/9/JlWSds+UAFW6bB+/z376e+yNV9mWSUl6leote+9nbe/Gf0o2gCVte8q2PW2f3mQ/faeVUnZNU/NGNBYe1xFRL3q1bZuw3KxdcMQeXCdF+qk7tT71N6+xuyN2c8xuSthnYto15yqAb9L+yOxvl+39f2kfvVUfQ7aD6p6LVjSm3S/ZHVP2K3fZRyt2+4vtwQ/aySfsiZoOTIu80B7M2q2zdsdn7MGS5dI2epXltw/m4ouyZhcH3f4aRFKESH11v0nt1/+rt9kbXmMJ34cHOj+nve0hbKFSx9LByDnuE+vrjlldUEKxnVPXLRvsfXvtro12ZMTu3GQPrLebzrIXHT5tUtDGlK1P2XTSomBioPMx/+py1HJztjNl541qG9ZLqcSYGdS2hyyz3y4/aFeNar5Wel31xVuO/dfiE28++8kthfpbpnTcL0SrCHbXpwnsNzgh7JxFDtl0w370E/aFffbYYfu+dXbXnO1GHEvugeYG+wTGnpZF2Nui7z/3PW6/MWufOm6Ri6yZsOX7Bf07VdvxozZyvi3cbr2GvI2cp9PEtrzVMhsH6B+aqNnehcH9aUSLS1qYGWtpzNE/wkSAmILnaJnEo1X7xIK2n3rRM0w7JHHpir6uFJv25MTg6IZnUmspe/cvvPLkzdu3vXHfwOlbTRMXnzjwYQRtmw7PrhzUEkM6KZpVuhN1MuoPvO1UL0Q3r9YUzVEzGxBu+FhGeem7q5bsCRion6BPJwbBFS4aWyKhx5DiqEH2zx4RAwoQC7ckJyyFR58i3NIG3A0fZ+7NLyzUajUHSbGmbwBCtzs2Nj45MZlKpukYSBrQQFOvblCzKZQGSeGiTXi6gi+wTg7Eh3CH5gYpdZyAXwK05FY9m14H0Oe9m/rX4Bfoo3BCGyBBbjSvIsp98OprFUUaJVYecJSzIvE+SmhSLoE5Ed01oApN0oOnIKmGG0Tm/Z7fSE5ylxSHlzuJ8MIvMQuCBSBLQQg9wpnOYcWNDg7gSR4FSZVfH83s91odfTCHadyUo1hEy2R6nWi/l4xEk/EIL9KJeDadTGkhBB4lGf6SOtIiXUpfxqGrR8gTHAdGRa4uq3yrLxbL3n1LKQQT5OBeBS5jWH36sNPzXWTgjhzk84WUb1RPXirVytz8/HK5BP9SPZ2yTLvj8xWQsm765DqV1OxwsSWQptWSGtr2cgHFKdNtxNBPxhP5bBasCYBADqgCITSiS0qSKDFpcxuRJ4GOuGxFKFqzhZJqcUJCk9FJKALmq1TrlWrVl2RK27ia3V6908Xy0AQaLx5VAS8yiFtCodK8EYBzcoHAFHxrx/1MOpVNpsgh1oXKzUgIySL9hMU1ew1+FbbbAXiTo5FcbmKkODE2kksmNJ0O6KrdYrTAV6rsiVOcVBnKTuCbkK1W1z/6gbT5pTjjUnvZRoJ1hNC+zKoOUmG4hjtFxH+pgdz8SKpMKjNaHMmmdcqtGoCubHIVNkwHQUpRhFGJnGiw3CbGRzOppFho1GgOkrFoOpHIp1OjmP7pdIL03DpSEvoUI+hGnvQNcKC0vNJQQrXce8YagPWj2zZN1tudcr3GRXllUulMMkXx18oV0sasotqgVWBvihAXOFWFabW0p36DspP+SqnDheaiR249ky2kh6qhNLRisu8aDWW529MRYPpLOOkSwkY7KQP0pdGEc5UErYcbgypO/1alLZO40Lp0MpbPJnVuMFWQIumpPEIbJOn5olU1q5IIuQftS4GlOGpV4TE0FU7eOArUrzr4S+QjGrTGKiB31q+/c68ucnlwT7zghnTVckgsqnB4xEXS8ED40Svd898d/VdcezV3BoasBApeocACN3JFYKqwg5erbeGQVl+cCuExu6JEKbDQPIm/wbwptV0hDEKX2d5qEUm+UKBBq9ebFHe1qrUA1FykW640SuVao9Ha9O5ychPl+M+NzgVwpu38zXbZLpseRUwD90CphB2e1y7sSLzSsMeO2abxwauvSVLo02P7jlE0biMT9jqQ3KxdCEgF1J7lo8JcZ1k8ZXmAYMPev8uWlu2x/2p/+bj99VN2+CZ7/FZLjNnKOXb4pO37X5oF9OVz7HjeUm0r77DLr7G3j1nkDt9WyNHOmYSZBNxM2dgT9uVjdknG9ubs/COaFv8fz7IPn7TMuVZuqjf8raRty9u6q+3snW6cwB4lATrc5ZF8FVqx1oKtFOynIjo265Z77FUbB2+ehVK2ecK+51pLY1dof5cBUTS/fsj+zZP26UV7/YRlVvMC7h/xWSsVzQVae/3V7do/Jw60JXhUxwxDGANXYDkMiXol9E+hdzUb/sg59v3/YK2eRr5zV1ryYntyn12c8VQQ4yHL+Vm5o007PGqvOdD74Qf7j5V6P/WkPVS1XzmggO8+ZBfkbf1mn9sDpgfio4hE3pUYP7Nsf3yuvXO9/ecn7L7jdv+sXRG3JMJ8ka9IOeH2wAaLzFpnv/3Xl9nyFqtt1fL3DI5xW3eDbXiN5yiigf9FTCX6Ns9X5Ukbvciz5DResyvXZPMUIbcNQ2Mj0Nn+Aece61bts0/bQl/HStgO21a2d01pchGmF2bAsxJiu+qo/f20tekUn+EnWWh2m/FDf3/e+MUncptK346alZ6qLj64oXp4dEfyeLVWafoukMAFWBMAUt9Bixp6mEFfQSejrd4ABDSr6n9dhlEgY4ILd9p7H4/SBwRvmdWVEEDhicUFh7NnJyAUDSLSs4BKAFgtoatOU4s/Oz5Pu+17lqea+rDeyqSz69dv3LJ562hxtKk9G7ROLwVCwijTcsamYlbEaonoB+BanaPSVT+qboUe3EdbQ6/pv8qbuBogDWeXnMsA0kgXOfV9eQLcjySisZTvf+J+gp2gi0eu4GfQ93oHqz4ziM8BcXD1vwOSY5DUQCruQxBCzrg442suMchfiVQeNDlHW6MItEI6WpR8KZE26FOHR+nyTUeAGQiWJ4md9JLaN167Oqo96HcC6C8AOhOaFOtGgzbXJvOSq09Chj2XmTpc0pRS6PwsBCn46BlQjiQ6BAhSdRwkdj2k5x0IJG6DuyQ0uEQEJO900qhDJleIJdOgq7nFBWilXHa81I8mE8l0JhqPBzSMWEH2rbCHjMsE/uAGpuqNdoX/GpK1Rr2hcfRWG86LhUIxX0BjkRQuKASwFWDsxSBB8p8YVAJaJUKEuke6vCJa9JLnpG9MBJ6musiyQJnhRyouENPF5MByiES6yMwxDZERpUrMScbnUDEkNGQhoQl3wQ+YO5/JjuTzWCmUGChFIWNxtFrfRwDpwHdJMqqR5H4H6FzIZkbzuXwmBXaM+sZNKCa5kFnS1BR3EoZB0L8WLme0ElKIB5/a0pTMaVg8nUpg8sWIIdpDPqi6TrT2VQu4+vCP5086LtzPKxpn8paMJ0H/Qq5YJlql33R54FPSJAkpSl/A3fuTPvbXxnXTBKAAOo1GzHoYAFlszmRynLJJZXiUMYfFL9KEm2RcZ5ChljBJfuEWNoiqUn7GIuCNU8XNGyaqzeZyuVyu1Ygll8uTCX2AcKDcoUq0mpVKOZ1OFgp6pTSSSTLXaLW0/79qrUqOX6+LZJdCwRaU0DATs5lMPpeFg2qlunH9hlwuV2vUK7WabEPVB/MtR2UAYIUFuK+oVNpCtVROGQ5NTV2XUvelT0Vta4VRhJSkHYhM4lKDoEs1yC/XMrXBFD+cEXhQs0QeIOBh1zTJ3tF8ILIAhXtF6eS3gbg58y0UHPQnhMeLVMCD6V4+UTVpRQiutwPSo4cLN1C4DzEHCo5kVlF6bO5Rv4PbEK3+cBPuhxGqPHXxXwG9nVVUEoD7IQbu9V4yQxnQK0rJN2vSvFKUgQLCPFP70qH16bY63W2/UfLY/7kR6O6lpg1knovyaTs4ZyeWdV24VTMWnhct2u9/0S7fvVoq32kC4UUnlb3ovNm0D2yrcvhFfU/Yh1v2yKSd+KTVj4TxP1eMnl24w3o7rJu20mPWWtEC2fKT9qFHbPw+O9S3/AHbeNKROsDuWQmoc8SSJ+w1o3ZFyi6Yt8tzdkXR8jHrN+yTX9DYc/UOe13KXvQ22zw9lE9gDPD6Nb+0fMpKTfvtjTZLG2n28PvtVefayHMvGEDN6abF1RoD4PG6/eoBfQGo9DRsD8geED0/gHhx8LSWvrRoD9asuHfwOE4MX7KXPOveOIHilhu1lzdsd1brDTKYkUmtMIkgvbB6hFS8Lqc7+pKwoaJ9Nn/uafuZrUZ3eknBPjJnR5v2PVN6Bcjuv9L+Yc7+rm639HTd17PRol10rSX32Pl77a1b7BU9/2hAnHBF0T+k0pzv2XLTym37xGN24Msq6/HLJer8DhUrZYH/1KR1SlY/bmOXWLtsW9+mHXJTFM1QW37kfhkqz0KI6xy3NBBvoAUN/HcX7X0n7L8dtLGWXV3XdLLIBRar2N6Yo//dzy5h6GTT/ugzOnI7h0G4hl6LlR6x6y87fnS0sXJ0JLuhnCyGD0bfSgK/jV8wc+JLOwqWzsSW6/U6iE9dvXppBCG0582zEF/4zhx6Gm6Qo5pUIbwoGI/2VW0vJA/q5tT+KqoY3kFmnXabP6Al4nXko2HrjoCCRkBTWguYCF0k/R6hACh0r1qBmi/inVZ6ZHRs69ZtW7dsGyuOZbO5leXlxYXFuqZGtLTpRqXSbrfV04W+0u2U0NXyBK/8KvLB12LthKheWgDF+yPx72XvNQgXcqTOwse5Hfmpu3XEM+hVPZg6Fu9bFCYEh4LYcFTSQ0GJeAxSchq6OTCU18D6gEIqqzT0DCny8EflIgOqp6ktfoQqOdKkc99gEbAIpuEiOOWpXGjWgII5sooDE63XjZNTB1IZHY5UBBxrznImTdyAE8AXjAhne65A2ZgSJAkHhCYuIgxIQyw5f54lkWYFOee8cB0SDOKZ1IlW03t8M0osN7gFgxaLRX3OccsE/vDYaLVL5RLdtBaZtumgW5QHWC6VSWlyTb2hvrvdLmML+jaZFCwxExsvq3TwrXat0dKWLCXBYKwfbDdyKPybSqHS2kWx2SJryJoyVnkOgJPmlgzKw/PiLjJ1SJA3yjDGpGSpYVkN6YLzFJHmIaE6QDdEQzshq8DzTu59RF64nKJwmQmg4CKg4qlIyXCi5Pr6TIFNnNEEZU0BApcSvxvawwN3dYIy0taOJmBlzBQJr9upUxe0fLYHsFypaEgaz/AHF86wyoHSR/5uAWpzlPFxXxyZz/EHNypgOpUaKRRRBNSfVODKlUiIlDC+s6lOLoAboD9ckzekBUYmtFsWmkPpVYdMkBEVKwlT95U1sH4mVchnNbmKUBFLxeMp7Dp9loimYAgpxuJYAYjFlzHHGnVKqsFbuBwbGVF+tSFpFKtjcbF95hSg9RP59dMjK9XKYmmlWq9J1zJppEzyWraMILRgVNOL8vk8McKomqpIFOSnvTUbDUQmKKrxeymBa4BKyb+T+GSbWESTs5KpXCa9d+/ZVOJjJ45X6lr7K+wuezFBeVIGYQGIVF8Fr53YiRLdRWvdNkWZtANaEXMvH+Y+BQteuufVShYtceICFzjDmCtknGoJm1RICtf9S6XwH/iVQjnxpOg8Qj3qV/f8D44hiF/+EEKdeisnXSEB5OC/7uwviM6DehTubxgJFO75XWVg7SO/4dGJW1yHiQ6ItwMPHjI8DoMo4TUX0ekLAD5dW1WV9HFL/tQaUScHow3qMqrajolr4E0dkuZvYQWc85dLyfUU4j9DAsq+hHIcPD0Ljedt93rb49fzRf/QYfuVT9p5L7GFiOD3d42A6RsoTp+YMdQR6NakPTBiR07asY+iAQNHKB6zi8+38habf9wWbkFNNBF85SH72xm7ecUK9JpluwgMBxzcMQhyJtFrYGzwFpkCpmnyW9LKL++yp9vW226FN9imq+xlZRvf7mPhXy89ZpmsfXqzLZMQltt++74rHOJ/dVpjAFCjPnBS2PrfbLJbSnZZ0S4rDF4NvgA8Gzz9csVWXjv4AgC96mm76thaiT6DEtoMNL8iy0dfGKhU8xaZ81UaGDnjPtFoTc0Ox+uen9Mq7ddN2rUjtiVtn1q078UA8G2pjm+xX/6Y3fSozlLgOr5i//erbW/RcnfbxEZLnWWRLT4Aj+QDen5KP8sJ+5NL7H9+yp5+ytol6zUtu82SPg/n5Kds6R6rHrTRCyxesNI+qzxlzRmdtRzP6ya71caa9jO32Llzz5FT8rVN9t4pA4A8LdmPPW4fmde8/8dq9roJK+INHbvEzYOG3xwYeD6DfuWgPbRszSWxtHpWwGYvlnt8aUPqgpmxC2bu+aVXPvWhS876Hl/V/i2l1Fi9140+fdPerZNL3W691WrSxNKtos0azXQa4AZlCQpDlJSk2m0BYhCEeiX3MnxFABpbelU6jJ5veUkHhiLSqROdoJCPcKtd1p+IhlFNR6vSTXMDplMtjfRrtWq7qVNjQbdbN2+dmJjgvryi9SgLC4tLS0uNliZw0orTaJMWcNejVfdI+DCdWf04jpD/qDPlVzdKXH0K+VUfpFsnjfUhBEg2gOCHE8+8UjfiNAxAJKukRPxXIuOv5w+SN78VB85DcAzB+S/vQwruOCpBfw7uoSAGrHs2gMVgfcy2lI5PigkUamRTW9ETylPXqkIEm0qllUmBLU2U1aghEKhHiUS1/k2r4BLFXA7070hJyM1ZjBKSAkLIWqfZ6Woqu6N//LhNKDVATrCKd9xh0F2EZcmYvxLYJUSQd/gvM0BwSA0i2BGziqSnp6Z8zn8SJAREpn9eKZWAfa1mU7GgGO02b1E4uu3l5SUswHIJA2Flbm6em1q1ij1JTlEKbeFo0cLIaDSewGCBbViDAQAYqBfZwR9skgFlyA1bun6BZE19UcnzKwFKfVyTfdRY0tbkH1wIPigXSdmLzwNqHYLwpGZ/IDedL6WiQjAUui8dQeYyACRlyQ05E6EH9bAqe2B0PJfN+tb3Oh29ooW8TaxWZCchywsdDuVJnALlAOJUMj45Porl1tRxBy2ykEylEzo+OUcGm7Jz+lozozKiZoiQdTabxUScmhjPaR/8BKaRS6OLz2wuh2xIt0vha5lNB2BPacX6NIQ+5aPXQ/HgM5NO0RAk4jFNswHBApM7LeJXRYpqOS+k/Ps8bTwX8wVtip/NaoIZaiA9kQRU16IxSggm1UoEgxMemo2V5RXEXcgXxkdH0VVNBOr3sOOA9jOz9TMNgHUThemJnA//a4ejZDpFEwMD6C7aQ/vCLYnBA/qEzLGHKNdqo1Wu1kuVWlXbg0rFuRCvJK5MqDZSkPyBTQqCDBcLuS1bNq+bnl5cXDx46GC1Xg8BNfwfTVD4iK8Kxmxihkn/KC+ySoSeO0pe92hBJpMu5DNohlcTH/tHFrAY0b7IwbMYQEqqmwm0iHw1mm0MCUUeIvPxCK9iqoehSYFvKUxwFaE8Ujju/P/A3bOnOqyycuJ+EAUU/A/d15L8uDe1tR5d8HGGz1NRfTXCT2iuB1HSmOhhSMrF6S4KMSRehDSRcEjdqx6iUeKhjumFU7VKWWlcIXRH4o/UpKT9sZe01n9/W1ub/3Okotn1IIwZ35AFiAE2eu7h5K+Dyla+3L4Ysc+l7RU+0fm7QzTUYFbQ/02OCGnuQGBV2/p5u7xsix2bf8x2ZDQ3Y9uP2tR1Nn6RvTxhJ6ds/ritPGD5lF00bht7drxu/32XfeSIHWnYpSkbJ0Lg+3MRupawyjr75Ga7ZaP9zTZNnc+N2o9cZpfttWrdNjTt0hkr7EI1ByG+DprXyuwTB2zlXttQtc4TdvEeGx3i8ueiWtv+6IuaT39PWVt83lexnVntP3Oiaf9hy6CaiNb71xKUYQDeTtELR212g+apv+NBDdX/8H3P4J3ngHQDIWp06wxbgm637QrGq9MNgEATCRVHyidb/+WM/ck5tn2Igw9O2x/dZFcWbVtatsHus+w1F1sRcwWATKLzjqqBxMDxR3wm1dMKtZjRZq+PHdNWPxAGQPkJHe+VHNNxV7WD1q3b3Jc1/B+JWTwLApaRs+4V2v4fsZw3a298/NlKCb3ChrnKF28cP5URGHnno3ZbSQ6xhCW22sXbbEfFvYH+wxHI3C/7zTPow3M6LCIxYmOX6StEoBe6zj7pCzSINhLrb3nt49tev2/5sanUaIPHgb9viObv3UizGs+0B0DebPKS44c+u6e9NL5+rNHRoTiUGQ2k4GJoMAVMRGo29RNe05wKx2j7ktBuwqt8OM84qFuPCf0DGwmMK4681ci0rzolBn371vLBmBbgacAe3KBvBfyng+53NSmTt8lkMpvJ4odG+8iRIwcPHgqnGtHzCVOqbxLUSGjD9YR3n5qD0e4J5ZJBmBJL6lIclwft93yo5q7my/8OyF1OXfjuoxUhzNcmpSQxhFQGpDsxcYpIT7/+ivuBN7/R75qwUAgC0aOFR4KFxyBAGNVnFl9YTLH4rIlw7qOS0OAnJQuwQ54UmvVBXbl0SqOO2UwukymCrTQAn6Q/FGLudkrl8spKudZolipVnTeq05p8qixwQxxqVj2ZJDkhJfLiPK8S9xK/yziQeHbipZeECPHyANgBjIHh8IwKUAJTU1NktFarkcNELKav8z4vyGGnUFwmnYFVlTZoSktLpY3pdLZYLIBrQb2JZLpUrS+vlGFcC0gI1tHJrPrM3+mhLfgnBzzKvEH1w3oJEoBnn+wt5lX+IDRNtQf9a0VKtwsAg3hPRINsOKLTUKw0WOP8SIDSbndlvnIPxtN3AdRUKJ/sOs6XRujwhOBBb90RTJzP5iYnxrkoHcpUMlGgGJ5JVDIj59xoWFksArqB4RvXrx8fGUENqpUqvGjGQzKN5CjKSrUKa8BgYVffJ52MECGiBg/jWm80SisrVLFSqURwzEiEUNWGlrRG/VQiJrBOlbdIMhZLycSJkTqciQFFya8l8ZZKZmRSapochlK92a5pX5xWt90mSbD7+Ghxcny8mMti9UlkWoSgVRJwgqWqT1aJBMVUbzVULl46mr/W7Rbz+fGx0VwuC7BrtZp4xGgh6ZMna8EAUHWiVLBpLti9bu/OiZnFhXKjjopF4UsoP5FKJBzmUaIRtH+CMP5MgQIGj80uHJtdXMZoqDXkh/oTi0sjtDhDNp/OjvJ1EhihGKJjxcKWjevP3rVzdKRw6OCBhx59dHmlhOUH+o+Qh67VGlphrcGJvhbNkGg8GikWsljrmmcViTZbrUa9jrYgLownH7PoyXoM2oACoqD1BmoLuEc46ig1KymC0Kr1RoUK2XD0L48ok0wAJOB6JbUL5C6uatjsfa1/VxOHT8rPmyR/KW/kzgty0DmQ8XAjz25uhiZVLqvRuksI79cgxTM9OAUX+XBafbX6KzN/NaASH9zzF57cX3jm5rRu2pOG1K4gI6TEM/yroXGbRxUsplpN7oK6o+IE4J4ahTLTHMhr17b8u+aWn2qudpD/zChj9u/NLvx7X7MIgagA7N881a31JXv0XItt1eR2H63+ztFDR3Q81ucfsXe9SMsYRCccEZLH01dzHm1acsTePWMPjtnotZaetqsi9vBn7L5HBAr/9MfsBVuse6M9PKOzgW8+2x660/41InqlQ9ivRaQ594QGiUe+bNsCnoMZMHGYT7LFN4v8eoks3O9IEwvkZtTX7Dw/+/arU89OPmnv+aQdW9F8pO9fZ0sdOwcgjuVQ9QW76MFRszc7tMVSus9DETn2gO+exD3V4fd32wNftvdOD1boniKiQiwrXuvC3qZEuGkwDH8mTforn6Lz/On2i+0X3md/f6EVgjLBGEVAWiESMoLdEpKG0OHP6m8nar9zld0yYQ//srtDUS38LezR7UO/YD1X+0LaXvx2rQYOrcYq5Vv2Aw/a9Gq0gRDR2W5VwglFCaAHmx+jPbW7S/a3FXvlJfomQ9+Y2WYHY/amLw3CyWYg44UzlVBEPD17OGKLvvWQzuFy6rpp8zeHbSZqGUydbzU1FzOP/eGVlaOj5/7kbWOYO07Vo8Xb/+/X7a6Us/2DJ2dnWy2MNlpLQAWtaCh4taP0wbSugRJJbchNmxk3LYSjZ6BlDniCVlfYQosUBUkh3AlCJHTwxCLF8pnrdK0xDU5n6HLo6HXoj2Yk41kb39FLZnP0ipqxTGcPaAP0Ly4stprtnFCR1rMCPWGB5l3dlpCNxqphBTZAsd7yy5HUxZX6A3WLyo+6M37VncgFf45i+HE3dSLEx5NuQv+nRJxCECfPl36VhN+TeriRag28O+G6hnDgl7fqmE7vbAZB3M9q8BDqVBz+Ktwi3gyoiKaCHk3Q0MmDOGYRTvUjvQRkQ2VCZACpifGxdCoFBgFiAdfwDOADAuK/qW8L4OEwUu4kadCB6msPaSMMgC6JuNBcyFzDTHn6vBvyLc41Vu0RadUBQUBE4LGMxrk1TaaQz01NTIA+F5cW4Pmyyy9fWCw//sRT5XKJXLse6SME4J7I+N2wfn2ptKyh7oihOuBIYs1mMxNjYyDAVDrdbHePnpgtVWuUOnwQVjkXPIjmc7mJyQn0VyZNDasGMODQXxw6UJDY9WFKt8C2hD4jVKuVUqmMlHIaOE6hTfCkrPUA+rpHh5VNXy2gYexopKmN4/uxiObMIHNMUmqUYK42VgJ4YHVoErinFkC9dialLCZGx7Zs2pjLpurVyvGTJ+cWFigN1Lrr64Axr6mKwi2avp/UEo1+b7SY37Vt20g+Oz978ujBg5ROpjCSLoyUa3Xgf7OpbRJJ2qf9oAWqI5pqFdd5ZPADECV3PbdYyBLMZvN5VZgesD6epxKmU5p2o5FsDZgSv0+ZDlagKgiajB9Q8VixSOXFPp9dXjk0u7BUqYI7UXE8FfO5dVNTk6MjSLbVrFNqqpkSIcqiKswd9YGw9WYTB7W5PuYhFU0lNUMGhTQt1iXvsN1stx9+pHTjjTfu2rVroHYU/96zJrZvzi+UlshNPJX05Z09mMtlss1GA40mJMWPrmDySjlINhY/dHzuyMxcuSbVJ6JobDDQTrSIg+xFwuQf0un1MKLHivkN6yY3bVifTaVmZ04eOXoUG1l7EafSvWis2mhXqjpoCgmhVa5TKF+fHKST8XxOSwi8SQVzqxHoAvN7HeC9Jk2hhci0J9NWc9S66FCckrZehAAoa7XW0uLm5mD5DwmoWEhIBSFdIlNSdym8KNyr3PTWqywpqBF0rwM/pKNv23q1WodRtlV7wP34f70K7grpjwQhQtdkxbmWgofwC8mnU3BcfQupLfQsyM15CzTwvRqJXp16CwUWJQIsHCdCKA4vPv76JQ+48xZHqh731FUqUjwexWKVKZ7t7nlvZeSF3lj8M6WfMrvuM45jIMDZS/xmDf0HRyH/1icvfB1EGBDPQFm+c1Rv2b//oF17tv3639l5m+xv4DsQKA3oNudzxMkskIu6nrf+tdbs29vfaytNzVq5/rU2f7898KQWPd/8Hyz32HD/GegN1okpDv///Ij2H/wHRgetgjXv9gkwAKortEL3GzGMUNsn/SJ4w+xlfvM1hQwb91j7hELTXnINCOgfBukp98s8XxWzO4cmSt5n1DzoiZ5jvQP2pkU7N2G/rtNw3ANE1mAm7ITzUs1Q0gycr3g2NzzHXBfA+hXaKylQ5N7BzYBIi1bnGRJ+8EL7L3+h5QEfAaZD6CKYW4d7+jJc7I1rTBstIVLAPYr3eR9xz9jBUZvPaCOmsuf08w/bT77Kpsc10h/QP5To2RgyiVnlFqt2LZmyWy+yh/N2wYxde8h6ZRuPrxEaVhwWF0kjPYSPeUAWYDtu3bOsH7c42fdt/l/7oE5I+Kt/YVOj7pkgx51tRPTw0OQORHD8YEGdTtW4ves6q5ywg+/X8vTUtJ31rsGrb5ga87n05CmbptuKffy6f3n1ez61jqwO6fE/uezR/3HtpRufjLafWlpaApUkEylACzAlNL20nI7YRTwmU5pKoXYWXKeBJW1gArCg2cUDOJ5Wlhaae5pZ/Gt6QDqdTI8mip12KdHvVSvlFRridDoDGqpUKiAJYYlInx4ZVEdflEoSJJmMJzNpHdezsrIyP79Qr9cTmtqQkv8OBoDGfek/6SFA8+rgvLMmdd67lJ15LrdevAvzHkr+1cfJhWu1Twz9jB/5pFFDNwAETdQv8esUYnAihvAb/oTOBjb0xL+Bdz0gitAZBb+BeEvfTwYGzx7VauQ8eATiM4QKN6vhuQ0ekskkDCJ2bnD0yTmaqOMINgbCrlWo5+D+aCIWzaZ1cBUwKZdJw9LC0gLyBxFF4hoXA/oTofAwlhq5V56DYDQ5AZlT2mQU3nF1KOl3EhLCUsOknAZatUZcMCok+dKSA4h+HviZz+fgGSHwCJ+VarlWqxHtpZddRoiDh4/Nzc5kMjkC1urVcplcaOg6kUhMTExorJXSj0YBdaXlpU67k4gnNJM9lw8GwPHZ+Xqz7SZipFarILieZur3fBUxiep7giRFrlymePOs6GMU/wDHgpuIN50iA41GA+sID0SO3Qkb3PMLCsZ05Ubjqx4JRBb6sajWF/u0q3gknNnbJWr4wX7AA1UDiwtxBdgmuemotUg2mQaabtm8EUzfbtVn5+ewAVbIu8zlDMaGLCFZK1q7DCwmNCKdHB/bsmFDOhGfPXn8+OEjxJnOFVoWXSlVYAxWiR9CdNRc1RXabE24SiF8IkMHKpUyhiLs8UpsJxIOwTVBv5DJjOV1JAR1vqud/1v1ZquByeOHWbmxrQygDcVsdv3U5Fg+B5w9ubR84OTsUoXepQ+YRveKufz05OTYyEjUkGetR0i1KqqbMrh9PyUyg0FGEi4WDYZTIhQSD/BP+WQzGTU1GqJS6vueqJ1pAOzcOrJ5Y6bWbGp7gnQKewJLC13JYAw0m4BMLYeJR3NoVi5HhhutRi8SP3xi4dj8UqOpT2BqHaST/iUoaAb1sNvBsiHhVqPuJlduenJ8fLSYTiSWl5YXlxapGqB/sHqr2y9V61qB3u1hwUS1zl6tkObsd1rFQm6kmKWo0HntP5rJUC/qjRo2AImoFVVjpvF5FKKDlQkw9RPrqJNYPLV6s4LZ2mqD96OxJApFM4BoqMzISJf/8eKWZAf8+9QjYtVbXktLIY0QBD+KYXVyq3vyvyJu8CNvupfmrbqHV+He/SlIcNS7NbTq4kFFwYXf016hcnoaRA5xB7vhPgQYuA1p9UEVSMzQEIUmBf8uBheOp+Gmg6ThX67V0MsCpnSp6kSc3dm96JNDqPLPlGQAoIxg0yXuHEudTkDorWY/+Sxv/vHSez9LSevm377Kn8+gfT4Qu2mt1pxJX3ncrt5l8WUB3FbEZoGtey1RtXUjbhLk7WDNHjlur7144P/5UHPOjh+2uVFbP2q3PmHveMHA/RskMvg87St0/agWJ/zRrV5dnK4ZsfNyAwEca9nH5y2bsnde689hqS7da9B9MBtIF0AfiFaBBmx2iPtXCWhLZ4EtcQrADGm9D5kHetI+U7anFy0TtfVJmynYBTm7uOub/UP8huTgs2g3bbAT8za+ZK8Cczd1Pb5kY8s2DQonToB+oMc94CqdfZpkbu/bnz5kjxyz2Rs9Wgp/j+34V/7O6Yfvs1d17C/rNnePzgCeT9r0D9nBEXvBh2zpLDt4o/1/O20yfEpaS0B2xPU5Z2yVqCqH9RdD4s9n7O3TsgG0VAC12egmCiLF/MOs+qrreFsxK9OWV+z6E1bYa6WHtWnp+NW24Vn1+euhJ953+frr9hd3npqe9dBvX7Ph+gOTl5621dGDv3ndzIfOuWLrgwvzx0srZf/mDVgQhqS5FDgZfgGg/QzTGBQMJOFdlZpuHtXm0taqLvqP/BMQUDayPf9Y7KydP33Xk++/LHlfYn10X78viQAA6g1MJXW1BHBQBa7oxmOWocOOJ7OZHHxgllQqGpymK6RfU0qCpPTSYq/vnxQILmDgeFqTiFD9IXoGZYgXaYM4dWYVnEvOoWEYvuBBoE0oQ/0+CRArYCu8l4c1FMJ7NIpfEfLoN7wN3r0DGnxC8UByh1HxOjQAVl9BCqXoBjH47am3gc9VF2QCp8AYTKlsLkeEJAV+AeGQP5KP9iJLC/NCPv1+PpvdtHHT2MgoiB+uAH3zC/PLpRL2UttX/SImcL1MMUrEV3c4dhB44N6tNCEGeJB4vJP1okBQPpMPby5TfsKAo7/Hg0tYTOsMIySCC1oE/hkdHeG32WzMzpzEwCMqMNG6devy+ZF6vTk/Pzc2Nk7WlleWT5w8QSkjs4ChNY3c89uo15cW5/FMElg1KZ3fCgbrLpWqbT/hGP+1eq3T8k9V0gF9EIAjTVRzUStTlDgYMaE1sCo0Bzv840Eo2WeJgyQJ7NVBli31A6NF4LKtcXnJKchD4bUTeiciUwzLB9NLgAOTFeNZmFQrXbEcqrWqAsq71xft/xNNJ5LFQmHDOnD0CMZLpVaZmZ2dmV9oC15mAH6Ab8QHq8SsNMHEqdT66elN69ejSTMnj8/PzpBrPM+vVFbc9iNnpKJZQP79QaXU1XnbSDCdTXOPbQMzEovKVFVY09bJSjSajEZz8cTkyMjU2Gg+nW41G+VytaZlFr2GVg4BclW7NKOv3UpHY+vGxqbHxmBgsVo9MDe/XKkiXyyHZCxWzOemxsYKuSyAtd1qaRsWrVhog5F9a9c4JYRNjymLUUbifX0vBMvqcwdColIj3VxO693RPsqCCJ7Y37zxxpswAE6tASjkYvlcLCYJpLHewuICckVkGSmHDDv//OFLQjSSEYOR2UWMJVC41FmXa+zgzouIEtS9tFtfbTThyb+EIj6sQ8wsTUOMJTAfsDurvrOk5mhpRo8aUAH0vs4bPmvblo3r12HAdNrNeCziGxoh8g7FKWPHdaHf0RxGFTCJw5K3KK0W6F92BVFrtD8Wxy7gpWq5KuCAVf6ooulHBhNqnclksPrVNPjqZ1psVU/lTlZXyJo/nk4elyr5sLmRZ6/+w5ciPQz98hB88rtKazwMKLiEV6seIH/H21OMhDv49B4e+eFZ4ddep2jgpDiIFpF75B6/+9PXPbVubjph6Wpbp54Gerwvwee2n2vkzqF3+edMV4JPKPwFHwNGLM8YfMX5ah+3/SdEV+0UfOd6dpryIfnTdOU0+qW/0cirBrCymjv06QntOPnliH3kNrvwPpsE6R6293zZ/uBOu/Npe/VFmvLxfOhg2f7dx+zDd9o/3CstfOWFA/dvkJ6b/zMJnwDQuL3z9+3WJ+22p3S9umNbAaPg+Fl75ID93G2277j98PXu/ymvXuT9DveAbgAXj5gd8mudo1ggLHaCBx9cDf90MH+6Y7jAlrya8SAbrHinbV22jcu2pWS/d4U9krODPbvqPvdJcIwufM7JQvvDhP3J79r1Z9leiuw+6zxqf3SbbVq0dSse5+pC6i97kNXkMADWGCG5iOY7XdCzL+63be/UBqCjF2qV7RO/ZfQguW32b2+3RNF+9kt2QVIHJMdTdvdZsvHuvNeW77Lf2a2dSccTOuzsNMJGSp62BkA0HMVPRnUo8iAIOYIrbDCQ7U73T4lo8eqz0IPr7P0X2YfPsy/ssPOP2idztumNNnKBjV+hYwqGjeU3ThOXHL//v1xf2L6cnggfemz6ymOZqeoZywmmrjh6+MbdU5ZMRehhGp12l9acxl+dkzenNJC0kzzTm/JXPRpOoUX2y5/k6r0KiJzeRt02hAHQsc3FH398/TWHsD0Wy2Mn7j1nQ3Gh2WyC+QjsMFsjr/T8QmCE6QFQ6MDV2ctIcGiIJUByoAH6brXkEGEcng7GXx1Mg108WTHl4/HeuOstnKlTVT58cHfQ//nbAclROaXP05NbQvLu/SCEo/LopGj93hnh3vlx0uuhZyfZAJA7i4gWGsjXSZEIDooUdphKoNWwIXy4JziYOLzlUThP3VzUJyKAuCKAX65GrUrsZBinsZGRXErH2ZIfcD8giAsQC7rFZqJnEJglQhcUJotkQMuIPMgbobTYWnvRiMMBMy5FZ0lcOZ+hUMJb/zAgFlUaGoNTOZBzLYfVLqvwgrMKk5IlI5Q4NxAKBHDLZLPKQrOxsrIMfAIcYxJks9m06wZpNMGi3t1L+pEIMMn39Os2NINcOcA+AucpW7z3vIR5EzjwSIo+L02THQaFEn6VI2Vf7sq3B3ROtSJB04a63IhPT9fFMBQCkUdNRww4aHQBuZ2MyerFRPzwG8puEKYvmJ4IE4/UHvcxsbHLgMjgPRIK9mNT+zs5+htUEwE57rExsKMILnRK+rE4AQChZECsy2jHthkoMRnyota8HQwmCsL5jCQ1w0r+qV/kTrlSEA0eI2ttSRRPNOsNbAVyj7zA40BhbDK8akIQ0tZ3gIg2wInFMSXxQCmSNelePIZ5ltMe/zHsJwyGWrVSKVdarSbpSV3jMeKQlpCxwCS6KLuedkGHHA9KBcFquxbVOMSytDw4B+BUa93stFvdDsolqyIW03eOZJIixtQA7qeSiXQ6mcvmgMUqzX4fb7VGq1qrtVv6tOJKLUl51Qzom6tLDaDASJsSSqdTmqqDclCLZIJrYhkwGybx0aIuaeMzaQ9+JGoKz2fybNm08bJLLrn04os2b9wwViwQC1aidduJSDSJUYH5G4mluKhmEa5YOublRnFpOpB2rSE5fZ0gIEZ8LNLmDVL31lrVy5sZaZNvk0TOi4X81NTk+vXrxsZl91OgMgEg1TgM+uCfgK7ETkGMUlynVUeFkih0rVLwHCg8nuG+9n5tVKu/UHCHwiO0NhRPclCrMnjk3h3XkuaZkWWPhNCeP29SeYdjyAiPXoiqTCE5GhEIbaOGTL1u7Xf67xClAaBmgMPv3P459JIXO6C5deCwlmCjMLj9J0gOs0p1Xd42nk7oAo5l6/+92d8Mrnf9J/vKffbkBxyDHrHegu2fsaMH7djTtvh5a4Dw2kJy795ge/NWq9jKAEedTsQMbg4XVLH+F2zHzfZ3W+3jZ2uUfA647ERkBx+xJ+bt8GetS4poXLjCvKNvEbW79ugx1ZNAo3Ebe+aQNkQHBENYC/gE/a+SZ3lwIdK7z2Tvqbp9cdk+Nm8PVKxGAzZMaEANaz9pJx+xX/usOv37VzTQ/uaH7e6MvXbWagU7VrBu1N65T9v/r353tIQv3o3a737O2nO2st9KZWs07JcOePxg9JCFJef2uWmsZ+eX7Ph2e8Mvax329oIt/a498DNa5tGrWLZth4er1GkAXjhi75i0TUD2vuWusONte+NDdrRhnz01Yj4kWEUsa5JuxawGzzHbP2ZPjevMgVMUvL3Y16IgQ5fev3rcfvxxLUTB/1FfVfKHl9qvX2d3b7KTeZvL2M+90DZ/r9yxT5Lj9C66/+Zpx9sfmr97k/erokisFw3bMK0hXC7+lRvvnlmf0nn5aXlVI6pWlP9+K+IxvOGGVpQXPAKy1dR6b8LFa0ADL4YzRuQ9EmtnJqp0KvFc68KfuTn7mpmF9p58vpj0E3XovkA/mrsdBmzlQOHQQqvF7ugMJ6XLG5DfyEgxk81wT6OOKwl4Kx9GqQ0QMpiTMCwEfoftv/dnQxKeCMSDkpJn70jV9ROOrj+IbNAFBh9D8myJK8+7CFQiq0emzxqRQcNuaJWIapDmMM4zPECrbxWBYhl4CI4kF1x45IZEsaZKpdLy8nI4kpabJpVnCD5SyXgmnep1O4tzc0cOHz586NCJY8eWFxaBVioCWV9EhUxQYo0tAuEEM0GZ+g4i0eneiUIc3AyYFFerJKlJ5PzljTQ4CEegDYOw30tpD8pkNpvKZjPJVLLRqC0u6sS3QqGQz+cpFtmf3W65XCqtLJN5QgF8yAhFj4eJiYlNTtPT06NjozmcCoXJqemJyal8oZhKZ2GbPDsE1d6yDhX7KcFcTcMhZp9nog5f+IbC9xn5q/pAZp3xgYVG5lSqXtBkFVEDUkGS/ArmyWKROxJS3h0c6VERElb4UDHrEvQSSbncuuIKwTxm9N8n1mmoHvuiXF4prawsLS0tLCzqjAv5wcrFou4TESWBQAcK0Ot3mq25ubmZk7OaJRWJJVKpZqu1tLICk0rCxzfREPQQuwVbut3SRBdfY9tGwJgN6XQa8RbzBaAyBDYG7Qcd6JGC9TF38N5oNCuVerlcrdcb1OxoPIk52LVIrd3GJmh2e0RXa7ZXylo4TvUnnnQKMIsMg3XpEA6BIjhsgA7oFQsiUsjlRooj4GfkXEMhYJE8u9kDz2TALSYQGj9+/C5WUa3WqNe7WogyoFNfAHLZ2Ph4PlfMpzPAaSQQ6lBItYWMc9ksaI/0a7X60vLKzNz87PxCuVLr9NTESGDqhjT/SB8dtPBX7YKXsA520ErleHSkWBgfG03pm5EMWYqcAkW9/GRfmU9oAmlTd0mZGLDONkxNXnfNCzasm1qenz18cD9lSLUkZnzoy1Ovn47G0ehiLpeO6Zg6NWbah8jjMavW6th/wq2xuAo/GulheyHTeBxe1Up0tYEa8ZFl8qHNhQq5kdGRsbFRahchqEieOTWWPPrWNzwManQoIdKCgjf5xCncrBIvyZorvTgbeiZ9j9SV0t+4b381RNvhN9ycQfJPjRxKWmkMfXKnNsWtZ5lTSkKa5OFW7/GqrmgQ1tkbsnAqaX4pYlVsD0BVClIgyonX1ydefmp/jO8YvdLsBocKMHT/wO3bSPoCMLj18d3cP5HR/oM+B+Nr0pekr5++xR5YscdO2PlbBs6naL/17rd/2GZ75wcOv3tUEPQNEzZxUlitV7NPHLD4QfuBp+1HN2rWioZ1Jy2y0b73Uvvel1lurbiIBAOu6otc7/NJ8Ij0XIHpiO8miTY3e/bljXbOO+xaVy2A5W9O299n7bbN9mTMlhZtD6V+xGfUnPAr+y2YffXgYfvx/6MdhCDY+Fcb7TXDk24hMOjf+YlvP7zTh/ZnfM46psuz2r/rfSB/SI2e/c5RrV492bJ3H9QOmAttu6hguTVj8MeammKEbXDNiG3Za+/9iv32UdXMA2+0g7ss1bXv3aevARM6aUp7AQ1oqx38sh1/qb1hhyyWn73RPrOkTUVzUTEfKbkNAD55YmhlrdJet2mdPmv2Dz27HaxesGxEsjz0Ieu0bLGit4Wz7J1tO3bCLhi1s7r2RiwfSq9pf/5FO7Fi45fZT9bsX+R1LsFVz1z2TQZQJ2QlMCD6zC770la7cNaeGrNf22hLLbugpQUGs1nL0CvCbZi21DS7SGzvztoPbrCRuP3iy+yJCZ2H8P5LrLrGGgkHk33Lqd+OPfI712x93ePPxP1rKbO+cuL2bcmFdD5FLzzsXGlI1YeqSaUJBkytNqTe9GvsEFeBf2/k1eJqKEr9HgKTVwTW78fGmiNvWIiPDjRs4pITT958Tnalae0SUAQXB0ZAnB64gfi8U4mAAjQ5oVoFcAEJaLeLxQK9Pz252m71ueoAFNz7X7Xjug8oK/Ry6kidkcBL+BX/Tqqh3ks4JlSXoa0o6I29l6d3p7dQN0IQ5dTzCOFNme526UvgH46JBViII6mRd5kB7gFWB2jA05XQnIheqeI78OfkXoaIefgrzOpD43rn3rgnBve7mhE5kpwImOO2F1mjbDADtAag38+l02Mjo8l4rFatlpZXAIua116vYS+slEtgFs2gAjQLbCBJV3PkKHlEyFa4uHdZhi5WvwO5DCUDlyHn8qqhS7GVALJKS7RbPOiLCDDzRvzMAXAj5gqmC6gOLA+gx34D/JFzhAOHWDKgvVDi4FTKhIiaQpuDAXgvsajvF6qNocQnQlVHHtHYKE/e6cO2IHBYGw0C8kKkeF2r3Q+oLo4BoHxRrJQ+Mm23tae+HLXJvnYCDYOwOADXiUrF7RqOAFxgrodqLQRX0B3fOD8WMDiiUUBPBe8kTFSEAm1jdYNKgMXajIvfVovXZCKRTIBjdTpeS2g+kdSCBMSrYnD9DuT2cISyrlQQZwUDIGgVvKmW6pOdThd248arhLMLDKY48vlcSusBsMoy8CCN1xplzY2WFndAp9rvX9NpkppR71NQ+pQHhlpdS8a1fRjppBPkIqcJTrEEKSD8pq+RaOmLYhukm4zGQKIj+QLQGuSsVsW1emx8LJsD/ferjaaWn7jakzt9adIWt1q7LMwto0ktiwrDNZCML5fszC8AqlSiCCZEBYOljqlQ1xp509YB1FJcKtVaqymmW+3u3PxCqVxFHpmUPnNQqolohCtmff/qEQepa96/43g4RiQYajo0I58j7zJPNcuK/Oh7nEpUwo2QQ1lzWvnRR/wbp6euufrKS84/b+7YscceeRhtwhTWUAee+714JFrMZsfyhWwilYknCxnu87hkkolsOklVmZqYGB3BPksI5reb6DkiUHnq+4zUnhsUC5GijSSLJQeDI6PEkUJ5lpcXqeyJZCyZwj6UpRm+BrhGBBq0UF55VYURLr+BXMdEePBGUhWCe1zCW+69RM4kdz/tZpVwWUshkiEprbUUHEMSpE7Fg5yLARv8kAHpuvPnFpm8BVbFsX/YItvKudcWDxhaW5XB+re3/FDE7zQdPoVeviOEqNp+3eKDu/WB8z9GAseBrREQNeyrnIC7lvaYPWCX1+yPPqs1wYHI4k+5BVEntkftI1vtL8+zH3qT/b8v1dRtqgxwdgaBdK0zR/ti29bZ91xk14/arcsaflYLTVQX+3SO4T6VGpGsOej/tKN2YndwLE3VykjtwsmFL7Dse/pW6gxG1SeP2SUnrF+3g/fZF2fsQ+vsprwbEiBLzADiwR54ViD+9RCgtj0Ee7GIXf0MOBuLygAQNl12/dvqinFmpXwWSkZ1HO/bpu1HN9hdl9kdl2qDUUB8J6bL/GZdzp7q2A+/2K5+u4LE17TN68v2c1+x6w9aoqvpN+/cZ+9fY128K2Nvutn+9KPWjGgP0ztL4uiXt6uMTo2++2j9aTT8JoM634H8YnZ70W4lhq598tP28GP2VEiCziNp7/mifekJlcuFr7JXP2DX36ch/yfqtniH1Y7YznGdk4DV9+yEYTYUUQ+1ydibH9cnhauP2uVftrv22FLK3n2d/ceX2M+9zOdNYY6ODT9Z7LC9WYX+8LlWStljU/ajb/SlJs+Dik27+KRddMLOnR24fF2U27py/Z9++PE/uSw8rjw+dfcvvbzbiPc1IfQ0iqU7+05uzefp92ghNaREA08Tr0532IDT2HqbKZLKeJs8bGhFeKD/oM3VNEuHvPi0uW7kWHK14FJj9eTGyoOzF3hTrtYYP4QiLBHS5dPxB1mH5IiEdttHJ5O5nFaO4s4b0gWv4I3+HfxHz0UggHwIGGIIXAXiMRD3dBQAMRgPF0T3GUa5Q1bwBlASz0O2Q3heKfNOPjdD3SWkIJLGgGfImVRgj29AntSaKuGEe7gJASEiBbAOPilAg4iCL1EIshphePSA2mh1bGwMMI0LWBAhI71Csbhx48axsfEN69fv2LVz7zl7z9q5c3r9+nyhEEfajpjDL+n5bP+BAPnLnevBafkixVUKSUNwG94SLhhiBEIjQo+Mxy7mSavRbjXAYkDPbDYL8wQEmFXrdQp+69atyVSqLqwtZEWx8iqZAM8Ua7X63OzsSejEycNOR48eO3rs+MzMTKVaIUmiImWxgM5oYbNSJHVaYpIP+oNahoyIReUukDLlOfA8YP5qNagOsMOdSHRJOrrIigS+RvhOAzlA8EDsiJAE3J700vEE+MGR51Q8kUlrHTaJEQzXlo5ubhMpcDyeTORHiqPj45ROKpMFeWtBDuUkM0XfKahmcBBSJE7YrTXqZR1wpDniKGM8lkQBxsfHiiMjgHJ4wB9BANQ+Kg8/PcoCg2F2dnZhbg4jDIErR1RhqZxPjFK567Cpag3MXK83w+TzBNUbqM6lMWqkjoWQzqSyuWQmY/Fku2/1dqcGH60WuYNBtMp1QRkHfVEKmVwGxsYnJgqFAiIvl2QEIg1aA4nXzaR0KpNKaV4T2I2gA3mHuuoi5d7lLTr1BWB0NLPtrPWpTBqVxf4g0rbvN+TAL4EdQxy0SMlMGq6xDOYWF5Eg5laYeT9WLGzauH56clIFSPF3fNQfsfkOVsl4FJNg/fR0oZCnySmv6IQC8DRlrXMrsKO9iCHcVZzd3nixMD0+ev7ePRfs3T17/NjciWOdRk1tnvbd6ZBXb25tBPs3m1VewzJlzyLtEapPk0dyWq4Q0yHSVKDQHkuusmt1xCFaj4mCPmC8YsylZcrodGtUmcrmZpsmxakpdyJ6kiAdjYd7WpqsJEEMSFlw9RqQt+whICSXQe3R9wRXRUXhHk+jtS4KNaRnuniV4q/MJ7+RH/2Srr+VQLwdUafhc/dhSh5466LAuysGNGRyGAmEi0N/efWayP/wxgoXdTa+sxn7pkdevwG61Pc4AZHc7buqfFsJFH1109Y/7tPit/vkaR8E/UdK+x0NA1K3UccGbl+DAAPHddzsy6ftbCC7h0qYvcZf/sekXZWxP9hu9bi1Y/bk/fZnNwuWXTsiuP/JRbuxojniD1esvcM+ea8d79nPv9wKmx3G0ZkO9Ej0F7faWXl76G7NkI/O6Byov5uz9xxRVP9wzJIT9icP2M3LOhyKSI7stu/fbA9G7YMVm56zsbvtTz9oC4/Y4l06e7gRsdwJ27KaQWwMkvvmBoO3TtqnHrA5nxBFw/XrqweZgTinrT1pE9vs3d9r6fU+fI7tMe43R32yyrBSDOj0LwDIIBcz2ivqYyqqC5MgErebx+xDLbv4lfb/7bet19ibL7J4yyKPaA3A5uN2sKHPAuNX2ruO2FXHB4I80NAhZVcUhmeTbbXfu8Pmq3bPkr31Kq2dgMDib5gc7kOKdUdZHnKzcA11zrN7D9vxJTs+Z4kn7V83LXtCBsaP3W3XH7E3XWT3L1pzg2U32+a3WHydfahp0bQlt9n5x+wfFvQFg9pHuU+/zMb79tjDdqKljVOx3BKDJsQJ1driRppbVispu/K45d1Uq3Q08L9xwvYu2iufttc+SS9r20fddn3K7ROkSkVb0c3dG23flO1dsJGmTAg1bV+LmnHNETpnQS3tsWd+mvhapFYx2Z2+itIV9dqx+Xs2N+ZzM7duG9m1AOgP7tC6aw4e+OCl20fnNK7lWweqGdVnUrWiTgCsAcc40qsKR+nOOwNAoMA/YE6jlbG4RsQ0tbfdogtevvmCiR84HNFEDNHEhSeOfn5PvtOJdJc8Ys2e7fikBUAOaAEIgjPJEamjfE9CjXYPeIS3ls87ppcH8nY6bSETelPKx/d8JOzqbyDvHxzDkZqv9NVFqNAV6pE+w98KrTgpiFINj3pSlydyB53JKgnRYSu/bsyIBU/OSW+HFHraYX8b2HOu/B4iWqSHBHWj1Y96GABq9+fsayRMHvjvqQx48+DhEc+tdpNEQFGJWBygOTk+USyMEDSTzaazGWwp5VU2UAx1brTaXCQkSOXfUkKEIB9HBiQmTO0JDorP70+xLraH44Z6NeypeYvSiqWeDvwC8I8UC4QBGkk3olGwTTqd6ei8J2BKu97QvvHF0VHAWQDf9PQgH7gFWmlsWwZBSxsWYXup/H1UXkd0CdBDTT/0io4e9Qv5IBU9wouXLFzBPi9COYhbmKQN84IRLpbl5YqsDylalEJw4uJJ3xzgXEUEhJS6SwaSkUAQD8TmsB9S6REhBoeOwsW90yWAXDQAi8VlsI/MUplkJptOJhKe3x58A/cpsrHxUW4wCgTuyXQHG0YFJokqWSWsHDjOUboyFiUQmOMNeeeGlKRSnQ7qjSc8coNEAYX4Jj68UXcIKFl5NMSAjDEjanXNOe9qG3olgAECyEeUWLoC9ViVGCqpNMalVF9b4KvMpRMkhCA1Nu0TNjDUlWusFx1wBqaHb2C9PrJAqSSiqzebNZ+fQiEQgBQF/RMphEn2VdKauhWm9olnpeK0OFwDcMoAmJoq7N27nTgISZ7IJ4YI0qEUkTsyjcWTcJzN5YhvuVRZLq0QXcxUdymHs7Zvu/C8c7dv24IkEGq33SIKlANLhGLEJFk/NTVSyMEDquAib7uiRRHWAGRquEIzuiRrbY2UfsGVl5991vZGpXRk/1PRXiebSkSRjFv4yIzCzme0KCGVTKjcEC7xul2IXGW0atl43H+pCRGEgXp2pIXd8G0NM4O/1BmtcBigf6StQveaKRm2dG6ihtFCm+TaP0D/UmFKy5uVQEG4uLq8RZL86feBwkNwh1bvFaNHuPZxlTyQaPAcaOAU2p/V1OXm6iSXU22o8012lKPB71pS0uEutEpy8hi4V+1WFeZ24D56TXv69Qjnu0AvMtvtY9x/6YOb31Z6h9kVKDqQTqNm/5iI1vT08tMoOAYAcuE663kbAHibsthJG32xL2VYEye4+oP8jtjjscEI+/4/tDIgrGP/619at2w/fr/dU9H61M/vs5f07MazbPucvfolfvhUGKld8FUTcNW34ib7kT+1Dx/VLvvA06W2/dzTOmbrN4/YW+K2rWV/dMi+mLCjr7TbC/bglB2c1NSV49gyt1mmah+f0x6XUOUpe/KQ3Thr8y17UZjjhBoCFld3vPlG6a9uP2UA/OTwY4hU7WIb22ZX7LD06twbrEHu7/AMDiqN04TPGMMRST5jz8rTqGfjZUsv2Zbz7Cc/YC8917ZiS4PgaRHPt6kluyZlh5q2b7/9y4IO3FXFPd9y59tVF9rlF1hhp2Nrsv+UveegvpysGgCX5O3VE8NifA4DoLTNvv8P7JMPyOb59IN286P2yKO2+Ij9SMo2payTtC++ygpXa01tNKGDgd/6qEUA5Tstd8CuLNgbJ+3Nk/ai3XbfDjtRtNc9ZevjNha3wtrNQCH1vJrCdc8GnTbwlW06DH87XQd9VdS2J233omU6A1a3I3mktzpgHz4CXCbmH1hn7aj93C32wiO6bjig7yHXHtb5A09M6sPCc9HB0W8E/T+TEoXWxpfsB0ne8R9es/FlT2fXVwYvyGK6u7J/rPHkSDFdCsce0cjSSwBqhg2yBmvVbgbYr3s6I98LyB2IhC6f/oYmGgJMEJBf+qCJQm8msnnikoE1mci3Ji47se8jL9gyWo/pWDAR7qlUKpvJghTBhfl8vlgsFgqF8fHRbDbrPWEqk8mMjo5mMxnSpkdzwKNuNEXn5zuc0LbDqnN7GoUseD+CAvaRtPtSFvXfnUMvEwj/oTT4Hdx6ziFYRQ44DHIaRqM8VPAlz34zjGPQfwVfPMq/k4OHQW9FnG7P+AcXx6bkUeJe4z9EHcqAe+IK7u4ccqTOERdh62SK7hTMg8TSqRSGGKig3e3oDCJQXqelGd5YC77FjUas4c7HlxXXKvPD7PAUXIaJ+6vwMCQ5okjC+rnRYiGjPVvbTW2c2KfIxkZHRgp5ypFQSr+rrUvT6TQZXi6VZNAJrmDgJYv53EihAOCBc4odtINlgGQQi2Tk3kgI+fEr2wNBaSBUM6ZIXWOq0QD9hRRQD5etbHetOpY7zkMC/q264AORdwXWXb01Jp3wKQNSYkeiIee4II8gFD3LMfzKSNMtcN9HsoG6wTggck1o8aFoZAW3KT9Gl5iQo8CwKJ3P58YnJjA7qvX60srK4Ag2TcnDmzOoyHhScaB9cB0kL8bhmTxqk5w+5gpOmN+wQumTb4LBrKLwye2CQj2goVs1IMqOVpLU6/r6otF77fOpmfASodtREP6qFGezwbt4Os1L4sSC0IoCSk+1UbUYn/41TbIgsKqIq6X2Hk0Av7WLkTOuPBAnacKtG3takYLM0qk0edGSbnS1hYaiGjQ0Qd4ekNrX6y2v9M80ANZNF3ft2lTV6ukGgkZTwL5klGJAwn6wQyKXy0diiZVyZWFxqdpoUucwXwrZzOTE+Mbp6amJiVwmBcYeKRYxCRBbPNLPpmmYMlqEroMMouNjY+vWTQPJe5hm+vyHzml6FvWZ+BElpkIqES9k03t2nHXpBefGrXd0/1PWaSbjltDwgy4STfkKDKL1VcXKXgd5ennwiMWCtrj6UjmFg/Gh5FB67dzVTVI+KFksAvov5LIZajwilqmAuN2a1XAMVwvFRUMoA4SsKJ3gFqFJc7yJl055NeYekpjlKAp/9OgeBvf+G24CrYblfq17uA8Bn0keAg+8VeTc8qjEvUKJxaB//Ne7wQgF+Qs3gSd+8DJIwh/1RkGdcPaGI7Sp3MiDhiqisYxd/Dflob/vNF3iqAzU99nBEtZvIxH/BRGNZf8jopJvLQ/4C1vHgPA0cUASObhkt0/bgZfYzpS7PB+iEIGeCDS7WvCnCOj4aQelpIavWsWa81Zv6qDZxgn70U12Z91+4S1229P2ygn7uYydXbD+JkutDsZz07P2AXtyzraeY7/9OfueCftEzM4q2p837IcvsfOvss8dsx8d1fDzC0bt1jmbTFjlZuufZ8s523eT/ZvH7TeK9v5btPh1XdG2TNhGQO2U/Ztr7KOPaFj9vBdaBGMD/r85C63ZsU/eb8fdoNyz3r5vm0eIYDc4MD2DcEc0c74dJ3bS6oXPXf4FABus7i5IDcfr3CTb7jOXhrOVAMHb0pZYsZ/8Pjteso2TFsXqwDPGzDHLtTSP/18VrNixJ8bt0Smbqdvvb7BPb7TPjNhfJ+xPDtq2jt3+oO3bbLt/ym5YsZse1KeGo019Jbh5xV49brGn/BsFVSWMuyctzGlv7LA/+YqV68o1tNC2ubYt1mVIoANnk7P1Fk1ZI6uVx9D37vPBut2Weto2pmxzWtfHLrL/+057xdO2s68F06D/7iZbiFs1oytVtCiln7XlouWvtIsydlnGxjdaqW1PFO1IzjZWLA6YUvROMIY81xJGC9bppXZkzr7/ERttaC3EWEPXZN2ma/a5XXb4O/g5LjNdPefH78xuOLPda9cS1Vs2T+WX/TzRNs0jkEWC1HgeKM7oS9SKirwl9ZY2/PfORP2U+mmaYlkCWvynSSnRSDqTKW8YX4etMyR42PK2fQ/dfkV8EbifSqaz0UQ+uzVeHxmzt5Uf2nfF0e7GY4mJY9HpI/3Jo9F1J+Ib5nvT2ZF+rJAsTvbTlnEmuiQERqPbJXFc1EkEkE3XIdYGOQTY0oGo21Nm5I1/uIRRsHAvP/Sc7uJdkijcKC0nDc454Q4RFMKTuhahKiF4XByyuKA8FJ2RUh5ifTwosJgcpCKfkPLjfbEmcEu+UtZhMu4+6Mo8r7rHQT4VhXjFm76PkxXIh8HL5XJSU8ldXMKF4CmtsCxXq422xgWbYHRHewR3TsSPs6VEuBSVhDOQA3RKOsHF/yo8rvrBxRdy6I1O883nMiPFfLGQR7AtTaRv8pIyQ0pARyKXWpGUxGi1eh2tK4DS8gXYTiT0vUKi8LgpJyTJPWFXS8GZEC4i+xqqpfy16WLER0F5KfCuMhNUkwtQalWirgOIzE0ASdOn7+ijh1JEr4BMvAhlgXAdwGuuBnwQPmRbBeaGBH/Ds2M8sJnW/3LBE0qqee0+NY5yhslkOkXW4JzEizKO8tixhEcSCKlU0opufXaQ6YOzhEAOJFwHw66oJEJuBYU8aZmaxO96gucOAB/mgaOD4iAG37fG20L5giEkBtDExiYWfUhAWhpk1l6weHSfyjuGfqvTqjZqzXaL0gKlClnCH0qkbwUyKvBKcsHKov6Ra9KVXJ0tfUvxhRNBdLQwGDllFFH7gXYo6EwGEJvBZEVg9YZOBFMSGv5XWYgkBikjN2hOabgGYFCvyMO552644ord84vzWE7kDQFUKhXkkMvoBAx0P5vFwJoE/Z+YmZldWMC+Ih9juezW9Ru2b9sC5nYWVaxjY2MLi4tHjh4tlcq4yIBIYbHF84X87t27101PHzlyZP/TT83Nz3d6/XQuV/a1zzR6K0tL2N+jxZGtGzdeecnF3XZz9vixhdkT6aRG7DGZiL2LvpIRiT+JluvTizC9o39qY09wNhmXfhBAB0Cgwb0+VnOpXq81Wsu+vkHfYohFhpO+LHkTI0mj8WRcWq+VSaiP5CdzUdYEGoZFIRNXFrM0RAXpFVyjNTAxELX4C3oiChJWRfNXq2/l4q/CPb+483atC4/cwEa4X30bbsIvihk8hOCUsgLLxSeeSRND1kIM1FsNdBBE+kprS6vke8OFFOXNlcVjVvY9KkUu5O9+IPKw7nuaO//L6YOK30H6IbNXO/T9BcfA31b6NZ/JcubK2IccUW32DR+/8wRIvXHNcOmLfUAaathH5uymdfa7jzvmu9QdT6d7DqDDtnHMNozZjY/YA4c09eWtVw3ePpO+bPa7mEBm/8Lx8MG+nTxgy4es1rS3XWXrqRUJO1jXSbETbiSV6prLcWqkHCrZygn7kU/be77ffvAP7OSK7VqnY8hKFfuN11m04H4ecJMmQOeS/fjf2N3rta9La9m6NZvuWmbFnm7Yf3+tveZ6ax/TBJUL99rxOzQwvHvZIq9ER9FLj+obpbv223//uJYCQ7f+qk3AGAoOPgbEP39r6plE1maoSH7PL3GqSp1OGDCU4JKbDRhbb/DVJmuW7f792fZX5+vUXqjYtHc8bP/9cTv+tP30q+zDN1rzMm3c+f5P2JHhKm1oLG5Tz/gE9AkQfNdu2G+tl9mvfX7wxWAtvbCoxQ/v2iDjBLppu/3B5UKDP3Svvfppnxb2SffnNJs78wzg5Sn7u0NaLQ3AvKRgv7bbIhN2b9zed56wfcg3pfTS/Xb7Zvv3t9r5ZyD+Z6ULfREzkllDD03bLVv1ZWDhm5v39S2h+kz+jte+48qtj548caBUqtKi0jupKXWl7Pa01BVvtKL80qg7/qGV1q8e3VXCiQAeNB0bopWm6ywU81s/vT+SGjS8gRbu20A3WHpq0hqxyEo8UmiNvfCY8I9XgPR0JYWptIZqJwrtsjS4kG4l7p2sfXC6XK7UW00aetBArVZvg0KidN808vhSOw9zMKj+Ihb1Rb3q5oB36mLo87xTCYy7TitcyIVCDnsTd+Zn4MIvgQS/wipSnCJCTsAy+n+8AKdaviaB6BWkp6kd6XRa/ZbiHhgDPCivHjPk0gI+SH4+JXmQOh6JBz7D2DI0cNcbAJ/nwImbEDPxJFNaPZjNZGZPnsjmMuOjI7GotRsNedOqifZKqUS5gR5Ir9FyjKVSC7EiC+UzxKnUiRauNJ1EsFtIzofbIPET/A9kxUWn3Ab8AamT4KVcpljQ8lBi0KLkaoU4s/m8sIe2bIogzUazXalqy0segZSZeHR8ZMSP7E3JTuh1hYZXVhrNBuwhSZKi6MPBYZINrPv8cpeTWActA7dhhyTA8qgn+eMvBoTzCS8SmnIXECq/yrhsBWBTKGiiTWnUOk20lCtFLG49IBYLRS2Mpc8PnnOXXJdAPoELqEd0YDIykAQR8zLMhhJLbc3cxn9cQJY3VJBioZDLZpF5raJTz4gcM6nWqPkcIgfUUX1SUxn51wMxHJTZNUflRqVUTsUGUuFNr98hvQDuw9anQMKGb6qrZDUiHNP08pSGmgsjI/VWA1wJHK/Xm77z5eDLCTJKai1wjHTDonzEiBUQ1YJZyRMG4E8LFXTMLuaESgJmojAjrdEsPcSS1uwmzWTJpNMoRqvZWl5Z1vB/U4M6FGuhWMwgBBmBzeUqVVuz6iHYJasSgTamEmrGP/I5fKR35jkAkxP5kdEk6F8j30LSQohUv0wmF9c+/V3kFE8m54H2yyU0DjlgdU2Pj2/bvGnH1k1w5ztuNuIRS2fSvllpmYRhV+AZQcTiW7du2bplcy6T5d3MyZPLy8uyYmU2RFqtFv6xsfOZ1K4dZ118/jljhfyxg/tXFmbTMS30iEe0pymFw39fjpvCmkTGaBJmVL1ZJywKhc1IuVNMAd+qPmn5eZvSRbbUCvgMdig2peZVyZQMqoBJ3Whh0vvp2WpJZOyiBpIEIgp+nIhZSqzvqJodJPlKdygxPLlK4+KqolB64+oLhXvIPYqCo7889TY8QsSz6i3Q6tuhTynu0IPHxq/aJA02YLeQWX8FKSv4QNuJVhyKx6AcGhg4FYn+9gfJyJFbefTkBukSeuvP1NJbQ4f+nSaw5b/zEViuF/g47BrY862nn1izIf6tTwjCZlP2i5+x333A0mN23lZk4u++k4TpAxpbxV7bh/NtOravZgdT9pp7HLnudMchHZq3d7zXPnqXBtF/9i/s/TdrwPvO/XZf2y68TEsd/uxm+9cfsB98kX80GxI2Duj6OgeoI2bbInbumF263c7fbJMFiwCOkzaatewQa6YS5isM11DKUpM2V7KzN+pgrx99sV20xd77Sft/3mCbgvmElk07+ocJZD1h77/fSidt+aC1Fq1Tss09+5ENtvjjlsnapbdY4rBtmrN408Y228STpmXoZw9L6HnSUTvxeXvN39iffFHrbkPQJ0/YX91mra7NPXrdgSfOfvMNT2v4mQyu1qFvgGghMMaWrNe0CMiehjPUszOoa4dn7fASaNG3BiI7R/wDwpD2TVkpqR2KRqu2vmE/cp+9/2GrpvWVoNGyRMr2rrdXPmGTCa0tDpfigcibUKiu5bR97hKrF+2yZYuV7Kotdn3L/vZ0CH5J3m4p2b6q3eDzqbatKHQlaTTTl5/wzyzYaUPKCdaeRqmanRuzV+Xs6qRdhAVCe5Sy4lH70B7Pt3p5NSr5tv3MrbalrGi/NlHhYWZx8BQIiNuIC/3PBc3/LpE0pxfp1JKP/O+rdk4vthorDXoiX+JH2y8UoPkVju2HyMPxlsJ50y6Yq1s13Ba6be8zY8l0IjUSX/dr86mzWp7MgFYenzz0sXO3v+XR8QtPjl44M3LZidFLZtKTtfRkPT1R44qvWZ8QKFFohVeRkWYtZtVP7hrJaW5JPpcDyzdbTfqyoVq6oji3ulNTr3kIscHEV2WBnkNzlvEUIJwuwqiL8BhOI8+jl7xnXH2NxrC1Y3qbDpp8+wQJ8k0Hk05pK1W6JI0Y4tN7T3CPszHopzxO9cohZig4kgK2E87hhYIIeMji8lIQEHU+3K8TXnENUfGI5IE+YTNHOnjthlKuLC8vlcvl+YX5cqVcrdW0YLRSAbdoqFejgcqY/3ejSN01Tu5KcePAHzHsIFhcyUH8Ddn2rMCA7vFPoWAx+AhkCyADXAF0gJcAVMhhZHQ0l8s3eZUAt8RKWHECbGBiYE+CODqtVqNewwVRx5MJsArcNn0qCCkXiyPj4xOIkUcYgDvKIxSKRsQ1Qqyj0FBSgI02qNRMLZ/kI1gsMcIqjrDEjSRLTlVwPtHAix9/EgMIFxymTwr6wiOPyrdQkMpOiuOZHkgBd8mQl5o2AjtoiDCy8IvGwuWHdBx+qSD17QUXkiGCRgMJ+MzuXq9SVdGodLRtkb4iQDADoHURk4QU0stExQ1xSwoqFi8z505MAROTkJa/prLpFIhTxebfESSTWIyS8rFfV2b40l6XgqZjo5qxhfGWyaRy+Uwun02mk3ijloFUQ+ZB46oGcNLrIXAsjZTwrOxsGPFUeB1kDklYJAFIbmhZaqPWaGDD4aqCkamsQQOiRQwAeF9BjNBlnuvfQLy6J58UBH6Xn7kGYHwsPTam5ZwkJ41ptwmQQIniSSJEjsh0YWFpdn6hginT7WKSrJua2jg1UUglOo0GrGKIICkCYiotzs9j8Whuvdbgog0ymDA4MNeWFhcP7N+PAYD6UnIobjqd0U5M5dLE6OjZu3ddeuEFY8WRB++7p12vpij/fieJWHyCn+sGeiazUqtK+pj7bSTrStCi8GQ7++ABGhzmV6E1Eoi3L8SAQZIiS5Qr5gvKIbtQlmWYwkUoSpdypwHiV/YnYvattVz/MFuJTfoBedMd8P1gREQTO739CU0PN5B7GKhXoOCuGIZvQ4TcEGr1PtCqZ+5XX4WbQF6mrrjy5rz5e0RBkwF5k+SKoLCq9iiuaxs0qP/DWiaWpCkkgW+JfJUTyS9wAmXP7m35yUb0mxkW/SboxxwrQvAHPAObvtoH4sEJgyV731J66RBdQ0Dnd77IPnyH3fSE5a+3F15k5w5Piv2O0mEfVA5EKazutBOxzyVtIWKvLZldc+aUGGA66Pa2J+2Nl9nf3SM02e5aZqtld9mDO+2asv3iX1r8xbbQsNikNtg8WtK0n3Rcca8d0HdFEtB//kSQK3faaM3e/X6LnbDLZ+2LC/bqqyz5pC3cYYV9Zuc5zg5qGLG3XW2vuMAOzFqyZufk7IPnWbljn8tZZdIKHSs2LNO2yEWea4AyoQCmz5+6Wif9x/vstSP2+Vn7sZcPSvDgnH32IYkonqz3Jh65end/6qtOH39qxu45aE/P2NOzp65SwzaEZQmBKIIF+/wBzcnZm7PC6SVyiiLWutze/gVN3Do7e6YBcLJl5f32+C22VLCfutleuSLkfVbGIj9ghQmbfcquWbRfWRzk4kzCRL7QPxZtscgGu2bWLqeSYGhN2aMz9sFHbHvGtqZsc8q2pG1r2nZl7MVj2koIW6IYt2zUzp2zV+x39A+dbgA8k+AhHrFszKaTNon5FLen8vZ7JXu6Y41Za87Ykb+22Zus9yq74rimAD0vwnA6y638wUdWHSaARfShC22qZicKq8MV3wW6Yb899ZcXreR7+z9y4ebxcqS32NBxn3QZ8BR2hhEJRg9bW8cNg+C0vTTRmn6aTseTqWjWurlit7Ohn5hMXZdOvjSef3DvzhceXhnaSZ1q4sCHLyhsWxm/QKsC1E5riNLl/jyodzJ58ieuGEtpAXGCXplu3Rf7CcD4wBHJqBdSg6+BcyoWPZnwIaSeV8Sv93341rrP4MJ/76kG6GotKaoh4UHdsUXom9Vl9/v5fEFJxGNYI4K/jv7z+TyiIgWCk/pqJNwQRIwGBtTfOc/8wYsMFOfdI9S/gQEwKAXKRBJzeeEv8KyicpYJRlkAiYFqyysr4AGgLmZAvV7TMGW/7ztNauJNIgkyT4ZghFKEg1Fq/nV54B5xkbi8CCboKwcxeNIiceLTw/xJXmGV7E9PT2kT+FSygDT8uNlaDbujytvR0VHEQoxBMnA4v7Ag7EtwZBSPg3ckyUik1WwBYdA93wy2Jj7hx7+lgGoEidpaZAIBcynbVguwZ6DcgjYU1SgzBgsgEMyjQXSBVZeqAwDEiLvAK3wru9o4VelLSWQfDm5dZ5CuviRg0HRQs3ZTSyY0eBrE4XlXwcFekAcxgMnIgoqBC3jmBS2zA8gni5HsCnPnkE8uRzByqNF3HbOL7VPHNHErhNQF/cVGJNrSzv2D5IiMXyXo5OWkH8+PNAKOkAqKwAV89S8MmpmO7MCAPslf5hnVfHlleXFpkbR96b9P2EtnwPy+OBn2IxgQUVpDhKVZQG20LYXmxOJJuMIVm9DXN5NQPKFPf2B4ACY/6IsLBZ7EN6+ooSRN4uQFQgEkYim4Pi8ImmoGjJapaPTaBt9tlEEnEvSSkUykPMvdH/zBHzzNAJiYzG/dOq0zgGNxFVu7TR7INRGQ4UKxiOCOHjmqzWW7XXI3MTa2Y+vWi87dOzlanJ+Zgd2RYjGbzdaqVQA54kCJcZmams5kU8Vicffu3dhG2IXVWvXA/gOzs7Pyk5Qhi9lEsVBTN25Y/4IrrxwrFg7vf3p5YR5DGCMOGSJ2YiO3KkiBbEPt9T0Fs0Ofk4TxcVU1ohBMG8oiEAxlF5eUD7XAZm+0WshC8/2TMukQUb3RXCmX8YbQpAdqPpCHKip/kZib8ZIcOuXtBe6kI2Hi2YuGgFrzQQiVqD5jqULqkQev86E1GMYgQpj8+iuRCmqolKuP0NpXwX94DIQLP/DBa5U1r+VBn48g2jLUkBpO5aFqwaxm/8u/7Ci90Ft9DxG3HiEskluPBgdFBc8k4pokBgZk/U0/3CheRVPowb7jBB643OcGrxL3O0xn8Z7vy02/+trLr5eI+dQhAE7bJ23xIqtvt5Vpe4VjvO80gQ5XB0RJHoTnRViJ2icT1mzba4EHm56FsxPLlkzYx+61peHXg42vt0lMBbNP/4ntP6kTVY+N29981P7hZvv4bXbDTlsLgu/1c8Cee7rQ16K77LyOvftxu7ZoW3MW26BpHe/+kr18vSXPGXhZJcyVG863V+btewtaHjCVtP/5eVtO2JPX2cay7ViySMX6W622bH+/09aPyRYIavy1CX9j9oJl21Oway6y9cPSHc3ZfYfs6KLF07Ri/RsfsWvO1leO5yIsKMBMOmmZJDjJuj3ZS8stbYNTqp26kpP2K3fZ50/IVgRP0yMM9udZSxHL7bYbH7Sf3UKtO9MAmG3ZLx+w20u2p2X/omDFnga/dyXtihN2fsuu6dpoxCaSg0k7ZxJm1azZw4owfkQnLWhRC+oxY+vX2yt7WmbwqgktGn6tXzsytier9QC/ftC+tGzb0zIMTtHXMgDOpKiNnmcfvFhlnV5nT/4Pay1Zt2HrX2HXH7J1NWfPhwi/GoEYMWCW/KOW05e22+9eaZWUPk3oKLHnW/DfevrPX7A/+/urb/n4Re1ymk53OnuSLpI+h0aSfoBW3qFnB3AfS8QFT9Wm+g+9SCKWyiSL25JPzFy32Ny53DqrEtnWHN+QtE0vfcPSD7322J7pZvK1jx/ODr6zdJvxwx/fu/U1T0xd+Y0MdHSrifb/3BE9VgcthVOBtI3gykq9WoND2nzvWtV5eE+ovlQ/TuoRBGQF3fz7N3hMj+rGHMJB3Id+TW5DUmwhBv8XQik2dZOaRLBhw3oAFuh/bHSEZEAFgNR8PkcQQEjH10MToYLQ29EXOSJUz8p/h2vqhbW9CnhLR/kKtyR8Vw86eY3xCfTBOPwTB1UEz8SIf3GlzIaeU50/GKPhx5sCpOjLgznhmZEnSkwIV6A5TtrwRsKOdgU5PNOOZmWGiAgiLgMRm0cC4U8AQp6CR41UwzfIXwPPiYSOR81Q63SWc6NWA98hn00bN46OjGiws9kol8sUIQw0223f2EcwmyQ0sQauaDkET1c0EyaRgpuEj2mCN2fn5hbm57EQSFk9fzxG9kgDNgv53NTU5Pj4CCgODoFN/uVKsNTlPBCXHlQc3CNRiZZiDcPXkpDcBTYREk9ISdqvie8qS64gD8UgmCqS/eASA/QnkIhFiMht5bDkV7hWm+8Q0DS/i5xSlUAvSBsJ8BJfCDOfyYJoiYlESV+S9fjJC8CZeLwcVWr8yh1lEFJTQfDoJajiE0ZGUWG7o/k5YHq8kmn4aSE4onL101pSbbTlp+yNaTdK0HIGcIk9T94RTLuNSVJWDdPeAFQ6SidBUQiGa3k06ZEySovFhQ2AkaAvP80mKJ4GBHbIACy5ogjjaXcdFz1IV+ons8hdNL1KjSimD2G6viBEpeQz7rygkZaGtIGEZLDd6qysPJsBsH79GMWCfH1EAHmpPyGvpE9ktBi0GfVaIxGPTk+Ob9m4IZOMp0i70WrXG4VCHrmUSitUnnq9CihHA8D9m7Zs2kAVX7dufGwsTSMYiVYr1WMYEpUaUohH4s1WJ0MrmEhMjI5edtFFE2OjsydPHj54oO8LrlVpEQRyQplkF0kRqL9IRNCVYo7HeWx3ekg2ndLCF7xgbElRtOePzlJr9rqNTrup6oquxbsWoQwRsj6MYRtEtKwENVHjhsjcfA/1koKX0tGLwQGmsG+ESukjViUuxcEzKItfJCd33BAb8Ug7xKhbAlKv0I6oIpGWUnTV93+nSD68IQnkxT1wDO5wFR71WgSHMos9XomFSwrmes1rGKFFiEX7cRkAaviUu5jPNvMmUFG4vQTHNEBjY2Oqq/ooq8pGerwPzHvbJt7j2f6GH2hldnzNfvvbReCZhxwj/Z1Dgo0DZ2Vkygfs32J2rdk9PlPmm6d3+LSUVUIGYzmbGLORnPayv8WPJDuNmrYUtZWIVuoivrWGyreMblV5DAh4BHqWmghPf8mR0mjdNhcsdvogfadrdzxtH/iKzcLZkEYv1L6WebP7/taiSZt8oSVGtUPl0j3WXNAngpee58XuFDbcP9es4usivm6atXzH3jphKdrZvD20z8qHbUvKZrK2e5djwbXUseRjWlcaJ1c6htL++Ki1E7blHHt6vdbFbpu33tl235R9vGj3JbT1zvP9IkV26F63WQQMiijIj1M6Ya+7xPJpu+WJgcsbLrN1z73GtJixjUu2qWQbmoY1Mt6yO++yX/mSffDW067/fYsOzKK4blq2D83ofN/rR2UGnEY8jtmbOnasYe87YXvOtezMKQMAITxYtcdrKuc3TdKs2F2bNTu/2bf1S7Y5amelnwP9Q8u+ZPyZhMAjtnTS/u2otTfa8Ukr5Wxb11Yy9pZZO9HWsuDqlL1ko+0YjruLCPXU4PY5iWLgQu+pmbu0rPkrMX1BAlY07rR8ygoZy7zAXnzE1mHKo0bkHc/4WL2CVRA0nKj2+kKfF7ntgeecdZO2cVm7fIK80r6JUPu7YIWLLj9mn7jtvH0H13Nfqmd3TJf7HS03owONDjCQhvU0shbXML7ypBHTZCyTL+zoT//q8ZGfmN3w5v3RyU7u/KUrf+/TZ739kbe+84H91xx6YnPp0KbSYmpg9NSOF4988uzpq4/kNj9rcX5tWvji9u4n1/eaVZp69V+RqEZkNXLYpp+gUwBMqKP1cfrBuBB9is+qpQdQZ0lIdWwBwYU+zwilRXh6oY4oUEjR+zQi4dkvdbFCLHRTdFz0ROm0BvvpNFvN+vLSIvgBpESIbCZDHwpmAm+pR9MgtIcH6/kIrtCS798NFwI62JkjBa58Nos5MT5S5BotFsdGRnyFn1ZV4hFrIEGP3NcW5ymsBd9ykF5Y+EslpV5bw4Vk1MGTMsBrn0ftqCvieAtOlCWwgrjiV1kVQPabkGUYdqtAnoOrwzg6UXXTInkTDlafzgP3JApyASwC1qcnp8Ac1XIJRJhJpyfGxiYmQLeR0soyHgXLxCxMij+IRBynqVyiiYR4Iz0/rZ9XiJCLfIF6SBcoSJaLxRw2Emwm46Cp6Ggxj4EhQVGrKC1NKREKJnKpQkTTLuAeMMkjHjptYXEURoIMS0DBCwGtKu04+BpcEixGAAUcD3KtfyQg/A3oF/yWNHtR7bYJmoKD4I+wwmTgkKBWAmcuQR+3VAuqVdmtOnLPZbNAx8nJcdgjsVaziYJgCpJtQDXAnehIHeYQlQqaf66HXg9USSHl1P2oJASpVFgobKPZqtbrpUqlhvGFbY/e5rJwn8vnxsbHEGXYalI89/v5TDoJCm+3pE3okuweGTG+sJ9AcSxTzS1yAKmxaB1RQMZ6tHmatAL28i8M/j4Gn/KpNTMmIwZzCyAaT8AZrXKz0/Nd6q0Nyu32+aXonW8pg9TX9C0FczKXy1NMxKazgjvdcukZBkAmE52c9MXUtAs+aYyEJY5YLF8oYIliyMBWMhFbNzWxd/fu8845O4VK1evNWg14iAGAWAH/mKeEHciPLHXa6Uw6l8shDbSkVq0fPXLs+LHjE2MTWzdvGRkZRUBEDvTctmXLls2bqpXy0sIc7QmJ9zpkuY2yA6PJiwC19ET5CnVI1k1oYTvaVowy4IWP94flwkiEO83+QS5cFC/Qv1pvUpzVhkTRtS5NMSrtOijNkPQ8etVYHxTx1gC1Qd94o1c+tu6D/tbXsI6KT/URZ/yhJHjCu2KIyR51zp17gWjBafGuyBxYe6Pg0jrtZpV4DNq5+rhKPNIWOUTngVZVlx7whgKgEL6qRucwaFxESoXq+fA//OtTj3hSZdaHEvQMK7ZWraGAYoy4pEbUmdV09Td3dm/7z6+ZnvzdIDDuZ32HwzEf6V4rFNilBQKyf+70DYJwB2yANJ4xb/mrEfF//+nxByLRy8xe4rBm+8DNyXdc+c8p+/OYPTqcnvOtp8dUPAMiqw7moLl5++sv2ZEDlh63q0ZMoyRr6PCC/fxfaZHugLAJszZygaWn7U1mN3/Bkhts7AqZAakpqzxtTZ8d/varpU2Btjhafq/ZR/0UrFXT6/nSJotsttiypRo22bcLM9RI++mnLbfBXnrRwMspOuRLP+d1orC+7PjO+isd+4+77DU92z5i8S1idX1W6L9lVnnAHj6olQnPlxAOpQg+XlN+8JNL2Sfu1944Lz7HfvC6U3l/diraw4/akX32PV+2Dzxq7Y4dbmiJSLOtVbCh7vsUQhGtyGUFe9d67fyjaBEfhlQgHgsWXbK/OGm/e8wOnLDXkethSd24ZO87qRPTdmU0VF9N2v3r7VDWJh6wX6Wkpu3yNVvhNjuxX/78tV94elujHd8zSUV5DrpY1eOBAzpjATPsjU2776B9Im293bY/Y5HXW7xgmy+163tWXLK/n7fzsK0B4hn/xEZeaGM8mg79tiCDPxR8rg7VEm9caD8Qv2MvOGo3LNsNGXvrxfb2y+1tl1u2bOdlrD8uoWAKEnB/zN5ftlu6dltXZ9k9vs32lrVHkBaHUGlTVqlZdN50uM1WGx+zPU/bq/fZy5+2Fx+SDfAw3r56SX17iLKYG+0t9OPVI6OAr3onu3N6UR14u+2lz4+F4UjvRYzGt7Czu5LcXvihxckfO5I6qx6J9ROF1sQlJ6avOqr5PLH+UTCbBkgHatOpJw589Lylh9fvede9Z6zu/booua7avmvzhOUmpyYT4CTt/BgBHAGT6BQ0hjzo/gR4Q59HBwGKAY/SD3AnRKNBZt3hgT7P0bJcuIdbukcKwXu0QZ8F8YdqhQuheKKb5hfoX8jnAfpAejp9qFGvAfbo4AEeGZ8LVG80kKSPZ6m/VA+smPWVgAsX9dARWrn4+Njo2NhIIZdD0tq722eDNJsN1BLOSQVjoFgsqP/znpeI6DOFA8lyv6+x0Tg9dV/zO5QzjbvR+elXfeCgYyV/oR/WjRjBMWRQ5TVwo9/1ULp1Cv17eEQm3IBVuF91lFiFtSXAZFzYIpfJwOnS4kK5vEJOBTWs54BD3MIPAWDc90FJ5fLaIRS+ddAv8YM90BmguUYCBQfVt7cHM8jJGiJACbPZ9MhIkVyDBSYnMZSKFAfx9LvaabSB8EBH3W4q5ZvLZrOkBchBOMNilSjgRGgC4Ql6CaTxIkAK2BB20nrlYEdo1cFqlp00/i2Ejnj7mgDiKzOF7ZEP3vAvLIemERuh8B3ziTqkjTJI/ToCirFYESCO7VIsIDqga70GCFU1ISoCaiIIZg8l5CXgmFFEKqFiqoSGhQQ7rhgDF5KCe31m8cn3aAf5p4RjCU28KxSLI2PUeu2/VG/UYTiTTGUS8VCiBOYvGXD2Y6ofstf0nYSCUSbjIEkyTVaVfcyCdDJBvfHJVz0M43w+R80S2kwmSZQS8QxEiYmqCjJu+3Jq7GDqVRtxyKQBjQYNVA2EBzIYUoNzClWz5dvdWvUZawAwwqPRJllHapgBmXRKc9A0U16f0ig/DFMIgRULhSl9K5qgRNLkIBaHXURJxZGkWy01CF4+cI9JUClXIFSKhE6ePHnw4CGUY8/Ze7Zu3VYoFhBGqVzCL6pMwyKTtw2A7vtGWy2sR0KpkFRkqmEqFmWQ/5r8jk0qJUNJVFg+5xLzA5uTOuDNkwococQSuFCAlUZDH898rwGZKdqgSkavqwM+qWXyr7KXyRE0ITTjOIjkXbxIO2Rc9HVIBGKgHk5MTHBTrdfwKlbVAeCFv171/e+QuPcYBo+K/Izf1RsP6nVgjWMg7tUKOeD3tZDS3pBeGENDu9GtZDIWBjxUV53IMN60dkZl1Uce6rGUzX61hop0iFFGvCfiv4N0+b/7PdX0FnUV33V60gekQRGnQfAhXWH2Cb8Bh/yw2bvMXmX2ckft95wCV1+Dfs4RyHMRXdmZSQPFNtklMS1LuNaR+ekg/FtEoOEFR1eUB0gRYO6llFq2wzfZw0/Zv7lKe/sMSm5ICxXtc69Jgk6xjG39PivskeKcZzZSs9KVMgbU05kd+6j1O9rPh+uRo7rO942QQGtX+kePdQ7Mvm4iDHoK8L1axsTIRptab9untD54Ld30iJ21w4WL/URjzn3dLh23l9+g/Yt0ciKGF5cr/zbf7ujYEfv4vfYWSv35E8yQrrrjUzSW0+T+x09YKm4vO89yayfAPJMwGDbZ9F576wu1ePqGK/X7L67Rl5NzN2u588++Ti6r15snbNdGi6Cy4dgymnS1i15fMeQ22t7r7B3X2g3nWm74BeCjczoZbUvazstpY58XjWreSy1p/a/Ye560SsHOnrKrV+eDmS3W02/64Jumc7VOttO+7vj+Mdt5uhXwx8dtImGjl0iFNo/aEzMyNv56zv7rIZsYt1eeZ3/zD7a0YGOX2k/eZ7sW7e0P2fdN22LT3nGHvbQ0OATvv12rbfihB9bZbZt1RJeUjdaakj3uC1TQT4w3LuzJg5ZCnoctc1RX9qidd8JoJn/5MouVbc9T9heP240H7M8et7sO2z1HbAno/xL79B67+pjdPmJzNXskbn+8XR9b1mHTEzNVuibpAZXDxqB3bxIW/87TsaJFzl+YuPTE4U/s7da02m/bRDkWaVVrdbpm2n76CsCT3+hQ1anvK//Bz86+7fUnZi4/2ci217Tlz0lf/pHvPffH71z3wsM+pvyNUyzZfeSz5+3Szqy9Bn2gUJF6C3WD0UgypVnj6k+EvUDh6uW4104nvi0MjnqlvwHjqXNTZ+MYWj0HFD7Qe5ft3bTSXc0jXTO/AfSMjo4BK8H3PoG72mkhCj9VCkgaiyeTqXQmDeqC1FuJLR/R1N/BPCLck4l4Op0E+k1OTKbTaU3LXlpaWVlZXta8C4BHQydCdQBsyVRSYCaVJpuATBBYwCfkQ+hfu6MISAw7QUlBeMD7+dV+W6krV7p40ku5Oj4RyZ+/HZA7BtmIgsswTpH70tZDENnB7CnmdQgA3qrlcqm0DPAkj4V8Dh7hE8+wjYyUuo8EA7eIF7ABqiN9PPBfxgSw0JEfj3ogs/5L908WKLIgTZA+lgGiDtiAyEsrJYrD8ZEEkUoD8ahXcB6G8zXd3HMk+UAaypauAIKI0CGvD3gApbnzaT/CqCoxz6+HFekRIQO2JEZNTPAZSWBVITCV9tB+5p6cOCojXJChsBkIDg2kVEdHimBlxAK6rdUA/9oEEz+4wJSzpN2rxJ8TUTnXUjcpM7au8yazQ7ygwINSdB4U3DVOWeCPPFCK0ZgbxtF6rba8vEyisI16JeFTvKnu13SurzZoIkVtGqk5RRqnJmkfNhZRMrCE2+hIQR95MPyWl0lqZGQklUlXa2ESg3b9B6M5A2JEHIV7nKQAKhruJbiQS73CSVWVG94GCxDJUIKNeuRMAyCTxMTUMg1CoXPoos7YUm2hVGS+tFvtRr3hxU8hKEkSmZqcRPRw2WgherIrvcFPqBWkTdlRw5eWlgmOt5MnZ2gZN2/ZsmHDBuwniqRUKc0vzDebdVRLc9Gk4R3sd62r6IdNmjS+5MlpLo3qj1vk3Ae7hyqOdMg8VhGZ62AXelUkzzLnZQn0gLTVekNL+EH/tDqIhLokiwJv3b6G5NXqaGw8QQmq2iBYSlGpShk0ac8rv6bZuULoxDHBax+BGCkW161bNzY2ju7QoNGOiCFnSTG41g4JqejP0OnUK1c5PYbfcKNYhnUGci8DGjqpIvkjzZAaJo+fVHRhXBIFhaivdEkaPjRE5g2tBcWEJHxi3mAdGLniNxig+EFNpT9KNDRwSj0x1dv5K9XTMvRdJbqUh3yAmFbqfWaPmF0kEYjo6Paavdk3scER5Jpxb58yu889fHUCFn6f2YvQ9jmPl2QA91gDA2E8Bzk+IqGcX98W9A+RwFazA75HD/kEjHue40nbM2EH3qKZ4mCj5rLVQEhDJvJp7d35wBEN0kD9ti3fZ4tftFf37B277Pqz7ZJJ++movdFnW7zwStu3z0aydvtTdmzJ9s/avQfsJeeiA0JfpHm32b83u80XBnzEzwr4jAcMMOzAkl33W/Y/P2Y/dL0lAYXgNgQaV2xHu3ZyzDYCE5+06BY7f5edvUlBSnW7/7Cm4P+HD9nf3m1jBdu90aIYeQB8kszbRw/br37K/vaI/fnN9pHbbPN59ms32fVnWW3eXv2rshk2jcsAIAQJFkwHh/3rP7P/ebc9vWAvOYsWyY3iM1QXrnBs+Q3Nfc/uPiAmjyzaT9xgX3pMEvgqs4CgW5+wt/2+/VTV/vPn7Rc/q72Vrj3b3nmtHV+0w3fay2eteMCvhhUXLI0KAdaBsIBy2vZrvBBD/ebVnHbZx3PuwlNrAM7JaQrQ26ftJWODU88yHfvww/a+o7bcscZxe3NF03V+45Cm7L9gxKLFzv7fvS36jsc3XHR835TN5jVj/sPn2ssPDLbc2Zu1j83brj2W2mjtFTvnGjsyats22w3n2RvO0f48Tz5tmeMWv8z2xC0Vs+tG7eKEnTjf3ne73bVor99sv73JjkXsNb4F7cPT9tFz7XVP+EeAvlWa1mhqitcpwtopeUU9/Xp8xD6/1XbPa5HxWx+xh6oqh7HL7awfsves2KNn2YFx+4ez7a5NdutWu3ejlVL6koDLxy6yq8csgXyG3/LguZqwfV/FUv/2UcS2rtiGij1+687KXKHViRfTnfFsue5bdNNy0nGoL4xGs7nsyLnRV/3y8UKh+4fZ9ppvNs9JnWry8f9z2Ybr949fOPNNov9AE1cdvfnT58wuRlolK2a6YJF8XkfM0qlmc3kwA+VGdwNaBAOA7UBXxWI+m85496GRwbiQnuoJv+qZvW/DiV6G3tThh/fRoUdSB+twwTsydStuAADWc7k83eji4iJwk07SESQ9jkC3d/I+76DWwFDhIVQQj9FRk08XoTvOZbOjIyOjI6OEq9cb8/MLCwuL9XrTpyD40JbQiHo4J60uSPn+mFoDmNLZScSZy+fxrOnd/jmDbhNn2AmZUHLD/tc5BEAPCAdnVlxBeHNRDCg4Dh6GpIyhD5Sss8gjxA3RFnxctZDLI/yK1mYsw7gKIpkoFgu5TBbTRQHdVNDMlXiCZhxzB9BFZCRF7gC28EqEMBMiD8mFGwiIA6OddhuYDMrXGuFqFdwMIXkiWZIFVcLu0q4rkUgmkwWqtvQ1oIfFSMTkQvELWAkUaRqVBuyVKAWKzitfKsYY4gcIkVNHqQoIEWqVeHQDQBLkktjdjxAehIbpXgszyBd3a/KliHgkEtB0Jp1BJlgaK8tlP+uYYtTSEewIQoUgREkagUkehPQ0e1yqLkUhKempa+vgYwMInbCkqFSgANjlud8HJhIniqVB8QoC1PkMWMqIpd3UNpIkgaj0KUJfUjROrzO7Om1gZjqTI3VSVNIeHemSwWwuByTGgqYI4L04MoJRRgHBHJL0WdluxogrEYwK4oll6SdsquqJa9dFHFw+3BIQgQjs+aA31KxHzzQApsazmzeMET+agUmuSVSKWRlG/kKHXU2lIRYIvIiKEK2+IsUSmNzlctlXQ2s4C4WghqOhJKuy0Qpa6X65VK43G6jU6NhYpVYrVStzC3OPPvbo4uICfGezGdo4qidC0fcU08IO3Ml+gNwqJqlDmA7UR63afhxbi7xpHrwyjEQDmic5vIP/K9UanK2UK0D/mj6SaXoQgkRJ+0QVQyc0aCGBeTvl2qVxRUnaH8kOv6p1UiYtj6ZmEgAtoZWkJSnkcqOYb8Uiuk7lQRLUSeRAICII5eTxBfLSUqEp2ZAm/4OH8LtKYmvoKL4Ce34TSJ68kVUk5FougzfUH56DFie01ZT2Pgr1odNz09y/DCo3XriKxVVNaunHKWjgCh0a1NwBY3veU8nulF30j4eAE8DQ+/1a8cFgsH4ggHFxzSO48M8cp0qsX4swHn4QOIutwEW8YERwDI0wMapR/W4TOJdsgCNot4dfAECQn67ZXTn71AfsU/fZpcftYNw2TaETehmL2uU77C9uszp5GdINL7O3XWvTTU1c0URmzxxZ3J60l59vb73KXnGh4CzAevJhm05bZGyQVtxtomO+oBR4zwUAe/HQ5uHxI09ba8Gu2WObn/JNS3fo3Q3/WeD+xgftX1I2yBOMiyXjEdZa9qbfso/cZSeXxeF43l60x+LzkvzjTS3G/ZPPyrwoXab9fxqb7baoPXWv3XyPbR/TcbYQyPv8Lbac0hwSBDOZs5dfbudfbo/stPmOXXy7Jv0rrTMAPe3kAZ9Vdcj6h+3ptF2wxV55sf1+2s6/1F77jA8pZ9DBOfvMg/Zg2R6pWdlrxlMzMkUu7OsQ36tHPDj/z/L8gvsHHYrj1wu8+DAJztDI0xcB/8QTMgBWab5tH5+3Aw3TRD1Ac8LuL9u7d9gXl+2+smUAzVvtnDl745N2acfeetSuX7BLK1ZMWgRRn22xbZY5y8anLNmyTz5kTz1tn77XXlmzR562//4VKxy3f7vB3jxlX77Vqrvto1fIlkr1LLPePvOQljhvf5H98f12+GbtWHpe3j6+3o6us0tO2HjDHp6y9x6zc6I2vtbwDQbAM9qM/32ZJvFP1uxixJWwhypW60lhtlxob5sX6H/mBv/XHraH1tnRCbsmYV+KaBHI+47bHx23jy/Y/sesfu2wFnxnaXPJfvGu7nwte9vjyNcWa7lM0sYyJTpJOg8NoMVj9O50hWMvTaT3lL6c8V0Mvxb1u5HjX9i56RVPjV+wuuHXN0vxTGfrG/flrpzvXVyPTkVyc1PrxsdzWY2e0uqTJp1aKpnQhjzpVDhWtpDP0rflQaCZDD0dJkBCODKWSSfJkuYw08fQT7TbdJOAVKEuFYOrpndvgXii6wH9Z7TCVWP/9JXgG9xJnW6WGw8JzlO3SH9a1beBGj0RXXuIT/1Wi863R0cILBkbAYCM0DXPzc2B/cvlKvhJ87o1awKEB0qjldJQF2i3Xq9rMgiyj+hkpXwhn9LxRDEsCKBtrVEXsoPl0MN6H4tDIPEGi9GoRtDXdMS65b+rnTPInSbi++1pHXegEAYPZJ/f8ArhIRayMjk5iaFFngFU4HIgXJzMOAzCXAmRCrbSZDhypsDqMlt8ygUYQ3GDVgS3QszOggbCIZIAqlEG9PcCgxpOFo7nHhALckun0pQLMi+VylhegAQiKRaLFBewAPBYrdWAB0gWiOCWUl9WiL7nyIYJsJBX8BkEhUbhhosz7gJ0a2SVPfeWUAZd3DhyQ3PIH/j0VMIHGQXhxvMpLfWikN3hguc/meo1tXpbJ1q4IaeFkZ4SMbqN4eANoIMuIY0kBoDvdoOBCAL0JBxJuXADkUHHP/0w/4RXCJmbIE/u0SgBdJmvURAvtiUSqJRLBMtkcxguLWmrL9SmmHzfHsxo/5IzUBKhzpBxzzpZ0kShXh+jFH3wj3J9io5fOPcZGcqwrBVxEvAepGzySxSSpbsSu26UK/mRbnuKwXejNjgI7JQBsH4it3PrNBY/gtLeV5oHBg6voxmoiKTgqJpChkvkUq1WJA8tDpY/jf1rVEAMBlkQLeKg1XNKUycDhkexKrXq7PzciZkTR44eOXz0CBwW8plsNkWJyjDz43gpFdxJgFAUqpsfiJRSk34TCcJtkIAWMaFilLbjafmJIWJKCGlQKVZWsDsqNRoAVJZ4KblorGtaKy1LRfVI5Q7zpEFCZE2l4ogf7aZgyBKZ8gLCp+wpxEszQOWE0zQGQF5npZE00H95WYdBKg6Xu0L650LdB/Jy56Xbt2eS3g3LaZVWX4Vf6crQRRQOkEFfQyoKLdWgjdawDQ2W9TTLE5X3psHlqW+dbWSHYOF1YJ0TseYFcekB2eikBSJ3Zp3iY73NP1ZPjJ7J4XedsAFAVrBFf1I4tSb2TPqA2RfWALCvTr9oNnHYcTaxQzH7bHzbv/qNV3zgw+f9+vuuftPLnh5JNDXDIfdsiQUJrboDuO/xnUx87HOlYeWGBuNbCWvTG7kzXtT2DQI8D6ItJc/YNDCweZhWxfbcb9ecp1HSX5uzSMVKU7ZlvYowEDbA266yj99nleFc4v41dmDSLn3YRjacmXwurfk/ra4dXbCvfMGuo9GZdWzq3jCrQPXA1FVteLtP/w5UjsoAqB+3+bIwdBTI42ttHzhk736r4rwB7AtIT1hvi1cR0146/+sLNH+6h5ar9jd32L/YbsuP2K88YK+6yK7baJ/7kt1/hzUfsdR6q37KFvfbzIL9/Bts/aj9zGu1axAZ3JbQjCZy/D/MvmL2b+bt9V+2x+J24VMSiOwVrBbKYnVuD6lj1UzJgozUbft1tn1acP2Sg3butI1h8wz8PTsFA+CpqtB/NGHRtM0u2kNH7F177MP7NGVfwUkC8WIVnX5slhglXaS2y43M0FcigdMNgJePWcZtzgcrdrxpv+I7An3vtDbw+UpJ9sAvn2XFmD4CHG/Z8Tdoy9QfvNPOrtgmmK8p2nxdeF1lNmrRBzXvP0k96dqOQ5ao2OtHLRPV/j+vm9DHhJ8/YFcW7I4Fu+le60/bwi67fYtFRyyzYI8es5seteq8FjncUbZ7yzqT4bVPaBui915tt2+zL95l18RsomjdiGnaJeoxbu099tn7bXdWo/j/+1L71G59lDgwqpW7J/LaDujyhJL+23lrtC23zr70UpvP0T4q+Fq6+KTtH7Nyzq6L2p+O28d22Mv69ua8FS+2295ikW/X57avQXM5HUqw/oKTn7nr7OZKhp5qtjra6I2mY1WASmYyVlyfSVyW3Td7ye7f+FK90Hpmvp5J7Urygd+8butrn8iccdDat4JSY/XC9uXUhQv3f+q8XakkRaQ+vNEA22WzmbHR4vT01Li2nNciUfAZHuiO6XX8UduWYzOMjhTGtDFlji4GpERXQjtAv6HmwD9K003RhdCN0JvQjwh7+ZYmAMpsJgfKpKPEF4CIzpv+XV2Qeh/1R3S9uXxO8L9aJYi6JP4B4OjEfZ4SPXw+nx8fHwOAViuVmZmZSqWKr3giRWtCtybIoOF/Rz5oun8KAIqRUe2f0+4IWScSqXR6ZHTUX9IGawox8hEnjv+4V3BH6sABAT+HsKt+/C91WzfuXUXr7gPS62F/DYXYIO9Y1ZXzG4wB5ABwom8mOxQHHEl5Mog8SQQYAPgUrvDZIKSglYua4RMVblFXrotem0KUCRSNa+aHqC/UpAlDFIQaax90FppycqtGqw5yY6PjFE1Z87WxozwqsE2hSFmAi7iarZaS962cYNjFoeUZOLpJISBGopSUF7s2ToUpHF0oEgX+g0xIVCIlD+BCAT6yKCRGQDewAKxkp63dXLqC8uJYuZEKoSOUivTLBUtryWsyRfZhEgXhBzMPiIg/9JA4+VVgDW1qB0tN1PF1n5gYBCM+saSCDCU3KL6QTWdc5FzIgk0K3Ab7RB83Utr4Rzv58gJ0CI5EjLlCgcT8RN62TCKdmiXFJ8fcKxMqCv7KSnFBxoH7uVw+m83mc/mx8fFsLo9EdEVj2A+tFvoQDnAQQhMeRl7SHwE/cunmw8BcJGsSqP+H85CtkIsQpF7tP+MLwFh601QB4x4sW9SWRikKVnFHImgERcENkWPzF900AT+CsiVpLdNRMllYzgNGkI2mKJE30P/27Wels5qcB2lNj+uI6mGzubC0uLyynEomRop54DqVGyAN7+RL5UOzQql2KR5JnsxJ8GkdDwfWR6pSDbd9/QsTKgCK1SQymgbKQwoI6TsUJofsV5UDLlSnRBpNBCRT/4zkvGilHM60F8xAWEhQ8nTSDbXOK63PIdRAB+HSCQwAnUWH2lA82KClik7sc/XwmfReDCFKIofO/EPxDZsbaPUG4h5SSKfgOHj4/9n7DwDLjurOHz8v59e5pydHxVHOCYRAIATG2AQDa36LzdoGe23/8Xqdw3qdvfYGY3vXrBN4sQGbYKIACUkICaGAchppcg6dX07d/8/31H09PaOREMbYwrtn3ty+t27VqVOnTt36nrpVdaNLRYYBbIhIZIpAxUmHqXQ2o/X5PJLTKTkAlJ6SAv2xJt8hVb6vGokLyZ+QM0dl6mWmDfQzEa34vub4d4c5yy9eetw0iUVPmmcR2O+FTP4J9LTZpgE7us5G8QGguFU3pHd2k6cn5y84c/LMVdOjqaY9YF/cbCPx42BSBK7d5bOfgXRTglz6mi55w/Fpe+pB+5mb7Ldutg/ca3deYF/JazrPfo+yyaf2vFAiKrgf4AhCGO2bU9fi+62xzr78sL2+Yodqtm/Ezl6Nzfhdp2RCE9yfOqitfgbPs9K59sYDduYBy57mOLVPnZ597F4Hsn+qlwa37rfrBm2cxxeZemlheZlD1j0+lg1dvmxFxLFJ+/O/10k2Za+60gogbDC3Wf6gvfQyO3+jfegpq6608k770NP29aP20B5tUvTFR7X6dvMKzVY6MGPvuMYuzds7vmrPTNrWAduw2u7caU9P2eXr7ZK4vXGjVap2w8V2cVcb8F9FWXLRF4gpBxkCuatm1+RVtPNnLUaNgLbXWiNn3QFLLa8zCqM26pp0ZcZqNj6tD40BK5/wha/Ptbq4t2C5jD2EAldbYbOte6vFM3bdoj0esw8/bu9aZQnY8ps4lQOAU0S+/BB7veN+csfLwhSWOQAB/UMr0nbLjP09rp3ZOya0nODOM624yTZvse177RUl+93N9vLt9psfsn/Yae2WfDYxCT8qCU8DDcCcusYB2G+Jwxqtl4RIEdNLjJvnLbPO0g27pGgfPmK13TZ6rZb8pmI2sdUOJCw5pOdBd96uHrA/Pt1yMfupbfaho1Y93dprbaFj2bX2mYvVd5w2bTM5+8SorZuwr9+vDwPftdY+tlWImV/Ytyff0UcGYk074h7w4jrbdr+l18s4E/SzLtgS3bdaCfP+3Y8vxWw6afeusy+dZgspO7r82wv/7NQct6v3LD5cGdj9pNay8PgcHLFX39g++9J8+acPpH7kYOnlRzd9/yPxlPDRN6Tpx1Ycvn3T6T/4QHakbwHfBorFFw89sGbNXGx6ahIATfdXLpeyWc3earfa9UZ9ZpouegoUPjs9XQGwV+bnZmZmZ2Zq1UrTlzzSJYL+Mxm5DXSCICGeM/Qy9B1L3VMAXnSFDr+EqUgFrCSETkjdm3c3WJQSKbp2HQQKA2TxEAAO9LUOYfSZHVIRjb44m8uNjAxn0+lKpXr02FFgPeXRJvK++7t34YBI9yvUkcHaEXwiAWDB1QGHNJoNYBVB5AVg4Ii7Ah8fIxbUc/nV28LAJ4w4+u+HL1GIGY7qlb0r5+g3RSGQE5VtGWfYQlyCoNQfa9fIZrVSxQFoNppopVwqAYFAPeNjY+iWWCCxOW0A2myDf3y+TbPV0USppmbwUmThfAF9VKS+G6UDlgSqw5AzZRFOkACphGahgN9INFAu60VKIlGv12ZnZ1FyKgPE0wR3OJDpfGUekwg4C5Ct5ABWfQxBI6SAMKKFUgfmBKItzuVsCGMgmteDfyHS9aEKRSnIGUCuqlUH84W+pOAYRfWqpFIE8rikNiM1LvLA4JGhE0Ioq5c3RKbyhWHEH4PEBXXrg2dWG/prrY7MsqNJVpy7yarzc/mjulNe/JeY+i+W0cuHuOP2SJOERNHdRDmiOhxL4mO9/rleECjlT5JIzaBHTYkoD7UuE5UPoLUBcrmzOU7wJ3B+anXtgqV9dnAIF/A9cG4Re0GvsRBbStPwNFLoTAWVdM5bkiMTSpCIXPtB56JYo/osB2DlSGHjqmHFpCJNG2P5+z297mk2GpOTNP151IiPEtoC1d/utFCbzCCTJr+cvixYRIpGvS4b8kaFuTS0HGrB/UhA+GJvsTc3P3/oyGFKBfrP59LpRCKXSY+MDK2cmOCp0GzUyXd4eBDxsSwvXgJ79PcKGYoGG5k7MDeZcjOhbDIdorlDGTb+4oaUkkorCfrSRDnOkukk0qZTNBFNKMJKZBhUDeYrHYaHBTyxIiodvrSfhF4CuUYdLtNUcFrdgtVKaT8I7HXTpbXMzMxgjV7lqlRVkmJKTCXXia77J/rrtXScgmE9F6myJY0Syii9WiWKOwCoBd6YPELK8cdCfA2A3ni5HywHgIcNLhEX/kwgIpriSq9oIufNH2GhPUtk5RXLavg/t8FdghcxXWh2lY+PP5vQ1K3R6Temnzf7sGlb/dvX2Be22Bc228Pr6t0r9yev3v+2gf1nH25qILlp//ksezSuHYGO48n99ic32V9vt1eeyQPOV3lu97yd0nF7yYC9dYV911p76iztIp/q2scfs0Mr7D5foxwM44USxlX2Ie0AgEh8wOZH7WsftRvL9nDVFlZpvH/VkNa2BsJwr9zi3wLbZht+yNKD9qt3WHajL4ddlvfPfVhfyf3yUzZc0Dz+x/bZ/XOa0DIEpgZB9gkEC2p9xBEm/sCSAzBbsw99VYX+nbfaVrwUR//QpieFQXdW7T3/x950hWZy/8ojdstT2nnztiet1rLxst1wrq0ftd9+i738LEscsY8+bfta2t319Ia+vYBIeyftjRfa1cfstSV7eV47Zp5/pqXCBKZlNO4LwSOfKmm3ZO2+c2y2aV/I2kfG7Xr3548TmiQBv6AEqhOFeKV+0exDfv9Mv3MSDRft3C2243w7/VLrbLH0sJVOs3/btf0Nu2+n/f/WOj8UMeCrmZ/tACzpHL8R5zXM6cLbWOYALKdzCra7qWXBP7dOw/MXD+rbvTuG7e0zdo5LS1b3ztuhtl1QjNYMRMTd85z5EuGU4hQ5TXfsA4ft6kF7xUp76Svt3GnbV9XmP8Nm7+voK2CnNWzvqM1stNIZNniO1hBvuNBedlTFun1Wo/KrX88Tz/Lr7eAqa6S1M8/DE1of/H8esdetsl2PygH4zZda+0TXPNOzV+60f/uQ3XmVTZ1nvTNs6jHtRXvosxbP6QPSzyYq9LvNbjF5d9BC3I4sTfL7FyK8oHck7esv31/L947dsy6f7f79H376XW995Jor9z411PymZvA8/sdX5kZrK6/blXr2Z5b/CWnBDv7H0fL2hbLm+xQGBgbpyFrN+vzcXL1ep4uYm5traKf5Xsu34hFo7nRATsAXQAmQQN8R8OnjMAPwaK5QsaSPIOVAMHrVTIei8Vjvy+hYwQypFDiBNqexQjqaVgveTaLRPXFXPY5DTOIBJOjhJIkwuvfIwZXo6pNVKZ92Sxyck2PHjs3MzJEWEEUPD6CiQxP+FQ6OO7qirNH2nWTNkd6TLJpNcFW93dELGWIHaDE/X12SWbEJcnLxNZCMFJ5X1GiXx1yiEBIoXBJtiZYCA2eIS9dVV/OuQTvqkuOZVHpoaIgil8vFtevWJlPJRrMFEMcRa7Y0SbsyX60L+stjEQhwfwxgAkPO4UlNoWRwrSascw3bWIxcqEcp2d/bIBmqymYyCFCpVGZmZwOyRALEVEXjCmqCkBwMfoLgi0Z1+SoKAS0KQlpQAom4RD8U15EY+vdKE7iSBhAP6KjSEZVkvoqAp1EQTGrhEhgm3IXY/jZA48Ca/S9Yw103I/4rkScUCcMoNXlRNNTKueaDyOrkh4iDazihL9tqDg7RUQ6RMSiEEVeBo0halBPVgt+CCawQCSYuueJxlJ5xh1CMkJQGUgWofNgXf5G2MDg8hBo020Ivx7SJqrC/Fqbq8xF6VhoOgCZiwZ1A4D6Egzc9PQNCPnLk6OHDR2Zm5/jhA1DHiEOpVBG0A/9GG8IRyi1OEE8a5CcrIwzpvDgEILzU4i6o327WnjUFaHwgs4quXvatKVxStLRLpWpBcCabwcRobxrIb6hfosHTxFAuChJLDYcDlxOlYok46TQqKKAxTTH3lQeUHcRPk6vWa/O1SqfbHhgoj42O5DMZnj3r163duH49LOq1KopM+yabKdWK7JjiUW1UXdwSoH9cqoWu9i3GJ+AIuRja0EqRvKXS6FEAKkHlKF1vDnWlwXjM07UvJEShTMt5Hf1jBXChVNKR5vnILtW2MPoFDZIRudfFo0UsJMR74ciTCGdAjUqemabToSVKHOyKgsOZvCCvH4zVsXXfgjkIsZ+K+hH83GnpPJyofr2iOfXIZKSiqMIVzn3cpEXUobcilEzDAG6FGBDNz7VBE8OXQ9owoiB2epci+4aUi1sQlBpeXP9T9cQ3MUb9L0NXLlsHvJyAOv8xOj0FZXwwe4nW+vrMv3b0Pp/p/2LWiNts1nJ16zxtR2tCkDedY5NxZQpUimjYfuurdvYWu3fKztxq+bqDuT5l4jaQ1LDrjnV246Oapv/M5+xY2Z75tLU22VWFCMk/P30FkOezyjXeDb541Ee8qa5P23+9yP6iaOt22jU5+3rFfv2rNlPX3Jjl3/NKI8CTdueUZS62bM9ef8xHy8kYrX1Nv5/+lH1mh4bQ+K0cst9/m61K238o2MqX9udXRUat0zF94Euj2yR9mc9IgvA3/v0r7cdfpR1+TiBfN7DiXNuyRrc2nm/vvNTe/Tp7arvmw+9s2DvOtqd32NtS1lqpmfR2SA7A4bbtqNrr89acskNp+9wFtrVuhQ2WnenvogNwPykjdwL9fYBTxu6t2GcH7O4RrYp+TVeLHPqFOBVxT72bCPfqIS8gbt5y8ydnHoVYTrJjF6dta9YezNgv36adYU6v2Ruu1neCP7fXbhjz91GUhQTP5QDs8BqlOEQIr1mo1oBwTyRUMZiy/7ZFn+kdrdvGWTt92q7YH823gZL6lo19acaqPXvruKx6vqstRJtta9atlbVDOZuM6e3UEE3imPUytq1pb3vUprp2RdnGhiyFG7fL1iXsoaodatnGmL0iaasXtRLgWNdqWVvIWapss2Xh+5cdsU0Z++KUpVZYZjg8WfXGYN+A7Rqyg2XrVu0vPmKnjdtnbrDDJRdxGSV6tu0O+/IRO+0M++Up+56D9pa1tqVrO18dof9e0xZaerGwOWU/3bZ3x62gJ5y8zaPCsVKqP5/+JYknw0dLNp5ZSF+6v13JHH1w9V0PrH7ppQfWjdUwmAd8jt/zU3MyX9k5nMh0xy/dX9o4G1+qzn9qaj6R3v87+UP/abi3P9We1SxaqF5vzMwC/2bpo9vqBbzfFFzRTAOJ4lMkgDICeN5ZcgSI0GUQXx38Ah2guh2636zW+Ba0i6EOIi6hcmlAA4ipFKmq1SrglY6Gvjt0NCJ1aAvBnSB3OtNuV/s8EkEYQyNZ6qIHBwcBx0SfmppCcpgAD7zFquPih9xuFGpaeB0k4VS9dxgH1oCx8B8xgNrAG/Kar4C0ZltNzcYhlfeAHETkHk4koWPrQLrsUwgJMaOgE0nZ9jl7UXROcZCc8oZyEULvi8Lhgzo7nRYom8LmcllcpZo+CazJ+sBimIWx5Fa77Z04uF9qD24MpYO/FxUYJMF0om+lqRKlGDSAZjsdxAX1UNOtZgtuIBZBP59AgTDBBkjukyqExQlHNp3Ehc2ChglRuDNHflQk8AaEIy8KqxD+CqTCxCffy6VTuKdfrjSgvnyAICKBgjMOkE12Qum8pEqgTD2hzj37vp/gW6W6ngmXy+HWRQbEQQBuUihKj04kUjKFkhUOgheyhqQ9eAtXJo4vPoYfMsCQfCWR64dw7npD8VRSUVJbqfoI69T0zPTsLK4z7hKtBJ8T7vCFFWk6bS3Flrq0W5E1fb4Q6Fozbtzl1vsB+RgdQVNfkEkI0F+NZHERqIv0sFKhpS9vgPxU5Qohvq76FaS6IBohsVjz2W8AcABWj+pD08Bi6RUe0gJOm5SIjcqt17T+Vq2mnZaIhtrQHXHIiHLDHK2VilpbMzgw4F6+cLCUltLi9HqzMV/Vxweb7WYunxsaHhodGl4xOrppw4aBUknfJ6xW0Qv5+lHSqzY6dGGxDCA1Fu+2taUXlUQbcmdO/lw2m8P0kVkeniot2pmUpMK5UoEUABO/wHQ0eq8K6nZB/wkZnMxFVSfTpBzuBWqiP5eqYUTSpLKuGozWQuXzed85K6PXCXr74SYgXeMrV/VhRde9Z0awQ//w81I5uY5VJVH9EVtulCQJFAWqRkQhAtrmHMmlBBH39dN/bfgZuOk/KWh/uK+4//oCgBxWJ28ACKiqSfvcNbctqYuS9tk5FzUzZ63Lsde1xl67bPXoi5XAVOeEApxId/k8/Oei7/fhV3/WCEvjKgCYDwHdq7b/ozb3hLWnLbcShSrC9hG7KWmfqdhtu23xKuxL02Be4WkDrRrSdvL377QrT7Nyx6f4XOpQcT5UjmjdnHUa4pCP2Y9l7dw1NnTU0nM2OKHpQGCw6DFzKtpm9ncOGilprmKzz9jNX7cNFUu2tCPKY1vsjStt1WF7fN6+Mmd//sOn2h1/yL7riJVa9tI9tvpaL3NQGTE7NjZvN01Fa0zxHP6/a+ysmmXBjA4ZVYTicXwM4Yo0/TNhez0K3gS4JzKlkwhNZe3zeyxW1LreoUHrpgVYLzpq8ZZdXLR3lu21QzbxMlu5ylWQtZXz9qmDGvA+t2Srz7bXv1bfltJa5J0+rSXo81QOwHL6e8QbtDPj9vgT9uTH7ekH7Xsu1oKBF0LrzW53NwBAfuGyeqHIf+ILzYcetPuO2nsn7K1xOzZvP3q/pRJ2X9021ez6rA2dbmm8BwR+tgOw2T2isNSEugQnorgrvGrDRy4ORhGXqJTUZP2T9Lr8sr1gf3rAdrUsG9cnfnc37ed32men/LfDbt5jf7nNPvq4fekZe/tFejPT3Ww7hmSxv/tKG6EiN3nl+tKXT0/aRNF+/s1ewStt5W679hFtDIom5/1tQz1tD660v/i61Y/Y7COa+4RXdhLhKhTPsAMX2hzFeRY1W3bXrUL5P9uzoRHpdjpn70UDXqTOnO3/hE3dre2q/vhs2/CwxcZs8YD98qAW84y4pX2vf85h1wsA2d9uQnPI/9I1c3d8/JzKfPbuB1et/L5Hd929bvuXNl98waFn1eRxah4t3POzr5l/ZnTs8n3xzMK3D/0f/evcgV8dbu0EnKn1ttsdUKX24azWNEFXM+Y1INU/0raISN9NHyTU0tNsDg0b0VtyqWiL6lXpS0EvcGho/319oRbmdCf0KWCmfC5PH03HQ3bgV/wNUA4n9Gj0L97FOCk/FbxQLAwMDMgbqddDfwkTQRufwoFMoH/cCQ2GV6qaX+FDnd5Tqpd3qYSCFBAXcAw9KEm994P4K1wLaBSwTaXo+hAJAEL+9I3kARAgHhiZFIKXfQ4wFXM93ILsBEY/L4jinESeo4hzJfCuHAkCSQzHZyEDfv27miKlwgjZgoI19wYNA6JC1hwps4CAACjKFn/+alqLtKG3KTDSLUdTlAEUQJyQkaC2oLywPqwIEv4BXssHcP70dUJEqAcfJR1GRxUTcO8wN2QHLZUCkupAYpxJaa41TEdQAxgJLzEnd+SS/yH1aoUAdeSxfddylVZlQVA4U2pqhwtSg+3QDjlKmapvcQfWy2tR3tIWBgRCJhVxAoUKQHgHQX1jo/tyQK/J5o6/NZvdP31AHRCukWTuiGvISOQXJKWw/RAvrDTjPnO7hTvcU7NqaMZ7pYp9dtwH07oUNEVsEuNYAfHbwFlfaa0BbH9N0dMeM8KsqB6ZvUrJQQ4enhNZ0XiCBYuVWqI8H4qI2BRZgS4PYpGUnwsrii7hJUo09CGwEx2AFUPZteNFVbsbeqRfnUmBSAFYBPSSmnbd0S5A0Qe/CMnK7xRrYHoxVxgeGaF9UqcgZJJjPdybnddOPHOVeZ4RoPaR0dGR4SG8hYFCgRMeDFOTxxATzvxU9EXAdKuh1btabADc18cPur10Mi28rw3JVD1kNDQ8PDQ4SCqM3eeESXI1IG1zqYaB/epLFml9zSDIjFREBjLzIEzJd3UzkuZi3MDE+NFmKD66pGY0j623QCMoFvID5ZJAP9pcXNS3jYnjDzLy5Uij5XGqKlFFIYlsJlSCV4eqlFOpyx8EHuC3qbllFO4qgt/lyHk4IZeivp6YwIb8rhirgpfiLno01YgmReIy+5oKLXYmiFtYCpaH+4YiMXQSaloQmhELOJDUmXqdEl/VEVvc+ufVRN7FffER4sb9mQ+d9SwHoLlof9zVd8E63vy/22fjLyeQyev8G7pYBhV6ptlrHYkB2r87ZR/4qPWOWnW3DV7u85KdsuNWON0WLxXogaYds13jt6ANo3b6hL3yXM0PEe4/3N/vBZei37nfPG2jKa0cvXHEBhdtfcMuqNviQfvENvvS6fbJhH3Sjv8QjxJRP7WWNvJf3bW9bXu4Yy9PWmpGMHGuZztmbXPOxup2wZl2a9UuPmDnvcV+8GW2dsSN5CRKWmLMNj5oq6sWW+vu0TqXEBq1lU37nrw9UbcfWG2//CMKqx20LNAei7vE1zbkxUEyOedBf+uCEu4ze9KnZ7zaNfnsbIV3m/YjuGIJu3CDXhT87qfkn4wfsjMStrWA3Xq0y/sORt5GN9o7L7Gzmpa43hEfQqbdPwOYg5KpLX6g/yD8cxDg7APuohx71I7cb4fn7EP3WixjFz3X1P5lhCAvc5T+o16ZS4QU+AOjaOIZe2TIzhq2195sG+LajLXYttY6m3nCXrrO0pgRGaMuPAZ+sOMXWhJioZApv6QsRMPt4RK0yBFnqW8tpyDKq/YanfzGbvvZHfZnh+wvD2uCEOkKCbth2H5quy4Pt6Pf/lmrHbbmIYtN2zs2WHubxffJVzyzaQ89Y91D9rrPWPYZO9dfnXxq0h6fsM/cb9edb8WSpIrP20RNTuN3P61lvnjC8xkbOM+m7rHFtqWK+q7cSUQDSQ0cbzgnEAimZtP3WrZjd+M4lWy0I/4fPytqy83DduxWfZCuW7d3XG35fVpSXL7PLtunjUH3pdSeaHd4KPe4av9lCWEaZq8fbDXf9nBysPHo58/4xF9dsnvTzD3vv/iSZnLsgkNVuop+zS/RQidx+zvfmB2pX/RrX8qONL596L+1L3Hov5c7MwHYgVnU2wuX6G0wgdqHXRg6BqQIO0sQJaF7OokvyM7ii76/oSIIWfHQJRw8JyQaJpeCpAExdOO1Wq1SqdBJ0a2AUsHrYdSfLhLYJ/ZO4UR27CiFTrhYLORyucnJSTpriQn2oPNSCRZBkPT95QEaf+zosaO1WkPoU6NsYF3pFVFdveJM8Tw5Co9UznnI0TtHdfne06qrRQtCUcAvn5oCBWwToCm3FF+zA6KOGCKEIzFDNw17ThDEz0+mkGSJCIF/IJgvHUkOEgXGEwH+zlJxEAztAS3Qs1RFjURjujIplT3wFN7Rbo3qw/3pC2OSkyMQU6V1mfkL6iWAwhHEDWF6zZwIJVJalVcK0g0Vfamw/iaBS+Fsr/EgObkhKwpyhSkyB6nM9eyMHGHBQhFVKorJCTF0VzWhRh9ikNhLx3MMbYeq0ksn6UJKEgfYyBAJDZI51uIaDSCSYgTdyX/wGg+xnJBwSSTJE+lfMSWtA25uugpVESqTV0YwpVD5/IcnfCCF+pfLZIaOx1QV8m00Uk1WpNSrEC887BBWunQzQB4yJBVNg4qW2pJJEgeLdvZBQwl9JZhWoVJhZginonBOReBQEd2jhoKKEJEfJygsXFKpKKI+96wvAa8YzK4ZA60EporMf3SPkBxCDSCWtpLSewdrN9s08Fq9TgUUwKOSWWUlJq0XISkKWsRkKQaNfv+B/fgAmh7T65bLpVUrV46NjpbyOTxQQCj+YKvZxL+pzM+jBaREYDQoj6rd9pF4FUWPqERybHhkaGiY+iFmCV6lMhJX5nydSmgt8lDkEUkjMc0UyuRyCEZ8nApkU6G0OEbfx1XlEAlFqj4W5D9il7gHrv4sT5x0FhViD4V8Ho8lm05ThwB8AkmF4ZCnVOTPEZ8z19DWXF797hmEd1qy5lAjgXTl1hAuXbsyPBllsCencJcTNzadEGHt2rWZTIbHqxqBYwRnjkRE0I8MiS2k4R4OXOVE8fxKhDlRNA/LZn1mVwynBfuRumgBzgciGFGpVXmiWO7oq9tjr2uH8e8XId2wT5NwxjK2ISaAujSRGzoAdDtqp3/dujEtRUVHP+xYf/m7DJDcHX0AAZgA8YbkFDcdsx++zn7k5ZqbvnKVbUho0jOYjyxG4rYyFYG3QGTdn2mvB5kveZJNCck94u8B+r1DY8Eeq9kds/rA00Rae7BMdiTbirSdlbHPb7ZKUhIu/YCF4PM9k/aS37D/fav92a324G02c6e9+Tx7aNoezmm3n/q4nTsmO8vF9Cml/QU7Y50WxfZtbRkhMWjlfm3Oo5sVH9cHRiMBNGkHjtpM0c44216/RktCf/OT9h9usn8PVgZnA4SJSbFxA3CS+pNsKOvFPigPdsVNyE7bYE4LTU8mx8F/vlsLWBNxDTx/6G575VbLI8CIxenZ5z0aYgEZt+v4+vfaO2uW5BZwWQNPfZJ9939B8lPRUz6bBhcFnwW/o7bLqr6q+5ob7eINdtopRDwFYSEvWT6hqE+EK+cNduaY/cOnrDlnq4uWbskNXchZYo9NUHlH/bUUyBgDqNneNVZ4mZC01E6hKDjdPVzwZ4hDwVEfuuWk5qbGXXVMJxLxiUzBVvtC8EOaWlZbsJmOHetEBklnfNec7XwOXJxL24Y326+fZruKlnnU7pu1gZhNteyOKTsnp3UFEA7A3Ll2dNLecMCGyLFqT+btaEFLe48V7K512qsHiidt+FLr1S27wgobFfICqbbXtv+hXpL8zFr7tY1aHgNtG7FbYeJG25m1mYf0wYqBrbbpArsrZg82bceA3XS65llBlBRtUbm7Tr1i4p+baN/30SNmu2+68ND3XLZvz6MT93/s3FY1fe+uketPP/b/9RJjQw2Menl9Hrxt0/DWY+e8565E9tv4DqPxTOLA75bbz2ipq3oZR3Xo2Pv2QNpSRg8LPS80UVWXQvxc8VBR/7XUi3H0J1kUyH9O+j0VJ1olCVShw+3pXbUmP2g4v9/ZqXfxqOFCaeCjcUatLs0XciCH2dlZOh5gYUhF95fJZMvl8uDg4ECZZ3BszlemklCdFCI4FqTXUgH8v2NIZ42YdHgapxMfZSmsqyv4C7QkNCVDY8AdAX3IAZaPTIce0N9CQIJEIjF11so3nIRQN8kTKCQIFNiGcxJy5NLZRwPbGugkQLNwAXNkqC0jUWClWp+bm2s12wTqbYyXTeL3cZkqVN5OEL8PMCHJEwb7Q0wO0j7ppQlf3NgX0avSxSO+buuUgEAEBDAA2vH6FcYTdEByeQDSYA+gjGGRUPEDG+FR/kScw1Enko140fsB+QYerNTccw5iEAmNa+pPB3HweJAXjugy05CH5+KruFGmW6hQt1d9qC/f/kiCiTcnzmnJnXAYJoGEfDy+E3FCjuFEpSJjyRhRFM2V7M5DmqNK5yGappJOCWPpQwoSTGp3GVQbYieXzFdnaAYaCSi1PhuMcnySWEpzn/QiC52j7qC54FuRr7cwx7qeecD/XEqkoBYXUedOSP4NHAD/5+nd3iMGUiJGqV3AaKXKpb8GgsBiPk8IDRIbxcuv+oS1Sq125NixWqNRqzdmZ2eqlQryZzMZ2vD46CjIvVgoDg8OwpCSAEuPTU6SEBAaqh3RXQT5tTQMfY4knV7s9vQIKJUo/cz0NPbVaDQPHDwwPz+vXf4dw4LzGw19tCJNZtkMzimgvFKtcKSRh9KB79OJeC6tXagE/bEZbIX2ib+4oFdR8kzS6UIupw9hZ7MUMONrnXmYZLS+OYOmqTINbniVcAsWPPKaTfkAtAtfhS7AgiUilWrNlbqk0XDBMVSMbvjR7xBfRAg25PejW6ifmuNWtVpFagSS5GKuu0Tx8i3ivWKn+GqYhK8BEAP040ZmmjqVyxNE9cnuIL1BihzFICR1TwQJsWDrf6pROP3ZMOTFQr91n515tl0S05h9/6NYEf2V2Scyds8a2zZqbzJ7gw+5fjW6qbcBb3c0TyDFe5XvZalW9Sw6e5VdkhB/UD7OxlV+vNrsc/3uvOqTfa87EaOKuL3bp3+cSGj69LxtLWgyN4SF/OpuW5GyT03b/Tltc7mcHthvH/or7aA/059DUszY//pBfUD3jJXatz78BJqLFn/Cbq7Zf3nA3nXFCao4Toh0n/3iQ/axzfbVq+wVw+6inIUh+t289WZsxSErt63guPz2ffoS8L+/wIsN2kIGsPjQyYiYvM5xJYzO2DsesoEN0fYyJ9CI9sP5X1/RPj83XqBZQLc/YS872/K4OMA+eIKPoGl33WYFsS+p2CgZUbqTqvYF0Md8IQdw+iFfovBys3eN2BvOs7dcaW86x04vn7qu/3G0cdzKq2xovyUxhVn76jma2bIeXV3kFkZO6Hmn/dHj9plH7VUJ+6Vn7NrVFscNAPhRLhwAvJGwogPHgvhgdxQCh2Bhy4kI57musCs8ge22JmOvGNILpQeqkZvZWtC0/lPSNadrHch7Vtvl99vFB+2MmJ1XlC/68zvsmYZd4wuLodJqu71to9fZd09a5mr7q3H7uw3aof/utXbPWi29XexXRzwtjJ5bQ78UhbwQmrrbbpyTzLfN2o6G7b7SJhr23sttzucXQTgAs+4AtI7awats9yrbOWxPjmma0BLRjrB6LOXF4AAEQv8Yb2tl5b9ft3P3voEnd47wlL77wdXbRqubto++6sxj90UR7dDtG8ubp8cuwzX89tIz7xpsPp5OxpMaqkuk1LeiOHXv6qX4qXNByoCahQ/VCQiHSsN0eqHX0it2ReB2uPQInNC/ESGAEv4LYnv37Zz1WFFOzyJJBv+ItAEFnWzJNyOam5tttVoAJnolurx8PqcdEoulkZGRgcHBbC6X0JdrFwEgTQ3q9TTFBDzkHZhAoRCuukBlEuBk+DnIo0D0eGSZTmdKpXIumwG84qWQlLsQHR9HIoBvYJjxLXE08Awv5RCRix1dEyEEhMtwslTGcAJUDucQ8aFw4lE0fFssafNHxHP8qmhwoW8GaJO5BAtQ2HXrLCStyysm4heKHCVWyQlcihRuqRx91KtrkUzBTwRNUQNHnaggHLin3JTOlwiSWmCU/1SQM9JxAQdGaF0KhySMuAQ+zkrk7MSQ+G5YWlXs4hFfkTwz2R55wT38Qjr4qSTOG2xDoqQOGhpWek19ISaILMzg4PmkZNiDF155UTCdy1YVQn7w5ghDyaBXAhpphrhHODr0WIEclcPUA/kFherSkwPAJZ9weIqyIIzUAHDXHLMa/lLIUR8L63bJaWiwXCoWwdPoEuhIpmlApr+IQzGw0gJNn6bBLdoCdo60oT69ZWnBQzAUtWpIWFGFXhJPAvgRkoLcturz3WdNAeo7AF5ApdbRuSipCklL1KwYbFCYMp3O5bL+na845kk4eLRRb2SzenjTaludTrVW0zuL3kKjUa/MV5COZjw0NLRyxQSCUEuA72KhND07QzEnVq6iwVe1BUFXGcT8c7xymBbREa4CfoJcznYb2F2rVmdnZqu16szs3Lzj4PlKBXNEXOpT5hOPp/Rli3y725ufr8xoy9G5ar2Kl0q9oKR0IlHIZnFBSiXtdgxSkUX7PCJKBOjXl73INae7qUQyk+Lniw58f6RsOgMT7Ey+K8qRZnz+mZ6Vhs9Dy3BzFUmLx80+Uqdfc9Ov1VRFUnGfuCRcdeCPBqSDCCdQLla1KlV0u3rMeZ159Cg+f2TQmgKEseBoai0HjURtdHEBT5EHKAYDn4Z/AEVvLHAOXAZP7SYUpFqw4rm9de+px589/vmioQeH7PowzOuE7h/Za//rS1YYtG7J5hJ24w77+S/bxiesVLLfHDg+/A80XGn2WR+KBdP+pOOu5yfUAPriB+zg+K7XvuPYoyu/9lOvHd8yvXrz9Cue7QCgUbLp+HwRQAq345Yo2YqLtdEkHKDOov3mHg24fmrKdtWs/YQd3WHls7SvPPTU79r+2+3I3HH0P1LUbvrXna3Z8ycQwGjQYqfZJZstXtdnv05Ni/blA/bfHrH5VdY+11a1JUmSyIFbzHLHLFmyApD0CqHS+3bYw3vtrUXLgzjBnYD4yNBOJhr/qNm1+2xF3hKg3lNS2v7dy+y7LrTxAb0kefX5Wi8hRcCT44BrFrgPr3mB/lH6ZXDwFh/D/ybpTB9nP81B9WGz680uzuijASsG9LXaf0L0D5VzmvGVDB+kWLSjW2zxsK3jfLUje4jzIXtkv917xD5y1A73rLDSzqJ0Sw5AwR0Afhho+AY8IdgMsAHv62r7yqy9/g67Y9p+b59dc56N4SbhJFA895p4qAKjf3+Lrcva9rqNpe23N9nvbbYfX23/frXWAT9SkyvFyekr7TffbKMVG9plpbYy39W0oaS29ufxefWAvhYM9cr29VfZqpS9cp+VN2mM/9q6vaRhL8/ZmWnbFpNoww19AgwmdWz1ZNP/BlTaYhs32L177HDCzrzUNqXsv16t1wtL1K3IAVjw5jr2Uku4Y9BGw8Cafl4ITxN+UTkAEFWKmA8UOi9ZUXnqwdVp7amSPHascMsDq//s11/x/jc+dqjQPnCwfOiOjWOXHEjmnsNR+6egxU5sz88NVh/QNF3HWcIOerD3NDja76EcxISuiqcAB4X4n3ABqV8NEbwXU7TQ43h82bzeRtP1hiSwdZiiHo4QwIl4hF4qMOiTOhn1d/rRwQKCgRY+lahDNMD3wMBAoaA9ReiwCsUCnRddLd19ra5tfHzQL2LocC14MQgr6KNAh12EhNxdII24SyrtQ6hvlQqx6KNa2mbUo0j+0AtzAtqht2232krqAi8RISfSCUU7iUJ8GAZaOg+3yA6pfDAO54QiKmvC6eXBPfTPsKbX5kh5g86ldYBH2AufP44EXB+KQnLhRMhH/skwZMFBY51iozqW1JHYCBTQdVQEzylEEIbxehICQS/i4vBMmZITqXxbWMCGM4OkRv6Qi7OJ9KZsiO6hVJSEdNkUW0awIPirqeYLTeE9fUWrRS178Ykc5oOQgCIBzFI6Cgp7kZEPmVRtZKCY+kdMQXIXTa6GyyZrCCKFAgYxuM2ZyyNyIdGYs10Is8dDfMnC3UAhuRTgvgnXbs0C7ISTdUcf1tIQIIZEjrDP5rBqjYHn8jnicJd6EZNYwqtPvJWrT+/BNdUGOs0W9im+/tNEMScSRp6GfI5Fd92WkcsXhAxE4np/DYCaBPfwrc/ZMHj5Vh6kEcmTUll1mzQc5E8FHSuN+2TkGk/U641jk1OIFCAjKhwcGsqXijhTiCuPRF/10pj66Mgw2u+29WUx/HtA/9j42Nj4+MjoCHo9euToU089OTk1Cd9ivqCd9aX7BdRcyOXR6wLwt9ujraA2SliraYEFjRjNNdptxIIJVQ1C58GWTKYRrt5szs7MaDMBLQdewJgwv3RG3zHRhw1x/PHs9aYhRpPDqahUtAo5k0njcQD30Swl97ajrbJSiRSaoPQqkpYRd2qVeQKoJGoBF6wrvzrW6i4cPHJsZr5aa7Q63UWcGSQhPLzscgV6BaolqK5Cow0VEcgVfpyCDQW4zyXCkDWBGLSMRo6SkmvLL3/4QvzBw8FHkdA6xnOZVC6VJlc9MakqKqK3WKtrxKL1EgAA//RJREFUzweeDv5w678EEAyUaNiUsl+Mrf6hxoafDXjkX5jSPXvFTlsFpqMDSNiHzol2Ey+37JqmvlUUaL5tO45YtW5/dkYUQm88d5/dutJeO6Kt2QOQfqfKqd8lPjj7j6BP37rpjT/x+g5OJTBvRfVzf/bx8844Fm6dQCAYHADAXNUvOYJWSPT1aHC3sWBvedy21W1j1v7n6Wplt8zZJ3La9XLF9fbkb9uquPauuWiDJsxAH/kJYbh88B7+UfTBu+y3PqleYPOPWnGz/YK7J8cJCZbZ4P5pu+1xKzyp7wHr21XfQr7fBKG0A46eqeJvGarf5A7AD5xQrG8DUcvgHNDoXgf0O1xdKDMMad/l7shyOt3XngPiMYaX+IuCKX9bEbwICG481/B/LpaTWm/b395l/+0m7aH3b19iv8RdTPlGL94yumXG1mVspGQj55i+YoBUROzZTdPaRfQzBfvQQ7ZlhX3k1faXN1l52N60wT76iER4w4kLqfeW7Reu1/5CVxywd5fszk/ZHm85pXOsNWatpI3XbOtRbUZUS9svvuKEgfl/Elro2OzDtv/vrHSmrf9+e8UBW1uxmw7bEzn5A4GoUEx3t780enHS2j2DP9yLP2P2n+9aN7NjZO+nzr702p1Xvuvei3qxvVumH8x8G9E/1Hw6teOHhrtVdT8pgBAoyBza+mh0wDrefajN81+DfFyH/ij6I1K/grLV13C1FEH/wjnpMCEAgMKd6N0CeCIp0AfEwnl0L8pEvScUzkHCSDcwWBodGWlqq1HtkUJC8Ak93dzc3MzcbLFYCrsrdhd685UafTogFLHo932SuPeCgkD0YEHgqASS0Rs/GSGPBp+RMBYPMzRI02pro336RuQE1dDvp8LsbR9650hRQZBisYykFie/Ek/F7B+XqB8hih/uhkDOKR2EHpAc8oiCiTlQRzKJeuifO1pOupB0x5fEUVrF1IlXnxROsM4poy6Q1qEcoa4O8kLliikOGiUUABHpHKKInjoSXjf9xBNGlUVUZMUBa2t0F8DgZQHcxGJ5UJ1Gb8VX3Egcbosipp4nF1rtIFcEmxFKV7FDJiAb/sDct83RFw+4jMW1FU0mnUm7Jyn2LhvAUtpELNwRcOnigj4Ou9Al736JHEEJxCWkheBuBTtcKqaXkqNPGJK5cgFX1YqGhbVYmRtEgom8DsqoyWnC6JJN0SW+r6KPA6MQAMWTGig7ODBQq9VA8ETLZLLBF8tkMyBQgCBJ64361NQUrDR5KJ2NJzJAPVm/NsldTLsRchc3kBwBgbBFWgogHCn0rwKCBpFKqC/tH+9DJcQOP68d6UJllXkc3d++9dZbt2zZsmwXIP8QmKJ6JI76OZELPy6XeGBIukSV4OlUqlzSfExCglNeqdcq1Rrts1Aq4aCRHyUeHh7cuGHDmtWr8plsrVrBgaD8Q0NDYxMTlOTAoUNPPb3t6LFjWkQtpWokAMGpQ55Zad+nlmIDfCvzFYTBo5qvVGgViUwGOWgcKi3SYUiZNMqYmp2ZnJ72hdhaqADqRQW083wui981NFgua6lRVrZKNtjcovxFUD4eGb5HNk09YdDyMjHofDYXVgJoF4N6U2i51WriXjQaWIfqNa3vaMvF9DUfqhO9FeVREgbXpUIuVfP9BdrUg7Qp04n0jD4VIrPU/UDhHM7hFuRxFbkfX+bvd8IlOlN74nmo/X3Qf08PDs71wbJCHmUiSaPZqMxX0Q/JMByJ5BYTtAh31TEm7CHnvr/yL/WVzZMIKzxc0izhJ8c0pafRR6JgkWey2rkk/PYkrDJgLV/8enaIMW0f3mTb12iK9l2x6A3Az/ng6SaHDj6j+Jum93/8HNpHPtudmcvNVTOvvGrPWZtPhUN4DgdROfIrOqSjtW12CLhFk0Zevdp+YLO9eYOmxQ8n7aKsvTZpr63a2TvszgP28R+3N2y2K8+zh/fZVNX+0xs0heNbof/yGTs4ozYLtMpOCHwe9/6hyNYiKufsvHW29izLrPmmR3n/8YTS0BJHPbG/VaKWAcPfdtkDPKCKQdIZn7NEw1nK9SnH+iP+YgLfoOU+4bw7gSg8vAHI+9sP4oStY2nZNE78h43ik0qoIj5+n74kff56e2lQDrfgBqn167dmwEauswL5auFI5GSmE3Z2wUbTtvU6u3u31pMMrrTfuccWSvbaFfaFPfq08JN1+zdPWK5sWxF+UZ/pvWOjGteuQes17DUHNVPovIK+CXDmlG09ph2BSm0gg4b/b91ojX/qpwQAJrfSBs63/BrtCvrmJ2ziCbt3px0a1GXjoN4G9HCnn7FH/9aKV6i9vwhpfrD50FBj21DjxrOO3XvfmukHVx3cPRy7cu9X3nv1//i+R3fElj7G8G2h6j3puS/oQ/V0CnRn0hDAJYCqfqezpLYIzIUOiCN/BZWjCEtgMaRQTxaQAHxCj6QxUIE5jwZFTTeEeG/inMX7OOmSf7EFetxWuwmQy2YzhaLe+QdoSA8KNJ+d1Tv/ao3/VXBCWp9MylAkBKHDFf7xvDXM66KEthD4Q5ImyOAQVpHoo52ITc/Nj0hcBoAF2oQ/qdr+wTLQFV07faSK5cX3pC68ksD1OIVwKEQOxQ8nIX6gpVshMkRHTzggr6PpNXozSAioEDBCeOAMLSWhKLomnudAoXQnRBBzD1Zvrvh+SgUpTw6chNFwjag7hVRBdueqdPxTFv3cdc+5EcWl4aDqww5Ink441Na8A31nSZFkQxFxHVVN/1Lm4gKhF/GHjzLUnBmKDxRETOIQ0tO4uEP5ZCrwBZhKVldBTE4mpfb3Jl58TF01phF/z0TuidKFoyItU2YIDJeAzxCNIEQKsFPCYBUSDR81vFDRKDDxo8jyPRd85Wmv2dFyEmkhFstms4V8jvokGvizUMhlsqB0zecBS2riuu+LxRFp/RsaGUrKZdO/koEaNIs9k6Xg+CGyiTAKLGuVEBLIyTXjpuIZyw5CZTlJlH5MqKY3AFoDoKrlGg9768bBy84WBiCWfiGtF1gANtSLtgjQ88DrQlWAZmAO+m1q8n8bN2emqo/ZJVLJ0sBgeaBMawwzf0aGhk7fvKmYyVbn5itzc8hYKBST2Uy13To2NXX46JFjx6YA1LClJEODeAsb5+dnG7U6hQS0Nmo1wHeKQsbjoHf0Mjc3l8nkLJVCgpbrV8AczS/2mjxF9NO+qpgAGiZ+IaevFQoC53K0bAqo2qaxLS4gPDEJEXr3jWbhhn7lH+hbwmqRqln+Ea+j75ChBxStUYeExh54WID7W91eu4fnujA9V52vNaoNnIXOfLWqDV316sYdgIS/IcL4fLcB1Os/tdVQRd4I+B90HP1FqlARyMA1chKHK5Ka78qgqL41m1i6859LJ3PpVFbfbl9MxhY5L+Ty2AUFabSaNbzOJjaqVkJi5GtpCZSsPLwBIFDvCBcX0yt7l305LMz8DiOg9W9GpyfQR31FLgjnFzA2Xz74sef9RMALoXf+wg0HjhZ/5ce+ds3FB6Kgb5FAikgGEATGfdUx5XnWG7MnDtqmcZ8z863RQ3tt/5Q+9JtPW/PVWvr8XNOF/h/9k9HX3aUZ9rlqR90fAPTn1NL0Rohb/Tlsoid9R1W8RPwEqvuCKBh611/oq8nXn2tvA/zADZ9hpr9UnEtQOAlxMsMcqpov+AbS4LyFLmDBPnfUvvS43Xi+/f099v0XW3zOLt9sKXdUWl2rpG0U22tZNWX/87LoJdvPL9r+GZtt23TL/n40Wv77z0yzD9uBj2vjoJMIZyAzbsOX2QBO3ouYFjqJ9mwmO1q/9+devffTZ1/0a7es/cqGd7/lkQdfsvuBKMo/MXWn4s+8aaw37z2aA6Glzp1nu4BCgH2h0/Ep1H4PG1GQDvQx/OdMnY0jC3VTxKQLC2iJ27DRgCgU9UGKE4hQvyESiIzOIgrzTrkUH2mo0wEzTUyMl0pFbc2pdYM9XAK9D2g0iRRyjwEEUikHhRIq9K30kUlb8O8AexYhEz9XJF+oEFAspdBtl1z78NN9J5LAyd6ivlZEJwiQyuW0damPw2rDQ5hQRt8uJCqas4Iv2aijXFhQHC5V+GUU4EQgFygSL9wKd0N4kA0NcAIRIeNbL2pa9cJiXbOjO4BlpeVflEonqhRn5aLBx4ervVbCohxXroQhuSRU7u4kKH1goRjOGE9DZgAXrjUQCEk4ZeYD5M6aJ8qCj7U7aFCKuPBHQar07UawB0WOKJxQKI6Sw0nSR1E0bwlSEoqSSFAFbYCULST1xWJrtTvAOYoDFhaMcXlJi/AaZ+WnHHSN7jo+M4mC4jsRK2TqZiuxw1GFUVFcKxJADKMgzd9x5XiIT7/qALy4hwCgPn8DoL/H+XjRgIfgyHZnobuwGE/GAfrEz2BImbTmLy0uYFSFooRHGuKBlGdn5wCEWBq3QPkA6UazdeTwlOoPDftgeL5QyKQz3W631tCOO65w7Y4lh9cnSqErohECE+1L6S9zsBIEC2VXhqGZe/EJPNJ/A6A6IDQ4AJduXemqFPVPovSQ4gU166dq4g/9EKFUGPiWTFq97tTs3PTsLOgYQAzQdLFS5VJp1YoVK1eMl30G31C5hP7wco5MTW7bvXNmbo4qo3GBwxFzZHR03bp15XJp//7983Nz5KJPJjQb2NRgqTRYKuYzmS5Yv9EslMsLiWSl2ZydmwP6z1f1lWx3AFrIjV0CdvO5LAXBgR4ol/O5vJYbY+PaSp88HdIv9PTiRp/60kwbDFiOo7wrqZHKJyPMnMcPqkd91GhWU4f4n8afy+XoZhd5SvgHuXsddLKwKAeg2sAULJ7kstZoVqv1eoMuWgYnNTq5RoVBo+rxKqJ6dMMfvIrs0VCjRHTSTW470fJRj6JyFtcn0/0ZovdKmvaDA5BJpXFRknE8AbwbyisWqriFRrOtNcp4lm5T/A/r+d1I3EvxxnPWn1RHXulzCL6jCFj1646vnk08p/f4rTAy+zcOxn6Ks7Axy6jjrW+SOl31f0nNXfTaey4K2OWbBU8+6fkEdPhPQQhKbZ+8iuD/WkIdOF3f7CQWTAekDl3ugPtBe+igfbxhv/qGvmLnfCz/bN8CaIevHH/G5+SM+wnVys/poYq99wCNWeenrbBf3tLH8Xhmj3kMqKwXGR0cwjUWH/I11niGOA9A/I0eORBM+myPE47Evcef6O3z7RNP2mcfsrmG5st98EftAsr+dD9CP1ovZnest9s2qrHg2tI+uNO/+c9NjYN2+AtWecpGrtKa4yVKD1kaV/k7hzqVzP2/9KoDN5/GQyOVWPzpD374JRceoi+9pb8p1D8NLdre9wxX7szyQF8ieg493J3U64RRU3Uz6tOFp9TjuBX6YYnUrwSfgZ6RroFLRx7cov+C+OudVdSXBRY6826N7jaciXtE4qFofuHgvEfHW8jni6UCcSvz+iyx7gsMCQ0l4kmcDs1sienLlSAzurCUf8hSA/+2mNBdMj2BAiICkgoseQfpgkQI3jv9LD0+HWQmn603o44eEuDX1w96lQooo0kZNOyq3lqvDryj5hexgrnnRoFV5qATTkIg5GWMGqaPuSsSERTud2EBzoMIBOCRlLCktj9KEx8BkCSdSjmfQKRTVsQEg3HWL1ZUxoi/QgXoII1aS0CuXAlEkzihIBBXRHGP3/PQfBEIB8vv9TzQ2fKkWuwu6LPQHQGoBcLATOgxfEpA+QaergfxEEQWKQ8nCeSSBfJ85GNQFagWTEISzX5ZXGwC6RxMCnil9VrGBVVazVjihLz4F4vJAZACBIghykqdw9xTRBTOyS4cdRLpQbSgz0b3FSi4vAhOhCG3VBJpTxxc7R7gGle1ASY1BNwTItYEEr2M4j7lLJWEeIGO+UIezhhRq9WenpmuVWstfcotlsUHyGQGBodare6+vQe9VWjPH9RVLBZBmeiiUtME4pBXECYgVakhiEeOsgOsSwbmJRMRE1UgMXG4hMOR/a1bb73thClAY4PZ1ePlUBnE5CctuH48BIv0SnUG0rTrnEAK6Xz1/k4ap8AUO4G9tqZn58DPqjtK2cGDaYDIM7lcsVwGHe87eGjnnt1Hp45Vq/PIlM/mRkeGV69cvW7N2mKxNDU1XavVcfGxOSwshe6K+voW7gSOTyaVLBby5XIZP53KmZ2fr1TB2FWwLLJQXGodceU9ZzLFQmFoQGt608kkZdLsHX3YXPYlD6C3gIOllwP6hFm6qIePNI7TUZmbn56arszPUw2qP+1FkB8YGBgaGhwaHCzkC0Bu6hKXb75enZ6f4yHRXlwk4/lGU19zrtfRXRavQy8nsQgq2lUlxYLRuSmz69tTVDeqgChEQRwRZmhoSBbmj4bAAiIWZQzNjBr3pxUVBA8x91rhqdvGhaU9pn15DrckiT7JrplqqJdjp4vT7N6mS6bMJahsIVFcXP+TzWRZoS9+QmhgQB50VLdfiNmaaPhC06p5BkSofrvFH7ShNVhpuBY2A1at4OwuJb530P4goTnVn/Nd7TmZ9bt0RNQNcOuUlIgvajO6kN+piOqa71h11rqTltntS12fi9ezCWQWJpF/s/TZ/gjxqQhh3SC/AfGwATo+3+SOafeoEJLGR7wXwPPFSPf7dPwhLwv2DuANDuLz060O8fHrDvt8m6NWPWyfO2SXnqF5U0Dz5uetcsiymyz2ZbehCZ8dtMvj49cRQlr/zczZHz5te6a04iKzYG8o9fdaRR6e/CEaNrPOEg9Y4pDF4RB2nn/EzWmtaz60VNhq8MvP4YDvQZyHHb8HPl1LrLdtU3bz/bZ71mJZ2/4qG99p632jUv3gULcdGfvEOrt/yJ7JydPBP6IJ/As+C1IlGzxPnx0YusgyI5Yejn6J57DwFy1dm+n9/iu3H947cKSSrdVTd39y6/2Thf2bp68st672CtfUzG+NQFLH/rQ082khacdj6lNkE/wJB0cw6sf1qBeKotvQpAq8AC7oT6KnQ9QrEVd4QH2ShnsJp1vECeAWGEDX9DpwTCYEEzkV+4TGjBUe19uCWKzrL64xIWRyA/UsgmB6HMXTSW3ekYwn5+Zm67U6vRK8OCqBHtn+MTJk19QOR5Aqmg5c+HRwSgCvwDbwFuk89LDqODW4rqI7wSetAdhUii7SPy1KVgAWMAVwwnnTV/ZRnUY79VxAJ70FR+oURHy1RJVw6UfF4zTkEeXiobhPCtENvxtuQdz1ZqUjetd0Jm0jE0NX6qXpmRcMnAMzFde7Zn5SjTdHVVVEgQt/OF8K9PLr6H+IEZ15uH4woeLDHY/GH7+WXEHycE+3ZE7O2qcK4IppXkYC5QmNBlGihNzlSkmlLjBGN3xhSancvDwvbjs5S4WhYldUFE1viTS9X3NvNINCCZBNMoRIIbWH+ui9BBbsjtQSbjv5qUdddgkpwTJOUoefIIYXllypfM9fRVOskEvIgnPVkR6PCqTEiqaSLgDHM+nkyPBQMZ/N5zIgUgrAjxJRLviCM+v+mgnTLJUGstmc1rriSDhqhrN8A82HX9RAbfTpJ+XIEanQOZgYUCzxJJfEl2b6dRRKwkGF0jlyLdQrCyfvAoQDsHbFoJuvzJTE8v4EpvWWQaYmdq4b7it3j8K1FKFZKBCsgjBYLQ6AJs+5NOD+2bn5RqsN7q+129VG+8DRY3sPHpyZn8NkgpoGi6WtZ23dtGED2tu3F+/gsLfVGI21PFjW9ljxWKfTWlzolguFwWIBXxP8PlepzlYqLTIIO+S4PBQzmwbK54q5fKkgOB/8ZgwQMwT6NxoNyobF5gvFocHh4UF9SmxoYJCTQl7rWKieudk5qNNpo19ciPGx0YmJFbgo+VyOJw982u1mtVqZnJmampuZb9QqzUYND5DSZtK46lNzs/gAoO92q4NICFDMIgYNBCVplALVIZG0KZtWcwsKhFzTqqtwjsuxbt06X0ei754QKLfPfdNgniEybHSh4mubI3fMsKQ2OabSvjRERqIHHNG0f2tHjhxNssWpOwPKH15iQ1pEXFz1g83hV/IQdFFe9HTFAfulvXbDUXv1vVYasJjP67/D7PfNdi+oe1tPAQE3CX+CgqUc4VFUoX8ICDVqq5PaDPRldNK+fnLSd1iByWd8tPcij7+cPnK3JmSvHPI+8TloumZTFfvjx+1QzBKzthoH4IBPUfp2E7Cv7W828H6+SRcCdLrD7DYHq7f4OsvnxMMwL7irtNeHq/ue1XcYgaenbKpmjY2Wp8xg6/CNMEwF3LzTXw2dVMU8jbfpqS/i6P5PZdEG03bxhRZD87darW7/64BdeoEtPGPTY1bAScATgA+ewImrRR6v2eemImary/aGCTs2p4g+47VPeAVweKrvs6J2xN7sfhch4ZMHVPTNPh0ovM3AgcPYyAvW0QPGq2nQzujaWzJ2rGlz12n//osP2QacXZpIyvT1V7M/vVSb/S/fludbJPBgtmvdb8FC6FxT+mB9dPmdQguduI9cRxVAQ7k9vnjjK7e/6m0PXzFeu/X2zUcfWrXzk2cdXVlZv3lqTVwDFhjdUnV907RoR/64NPW3BZ566su9X+RMCCY83gniHxn4iY7xeI+umKebfooQuhagTUC69C884+gk1L/6j1ukA55olrOGkHqaZpRM+M482hw8nkoKs8BA/oggLCCm2daOlrDzXiYqI10PAIj8gBLeSWWmZ2bIFBzc6fWarY7jD+2NqFQ+3cgRl0KRlazCRvGh+4sKpHs6KHd9RJT8hWU4F0pQf6dd4QuiPH0jIKJaq7l+EpxrSLFW5wc+63Q1QyGR0Oh2LpdPpWlvmqtDGcgIaNtpa4IKuVJM5+/iuqoFVR2tohv19JAXWUBF9xSExASSilwoPWCTm+hQg3JiCFZ0wSU3B2Irup+DAeAB68CCKtXdfu1JyeHM0Zzu+IVuuywKcbVJl642fsIiLk5QpvSpKC6wkrn0/OcUmAH017QfnBYV0IuoO9FPUReAXprTj/pdFUSSHcqe+tEkixPwOJQkSCvLcAyp6fwqi3JXND/yH6GIGOlE8XWmYsNJ14pGKpWg/xNJc0KxHsXJMRm3JY1CObpUka4kLyGKRwRfC+4nQSLUoiLBwWMTqjaEjWbSqeHBgeGhAaC/dhhSWaQRUoHGmj7XH0PiMpPJYVokBf2D/QlE4aA1nFJkxSDlOXs9heySmIobJfnK20EMFUqffMYY1BCDO6bowYeP0nJerz7LARgfyuMAqFGIi4ohdqT24iGf3xEL2XFCH0/GQF3d6MljSVdSQFASKpIx+LtCzBe/nbYE7ARo1nAOOr1mm0K2kCefz65eufr0LaetXr2m3WofOXxkanpG1q9XLz0eKIVSsdvrNOqkayx2u8DwwVIJgzp69OiRyan5egOJMnoPqHd8eAXYSrGgj3Zl3N+Se6axigUN/OuFlcYQ8KtKpfLo6Njq1WvL5TJFAtlLAByyuqbz0Piy2czKlRMb1q+fmJgYKOvLAwgwX5nTywYXpoW4XU36anV788DzdqcJ4kaCxcWKu3UL3YV2s6XNixb9IeWvgXCRvIVrHT2NmguvHrchN3KvJL0wFWD3WUlIMjs7i1ReG4pJEiJw17UfdK9mSyBF9ndPhGHi/jbAjQVmpWIplUqTrTYVaHXx0WRp6EzPQxir3vgPYQSJ0uKadzWzayXbi5yu2msXHLbrd9iKfZYCs6Ol1Q6JfGz0upu1l/zEvH/Ldp//sLtnr2eV4eovBx7w4Kjzfaf/690fuM675F2+bthjRTRWtpWDljvl97b69B//VnuSPnXEVh60oUN2Wt6XgQIoXwg97SO4J34W4AURbgZVx5MK8AqBF0+SkBrHpwG+A1WJeaI2ptzn+aJD3PDtr+cUAbbEwGO43HX+3HoQ4Sc84yKBZZemrPwLEnA8Zb/xJbukZums/cQD9sWH7PWoAkeRMkMA6Idc1KAl9LmEXykIgDs8V7kFyJ60wYadcYbFwjujXfpy86rTbGK9PfqQvedx21+1qwf9hRRZzHnCPu1u2uemxQbCAcCLeM+jtrdlVw2YnrYQx0sd9K93s272ZxOR17Br/ivusBIB8x3pOwA4uphycHex4EBkfdDiWUs37JKSvWzRvne7bZ7Rhj8QOOvXXmafONv2DZi2Xfsmaebx8WS+M/3QysLqk9cOjTTsF+60w0VL9qz6zU+0+06lxdjhOzekiq1UQQN4gTCBbTFLJBdfd86RN73+ycdPnzx425aDt21+dO9g5+U7XxbTHmX4cf8I6k7F9/7cwMxnc4taqubk4YJWDsiWSP1GuOkH4Sz99Jmnnj5x4x+71EiST+HQcJUeksIG2F23S/JiPj88NDRQKoedNuh26Djo7gEPghEI0/O9u1stul26GlAgHbHfUQQBCkfi6n5wExYWgHngIPpIABAAAmEwybj2voyHHio8Z71U6qUcTXr/Bi4RepOAoUVyP0TW0U9Cxh5AiSJATTQ602arWWtoPgaBgISaE/IGKfWmAzdIw/G9nH+RIJvRgIoGtVUo/cgWaYV7pEK6cuEk16i6YterXlnIGlwYFy8qidTgglEHBJEpIkGO+aTM6HYoiFKEulMvr6E+qihKQtSIKdlxm/uK3Sdd+OXSXw8Ol04eFH7HKVz43XDCQYJG5YoKqPshTnRwaZ1cMlH/fiiFR4iCXM7woxAEKJ1LAnOXXPn0QwJ5/BAU3Qj2wE/8FCQKWS/Vva79NMjEif+PMg2OAGdSehSmHPXfeepvwPpOMFHplEbFxH/TNvFaFKo3RplMOp/L4l7SoBoClg3OMQwSkwaMCASTXS1Yu9ur1Ru1Giiyo/0tw5ZQmvutOT9YAvxd0yIhQ//BStLIZogolIs5EOrq1P9QQE8kuTkn5BRvACbGSqsmBjQs7HOGSOvmpLdOMmNlEXgFPnLBMTm4+TXBaESokXDdx1lOp30j/gLtBXSO7asJ+SctBMFjmulFPp1Wa/PmzWeeedbKlatq9dqeXXsOHz4M3KdBE52aTKdS+pJYpYJu2s1mt9nMpjSQjkyZfD6WSi/GtXMqpScIf4nHR0Ef7aJ7WRQ410aiqlLOex1ty1rIFwcHNOJPwWu4/LWali3T2ru9dEZbD4Gq0wic0NA7fKT6mFYU8IyQu6bm3qOGWm0t7uUnC9ADUe8pKWOjCVJItLQsWh8mQ04MDaDtTgX+TNJ3IM0l/VUjOoYdtejPCoM3zDhHAIrDJTlwJONKZZ4TFdu9z/Bo4FIOMEQZ/alLbcjPlC3KX+SZE8b+PQdVa7vdbWJ2rS7VhMxw5yEHCzQTSBWKKOhhdGHDzzSiCYEvburG7V1ft1WaI9cnSgAMylk2blNP2G8/Yp+/yF6z0+IXOJK70iERp117ZJ/NDGrqbfgN9CwB+EWFKTEAq4OjOIJXAYSnw5iWKAVHVMye8LXdpxySEXk5PbBL06y3DNjffvAHP3bflaV0p7kZ1w5nfZFjFOlU1GjawlFLTFtsQxTyTVBYV0jVohbg4Cq/DEQRbnMUDrpfZ/Z59xa2nFAu8OSFrqSVHXumZncl7Zy4AoG1t/uWQa6/Pt3v1xtd531VnIK+bF/cYfsXrRW3//KQXbtS30M4iSoNe/KgNim64bwoBMJAW1378b3210/ZSNYaRyx5l+VwjcDBL9CLOOBfAkMJSLicDtjMHvu7g3bDuGVadnXGEj17/0G7bcqup6hoDzyNWZBX2GznYVcNBgH0xzfAi+Nuv8j7W/oO1/TpthJEzhNov+XbNr7KYmO2crc9FrNffrPFDrmJLIfjTssdgELetrUt29L+sBeX9JVfclDl4IAC+qk1nFiyQOdULl4cSJsCUjQ828vcFeHxtjRyD9xHcuRZAuTwwpHlGJP1jjat2LaUA7xw8/032cOHrHTC1rAviCo7h6ceXPnU+y4vPj3wvpmDb9vRRdJCy47dZfHT7NL9dsNO2zCnbUO3TNueQb2X+9dN1d1DiXxn9vEVoxdR8ScT/todZveVW62p/KEvb+61krOPT0w/MT558YEvl9o/59YX/PcXQp0jieYzqV3vHmk+nabJhIe5436eT1wJESpEjyv/ufLDCZaugSBqnx5m0ehE9KMj5xKLoI+gZ1cPwn/1Vb1Oj34tl82B/gvZ3PzsXLVaoYukk1zsdoH1JHEYYsBYXABN/dH8b02AdsgqOCxx4OsuAaf0UqFvJ6Z29qMP8wahlaDEUn/n8ktelcKFlETKKIxTR22xX0qhcnKIEPYSCiWGyurQmjh00+raW20FaI/Bbqvh47K4Fj6M6n2p0A2xiUenDD6jR9V0h3SKwpCfJkmjOQEhkQJc2kDqekUKj0h61V9xDklcbF04kPJg/utPP53CuaQcIUBlJ3fTWw4NswoBOiTzW8rW1QEREk762YUMwvlSYD8bj6ygpVQOovRbFjX8iBHd6t+N4oQIXPbTKjIkC3KbdFQZIkQn+r+Mf/RXlQiFSwzCr0RLcaA+/xDfL+Hl/EQeYenn90IwqTwETpzEUGM0GQKKbErhAWZFIeJPFGUWfXiYc9kJvmJPL91AkuHbqzQEID4IVjBPlZUA90tMobiY9rQC9QMUBbXFkSigT2WhkioTnZAB/yGHfDQgH0ZO4wColr1ErggpUq3LDU9iuyH5LWLoL5dwOcUbgOFyemK8TFKMUpNpSCa7kn8TcVRq8XGm8ngURiiVqBN1T3BXfjJ9rZUGevKACNPrcIloUXpP2O02ms2E7qYGB8obNq4fG19BM6vrY73aiR+gDKdCIb9y1UqKODs7rRlgoPlOu1mvtRtaiwPDgdIAqkJleE6NVgMkjuyaCiWoK4GREeFRFPKoZSxqrxsUP1AeWLNmrd4tyhvpUuFILsXhOWnZuMY21PjBOvU69aMlDK1WTaP+dZ4RrkF8Mjn+XlhSURcZ/XwDUKA/StHLi64GTWL49KpDWQZJnBZQGgLk3FEJjwbXnPTLOUR5yYVLz0trnrEBCgWpwXttEJcnH1XgDJQLf2Rk2jJMj13KLVUQmAxvHtK+IKMttwgztUS72+Fhhpb8qS/r9Kyjeiyc0x1/A2X5DqBqxibzRg+bdBOVWYKE6Dkbgmg/dIs9mrHLL7PTBqy833EbGM6nxCTi9ub3CgDft0G4lt+191sJkBe+x8QPyDXr04CAa2HGBVhqOZheRp80+1PPGQsOU7IDXXuWXXWa/cjL7ZoLj77hVdu3NYa/cOeGA0eK2/cOPr176LGnR2/56vorLzgFPnj3X9nuRbvwWu3/+E0T4PgxVOMj1qA9LpeIxrqnPwUFCEvO2NoZHr6MaAxnm53Vs/tvs4fvtB0X6XNaXzG729+HnDDvGp2g6oPuTqgNPQftsZ8/YKdfaJedZ1t22Bj5ksGSmpwOz9mH77ZDc/Y9l0Qh0FTVfusf7JZP2+RBS62zmzbZ6VO2asZr5Lk+N3YS4aIQH8C1xhWyRE276xE7OmvXX2uJsuWnbGvBXjVs1wOvcfgwIeyEc0A2PhJFwy2h5A/62l8eS6hxhcsAc7Obpuyxmp1/jo2EFdtkBC4n+ZhciFdcZK0n7Kvb7cmKbcFvQWPhxYLTcgdg3YD94ib7gQGr9+yjx+xjx6yQsM05V1WIAeHU4ZMgAATWJwuqmALipOKT4ABwDvQnCzwZ5KdbWXIAaCZY9WZ3VRGVMnKC/6BHr+4XE3ZLz4Yu9sgvjGa3jR29Z+32/3PR2u/adsY7vz7+ip2vPtgdadhp++3VByy9xR4ftxu328ZZy3S1i+h8xtbM2bYTvzzwr4z2fvrM+qFy+fTJobOpgOejVLk5ftm+kQsPTj20Kp5a2P2xc+PZ7n3T+ZdOVK5OLPa/5fB81JuL7/3loaN/Vl5s0CuEfkQPdf3hJHQSjgwAF4oQpVNMHdWhe9dCf6C1lTpRP9HpqTfXB5e0ubjwQUi7uEi3BPfwTcxGrUafKDSvXlduHWy9dyIeeF6L7Yis6SLCLnTUiWQylsQ9UDeqW7lstlwuISJdFG6EtlJUr61JyOHrV95HR+BmqTh+rb5PQmO6Dj/8hrwDASI5NsJPCKE4Tg5wdBXiKk40oMa5D306jA6SEugJFROSG6MhWC2mU2FVUk3KzWQznJGRiwqJbV9SpeVEeXPQefDCIkkcqqgAUl9wNjwW5A2SmKSQUtFkuCsSd+WmVM4HJVNjfkfxPbk0E0gxPa0fFc2DRZwHkkwnku45n8CNbBQq4fv8db3EKghCmA6673ECER+lhUqUQpbdEi3jFshziOLopI/Cw7mf+vmyE+UtGYJWRQRSVO4RYTn5PRe0n9YDNVUspOLShcSpE1/x8RtKqBO1IkKE53yn+2RKVqo5GyD4RWs2tIknceAJOhW/uMDq9PRME1fT0wP9AcOtNhycnWwMTinsFRBOZVIQ8nXmYgzJSfaJ3EBdJKS+IYkjP1lENpxLviAmdFwzuuRYry6e7ABkUgvZNLnhvsAWkiwSCbk0IiAKNyLW/oYCeKtbiu1n4UIieJAAFpHkoKcSKQTVHPxeFwjqbDXCgDtTrVaPTU4ePXpsfn6u499DzughkQT1zs7NVCqVfC6LaTdrtWa93tM3vwwQv2LFBAqq86jQt4G77qSpHfCTIv1VoARy+SGqZWRktFweKBRK5XKZZoLrhgBBq0ODAxMTEyMjIwXf2Yfk0zPTYS6jW5NQOH9Vh3o3olJgX6oH7RqUds0DPjW3vtHw72NowqH1QNdhkx5/Q0Lbxm/w/TbD6ia5AVl96lmjInCWuegRwO0uJ5ifVISXubBABO6KqZdUdwT2I+fYW5OMhydRMpmi8OgdwdAkqbCWXD6H2eDC8OuoGhbbWsCvUsERhv5fz6MluuDj1fh3zmv6TM9eujeawyCSnvy41r66y/7Pv7Fr41a+02J0xKB/oI+Ka5Va+gN3xNqxhcH+Nos3PqKtzYXiQfyAJI4AZY5TDubAW/gP608EkYEW7ba2TfbsSM9mFuxqj+CZiEYBWMiysrJxzfzVFx183ct3XnXhoQvOOnbW5ml+l5xzNJlcEt2JJ8bDtnnSzl+04bUW74/mUqYlnt+ASAJwgHggbDhxpBy1HNBi09/dY1fUfQcVQC3YXY+Okwnf45Fn7OvbrHytHW5IDe2uPRS3azFLV4PkAcqjK/SGF/E8DsCwveYy2zJq2UXL77a5rnX22+9/zu6floMUaCBnv/Mp2z1pH73H/vAL9r4v2WWb9Tj7qzusUrd3j1j1GXt3xzpFW3Wuu1mnkvkUROl2ecEBzcslfMaKVStvtI2bLY78hzQmXU1bmn6cElFr53jpDtmRli3W7W132lvI9+m+GaBYGBLBsfWhtl1YsjO3WgzPBAKRUwU4AGRN/HNt59ftzjn73mFLBdwfYJ3eVtruxnEHYNWw/chGi1Xtw0flVMx07fPT9uphS8f1ayY1TR/gHi/awiFb9DUtsfP9FQfpgdQUkEzv6Huwq90/AeVjxtxCCRAnhODSHbLmpL3rXvub3fb5SftM0zaW7IxB+3rP2mfZyS8AF7ULZ6Fn3RNfpAD5nv7LS578n1dmhhqb3/pIgtaIz7Va3wj7vVfap862J8al2Lms8RykfY027KvrtGjna2uibUb/lVGvmXzot1+26hU7xi/fD6CPQp+bkrluYfV8edP0ypftGr3o4OxT47s+ct72z5x50+dOT79i56WJxU5q4eQJVSdS9b705AfKPo8nIno9/fGe1gNCv3wCcendk59D6n6AmQvRZthCxRqz5z54hL6VMMEIEE883mm2wCD5bAZYT89Bp10s5LPZjLp83y6dOBhMUi+0U8hANI2YazwRgcJkaI3r8YcIpWKRflmbhdRr9D70ZcrLQT/WrXcR7oFISJUI8oH/cC3gobKIMf+UAeIrGFZC//S2julJSjkFYGBFDPWiATOJFWdSBRogRzrThK8sENjxDJwZzDUFKJuFA/AgnUkXS6XBcjlfyAPYQHPOQweRxHLyYUC97HBOylulF8nPEuqXnOr4+Rd6eaVVNCIQlXOPrJHZqNyqLu46H4+JAMQIAJu7HBTqIvgx8HM99OU6mRTrG1MU2TXJ5dJRs6W8oPyHkY6KrhBPAywRaFEJJCC3lVDqdlSzRIrrFM5DYCDyWLoFhZNwdAGoLOkYS9WF3wsRRFKIF9GBFgpfdssNw10p3VZU4V5nKEZRkQgBOgoSKoQ7gDmuAF7gcmIAzzGqdqdTr9Wox4DXvUa0oTxov9HAudWOi9R1s9nWcDB5k1YioJq4oKnKwH9lrBp1vQlsZrPequRHIRGm4gO6eldG1qp0lUJFc49CvyUKyuAINZ7tAOSytLSO9sDqtlVSB/0uktx4Fdh98XRaEsgM1UTxjSLNKK7UKyE0v4kAFITkC5ZAWg+j8ROCakhBLiiAsqG8RqtVq9Xm5+ZnZ2fJBdcG9A+rahV/oJXjiQI4QmUAfR4PWmervXvRhjSoOeyqAFeX6oSs3bSQRG2YJ4vG5zPZQr44PDRMNfEIKhSKKIgWOzgwmNWHsTQfqUwzHhxEBtA9+uUEB0Bf/NJSZpN/57zQf6geNKM9qVJpakfakXK1phYvR7CanrLdbdabsnZ9p0Kefd/cFJ+axxq63W4qBR8kxJFQp0pJOHrzkKdBSUJT4SlMJg7XNUfLPUK5DXowRPUqK+FxxpFsOIFtNpclJi6N5kTFEz67EZ8TR1QvPeVikpjkyi16LEKUb+hlnRXf29GD8TuEUMRVbSuAfoCzHEeFkDpjtn/ULr3IUjNW3O2wrO5YLQx5xu1TH9r8+APrB9c2kxc3Ap8bt7sD8GyigoFrHLkLmHvWlPpm1cbvtWt32dsftksP2qc22lNxORrPxsO0LerthN9J6B+i+1tp4wkbPM3iFMfzmq3Z3dtt3Yj61xdEwQGAQKInLTnAHZqzV5Qc/QPqUctZCjwlXX26PXytRocPftpmHxIEP3bYzt+sNydg4B1zNv2QffaIlRI2vGnZzJNnU0bfLzv8pO3/sn1q0n54m2XX2q4p+9QT9mPXR1Ew9b/8sob85xryNDp40QtWbdlXn7Fa2+6t2JHz7MEb7cxVPoj+wu2TmPgAYPrwaWFou4+RN6zQsI0diwPr54SGjxXsV15ua6u24ur+tCg8xrh9dtHWr7bMgJ3LJa0QMA3t9MF1FOgPwc05WzFsMVKlfYA/+JBYGtVLAXM28oxdXrYU6DwAaPjA/9XS/+4jxx2AdMquH7Shjq3K2B2z9r9Ot1xc84tqPWXxR5dp8sxUy+542u5I2r0Ji4/YmjU+NQja7zYXRv2pdMKpJH6rvGmMux8LoQTEOCbJH65Iig0Z+9G19tkfstvPsc+caVtW25R7rcup17IDf2K/uMvuOz8CMYGaR4sP/fZ15/3Ml8//+S+D/jHnK/bbj92nUf99Axrs16gMDShhr9puH9tqQw2bqNpvvExfGfvXR5VdQ4fu2LjpTY8X1sz3p4S8IIonF7KjdVJt+J4nNrfb049OTB4ZvPf9F9/32Iq3X7dTijW90jslPf2WsdiCEKz3MY6CQ8+hEA4OcBRR8ihS+IkchmmuzgKIhl6HJgdMTydTmWQqm87QeQBKW60mPYR3LgvEAdmANwu5rHbYA/enNddZH/DP5+juU/5aHM70JfRTuazG1OjCSEWmwEQh4ahTFCuSFYoFkFOlWm22mhoXA5GgO/VFOAkadCdr+ib17JyHo0u/RPR89PjhJgUS9wBcAkKhrAL1vhsfwEUoEZ6CXKHx6hwKapHuxF6oQjzkE3gceQwUhPMm/WinLYyhb+ksNlstLRfu+MILxVXZ+1l7B83Bz2Hsf0U+zQNSTMQFF4bsVCkRG0jpJBsyeSFD7eoGqnTUTxWqWJ6JZF9GziFw0yFw9ssQGN0VeSGjICcxfBYpYv8YInAMJ5KEq+BjeF6cu0J1roJ7ohCiE0gnTiGOw7clCncCfyhcBlqKEFSxnKJ4Yuc5RhFDiDIiAnrW8K6kVXUH2ZRQ/1XvYLOOhmohmZGbh6a+g5o8BJ0L/mpChX8nDmzpk8M1rEoNkpqjm4DnKltSZXFChRGn3eqGsX/B+aQ2qJdhJeVzhsLKgF1IpQrkNo/JIS+BYFNN5nYBpDUfLI7KvozIG27RhSvzFA7AyEhhbKwI3MWIG80GhSacrGRoCYkOY1oPcBkRYULJEAKuri4EUyHJP3pFqBuLnEhcBes2CNpVrKKB5gXn0YRcfHSXpKC1alWz1eMG8Eb/PHHglU4mm426v4XUjqepRHpgYBDkDfKPJ5Ji44qWt+FPB9gjPOLBU8t1snLWs1keYllKQs2RXXlggPNioVgeKCOcOxctDeovLh44cAC/Crd+vjIPUg4YnSqhfml4VIlm/Us56EbeBAXTk0QGn/BZQBn4q31anApu1BuaL4ZUQUfhcRPXXgGYEBmRtRyhZUt+OUJ9m0aiiLsqAqE1EiJfELcoK1ifptYxIR7QHpOM9GjFOFC4jFrvT/nBkGeW7LXZ6rR8UwV4oDJfER3sSmmXaNMvN/ObnoVKX8RUT9kjE3bDSl+sCjoH+qy03xqzmxJ2p9kdBbt1wgZW2pppx3lgo8Mavt3anbqhOLtqY+uhjVEbe04HYDmBcYFTJz52vpCyv1hpd66zL2+w+8fs9pLd8zV75E674Vv5OBEFAbv3a+atf6yvwN6z3b77YqosCnw+Cg4AYPSyPuqV4dkHvmIX0ojRwJnegMPQ4nM7AMDisazder+1mvpscCxp0/fYb11rGx603OP20bIlD1i1Yn900F5ztWn1zfPSZ3ZYeq2t2Ggv3WqrRu3CM+32J+2HruvffdA+95CEhH759ZZL2y99r120wV6+1T79gFyCNW+w1IC2YwJmf3NEkal6UC8nQP97XAOn+2wZrOKIT4Y5pOnp4NeRs2wFBQkKQXXjds4my6+yc8HTe6Sxuaptm9Tc2+0z8nze/qTA+jocS/RJHCwE3+AhdxfxBC72MfinoplCqtYL3E0FrEPI8LjlFuyDR/QdgC3jNlSwH8SVmrfxtJaMX1q2lwzquHmtIv/9qF35WTu3YR97wp7ZZ5/ZZuvm7VIcmB3ODaJCQfZQzWyry/BVd3goOw4AFoUPQDh6oNTYckYrDS7BM0nbP5wZIfvJE+Z4RcSd4pB1zrROWi1uiUCus0+M95qpiWs0J0k2lbW719o9a06I9tu32pqKbT1qf3WBfXnjv851wJMPrqzsHF79ih2ZIVzmfzz9wfzhS/KzNz29qdVLVPcO3n7X+pe+9ZEf92mK6pufRUf/rOjI3PsbgYHIGdAV9aE/qhh1E+EyClMs/usge/dpDb0e/TCdGfi+XCqWikWgSLvVXLQFDeUpxiL4H9A/UC7iAAwUCxoc0+twutmMj01pF0s6GtA8kemJ6DR9bEqLGglxEeh6YjgK9GN66x5PVut1HAB8gkw2m85qYE7YJxo5k+RBZlBBBCm8FEgeAHEgeMJchaC35udZKbZukU5xJEDAJ+oWXSchjo946a9DGFCEGHgQkUgI9kIi4iMVnbefC8wIM2lBp3ZuUXrn6bAkjK2JBWE69Z5dOMjVLub9yIjKTyIqXiDlzB+VywUTNpCHo1QhF53pXEogRCfLHABuRZcBmZ1IS8lDpfA3BC5RuBsoXAaey08CKQsFhPJGFML7d0XLeS6/5Dz662XrX0Z0UqrozM8DLV33/yosHLhylmKiQjornVODwd2KEnjj4NTH9alZ6jfMWucG9a6dWDIZEuL1gdzgKcX6bv0kBrmBBwFzQv/95fTKL+iVNhvWWwIdY3oVIEANdJQkkpADluT1rBdPyl3S0RtEZYSDUvmbMQim3AeK+vC/3kqRO8hQRdOPuF5I564GH/4pT4WfYgrQyomBTZtW0URbnbZ2vmq1ItOn+4NxsEm6fr2G04Q5QCbQHiv2tsk9WVccx5UseQa5eQvtSq/SAW2fnIVfUxTPx/7xljo8IDooMp3K8DTBd8rT7BcXW80GCZv1RlfTe9q0LQ34p4mTHR0dG18xkc8XQr11uhqlLhbyUoqqVKCaQO4Rv1gs+ri9tuFHI9yguqkqbiWSZKk9glpNnA053NRcpVJBTXgNPDynp6cDH68TeTFcalUAUulZIPwPNzRB2YHuMMznipl0loKTKX4NdtJqNDEx5PRqS+E0oBh5dY673UjA7sff4/gzlINewKI7/nslhnEXjt7+9TJIE4cKhXyhkEtrcMWngvmjH2W7Dvzp536aO5Bckp/2M5b70sM7Sq1btwHBG3qsu5n0TQ0qnLmw+p3NRJjG8J1D74755Pyuvl60M24/F9NSSdAX/XDY2fwnqBugD/AI4+EGgO+oZXudX31t38MGx2+xNy8NnC+j3YM2lRM6LGcsBlqN21zdfv7D9ie32L+5ShHeH7NcUtsBJbLa56Sz33Z90BZq9tQBu+5b/kDpvil7z/usM8dzxJ44Zo2OJsZ4e39e8oLMt+2Gv7M/+IL922lLP2WtJ23NVVbCK5hyJBrWtkLP4wA8Y2u+ZpsP2yNXWvWQTbzSJr9qL9lgI+usdLpdMW1bDtsFRfu+11oWht+Izl1r6yds3Qo7Y6VtHLeRon34a/aD10Z3KRQ+AA4AIPj33mavu0jfKk4m7BP3Y822dY3tud8+dbmdRlVGKXyU/TNeWHy/53n/sMtndt1jTzxmtx6xZNVGg69YdMcAlIz1HLFC03avtwtWaLLNCYSTQEZwAIVPWbpqAwn7L3vt7RMamH/vfrtt1t5/yFYlbQtuFW0HF5Smj+XxW+fbDdXsQMOeaVh7xgb3ugcDWsYUn9GxmLKXlO21F9q1VxkPxWtgcr6qZl3a/s0T9pphSyFP2Q6cZ5/IWqdsD22zy9P22hH7zxvt0rUWw2F4WmJ+ZdZ+Y7elqIuzbAA/6QF/g3HIOrP261+xWtk2FS2O43GeFxkXyJ/ysxn72Nn2e9cA8XT5XCQYMW6HBwTru/XUZ6/7kf03nfHU/75s1ct2LXSST/7pFauv3/7/7Wn90t2LYzW5ELhSNBmqqtTS7P/L9lu+a0cL9uAq2xuWSfzrotknx+uHSqtevjNJOb81OnPSzh6d/vUr7/uRix/9s/vPnT88cNv/vPLONXPfc8axC2JqssefWU7THyl063qU06n4MJF6bT3U/T9PdVV0ACOhyukP+o98DxSqDmPj9DpA/xK9rLaryOayafXCzTp9i6CvejSZSTGf06d56PO8J4XoFtUzxvWqv15vzszO1Wp1bY/hQJxbxHGQJTTqI55JTafR7oeJZrs9V5mnh6KDTqU1soZI9H3en2oX74VuTx6EcvHM/LYO8liXAkThjpL4lfduEaDnGgGDRtQph3Exh2Owhb/4aGKD0JaQPukjqCeGiMdRCZPBv1IP692rcEUQIIClcC4YRFp15S6hfoSTX8BNihWYRLJpvZ6on6HwtF8qPUdIPTuRSShmYiHW4W6UjwKXwp2kcs/rucihYVCT8zyJVBaniN+yLJYHhmAJ0iddL6Mo1CkKWkYqb78TWh5hKfdn04msVNvSjBPhS6WBQ/Syxe+iQIyy6yPFhBOVHxVARKVSDWnonRM0CoTM5nL4wflCHgOo1WocsQFq3Kdg+NQYbfuThKcH6uNlgrq+zrNQKBACuG3ok9I9TEcj/QKmafOpMWBBDCg0E8RFHqAmRoWcVD1MyAsx3C5CC1IjBMeFFxRCl+A59wyxK29qFClSg4ocaUXoHGWQvla1kx2AsbHSurVjjrJBoCkK39CrALnvsixMsJ+xdCeEqY1+0VZfZ9KzVB1OfFG/BweSRv0zZbLSVCqJuap+NCKeaDZbnOayPAeypSKwNlcqlwbKJbAqzyMeQAhFAbGMTCY7Pr6C6qDEtJRZfUYgOTw8ODo6AspHHQFGaxTdB+xhm0qmCCGcCqjVVXMokfJQLAqLrNMz0xQHaVFcs9EsFIuUcWZmpt3BBZJlqDh6faN9CVp6UaB3C0mt1PaXgHL6VTvEzWZAH3G0hkmAxvHPmvhRvnIARmr0YkZEyB8xGtkQuEdPROvLrzmXYUYQtxTXGyd17U8kalhHCqH3ADyb3St1U5b1eITwcFEWvpJE3qQMurcwX6mSBdaWSec2btqCGquNOkIS03MRcZ4/vTfxfe3viP1/lmiwYd//qKXBNLtsctT+UyKao7FE7wxjxkCfpbm0M4J0X9xsD66MAkSxExyAz2+RS3Dfak0xemZEswLXtHyOh2nc+o++aJmU/cBL7e/usZ9co1ke4Xd2xa542M5o249usAsnbGC98/qmCOlBpX0fjOq5qmpvKtp0V1NBjtTsdRdaVjbYpyM+ryl6ePbJMXF3pX16nx2r2zsmLB/XnpJf7dltT9qFOYtV+9PZoed9AwD8ncjYE1usea5UNHmnlWKajDRc1MSq2H5tex9b4z7VcxPI/uCMbRyLLiHaQ7trf/PV4w4Agt3ymPZWumiDzdbtgr7quDxnjV2+xV5xmk0MKuFxesShOYST9zyqLjnWH7Opnv3hGg1/X3KNC0yrJdWQa/ugYPFpq/Rx2ZMJJdzjG56ScspitHKzV41IkkTMthbsTWOC4/mkrTy9X3EkoY5A/1SN78raXtS63q9X7Fwi4HoR6I8D5Z61V95tYxvsTZfZNWdE845kAxVr9WwwZcMAjKJV1tnNaL5u59XsIzvs3aslQIwikIs7AN/3uD3dsB1XWCtlVxCCtHgsG/QhgsMt+21UnbVkx+cgUe+YWdceWGmfOsNu7i+MeYFU3Tu45+PnXP/xD5Y2T0/evya3orLi8n0LncSuC+dTyYUbdthL9qpxzebs2J02P2Pv2W35RU39/7kjNj2u1zj/mmjm8fEn/viq/EQV9B+P9iL4lujeNXbnets9ZLsmem/IHHvlmv2f3ba5smfo6WYqftHBN/pym8ejuKJEbrFyZ5buBSwDLqELpGNx6/JeHxDqYIDrqGuGTugp6G+b9BKpRCyfy6wYGxsZGszlMnFbrNdqc3MzjUYNHnpBr6VoXbqsdJpnyWKv1w7on+6y1enWavrcZ6vVrlSr/FrtDl08LkJK+2Zq8sNx6BpTF1YeHEylMvSVoW+i10uGj/b4Wj5BHvWGOcmnqbkKIDeJTcH6FC4RgGhc+LV3aRo0IFwh4Co6Qm54hwsJ7gO4Q0pdK1wz/p34K8TITW7BKSAfxJZEQhdxdauOICkSd+leiYeAoAOlCsK7T8E//XE+zgZJJSzEOZHlQihQa0lhQEzOJZdPDQDPhHrUfzTTjyxxJbWIaJAE9oRQCCHMtaUb0nifPDC6G0QLcaN8dO5lcHL96TIERxksEaFR/mILc+fVT+wye0CUJULox2XgdiIRRf9DpoFHn1UoQjgXwcD5RdEgBz9L4ik+/1zJkbr9PCgQiMu/0DYgboVU1BTnhFAQKgMk5l+KEOGsUuO+S41Xbh+Oh2iYLtyofuQhDy4Hh4ZGRkYHBrTLPA0BKIYjUR4o5wpFsButlPKQVT9r8guNSyaBFcETQggiLOXCSbA6GZ/vQ4OcQqT4FWruiunckCXSi/5Il/2QxVjt2W8AxsdKK1cP0vYEK7PAyrQAsT6a24LIW6PaiQSFCCtlyJsgld8bHn+kSfVZUfV6Dasy+UMI/9UGiZBEXjUHiYJ3m0y1WhpZx58pFdFLasXEirWrV+uF44JmChKe1adG9EIaYRADTwEOzVZ7UoP0bZocum53tIcXkvS01Y9bol67dHmytNptkD3uDBia1oWfkcvl4YI6KpX5g4cO1epVJKHs6JrIs7MzM7OzQvZ6YMFPrhn1xy15flST5vyZJmC5A4A5oXTaeHlgAPEIxQYRiXRzs/NKrZLLVjErVXnQmCspKEIVp8artq09k1thbUAKm9MkH31qhL6a1IrjKTTMjzEjTE1bpFYa9bqbth4sYotpEkkk06c2sRCtleahJWE1AWlqanp6ZsZdFC8UorjpU+9j39UevPqkAaYXEaV7GlkM0+bBSOkFO/uY/ecvW2Ha91ictbkz7FMnei/XmdFlKmy5A+BLMFfP2+uesddvO/6byvs+6GfZAxN26yZtj/jvHrCtk3b2pK2ds1gmmn0C/H3HS+zObfbdF9nPfsgev9dW7NIPtsO7bcWknZUXvBxo+GSPgAhvcVC4OjRK34vzUceI8EQYfvgkX/LJ3Dsdoo1HMXEzBiYtW7dLivb9K+xNa6y8WVNxRFTUZzWWXN1jsdOWZvo4bdc2O6nTLJ7S3po/ukLM3rLNxlfY1mO2joQgZiyLrvk8nyAepDqJwIjEHLb4MTtvj31mwiq7tBLg/a/R4L20QZaUuhWtu1CV3OuzX57xMfVlXspvf9JufkzvLki4RDgAH/maveOl0SX0uYcE/fdO2XTFvu+KKBAaKui3YuBZYlLMmp/A9nkcAARD2rINrrLXjdvl63kWeTjsuEUFcXeDT8gZ9pCTCMB6mtcLZcSEWsL9h1r2vY/ZmqxNdezlQ7YibSsDE7ghFcVf4Y898D0SLtiBiu1r2etG/XEY9vAhI54IZfvlg/bLb7SZml24fMvXKbleVNHeM+00fKRJK66VjXzqHvv8HfaBsywf6js4ALgTPXv/YasvWPUR67bsmgUrbnXPJ2mJbTaWt9VFu/Byj/yUdXM217WfeJXmre16tsPzHITgQf/pwebGNz969Gur7v/FG0YvPrDiqr2P/MG1ez919jMfuPiT/3Dpn9x50VCu+d5PvGTd65/c/35794xdn7CfusIeXme9vHXnX9DLou8Uas/mjn5t3Wlvf3DgjMko6J+COgk7ULY9I4tnjM68NXf0yjWHPnj7hUfuWffQX190bOuR5ljtzOTC0dCt0goLizN/V6QHoZvwV8TaSFqPc0IWBWuIo0e/dp7Qa2Ri0h1QlwSq3+m0e90OfaAG3NJJ7e2pvxoiP3LkcK1RTaYSmWx6ZHQ4laKXBAOJAX0HeFzZZbJ0PrPz1UNHjjaaTbqgJL1ONkt3I+iQyagbBZ/xvOmpS6Vf5hbQf3zFBH1PDR9jfp4ejHP4hk/x0GMiJ4Hdprbz9g5KXRsC0z8S7hADjECh9F6d8EVfj8cP5gToqFDd0D00Qpfr0M7RlkM96SVYdIgnGMEFsdSNqsv2fYxcV6mM1gEGBbp6tXDC8aS8BXp0wDq/VruFXrOZDOCE20gEW+IoA3cWOA/MuassvCw6WdSSCUQkHhw6nTZFBAPQdQeplJQkPhcDqAYTl0RoC55oFkGJFgJBhdyRJjxr4oTYXtKgp2A7y8h9CmKifE4osiK55xMupaBnkesr0qEfXZVoB3I+4QffcDvcXU5BNSKxUDUEnlF8PxcrcQuy6TQE6ucJxcSZ+y2XPFI3VeSV5CSABehEUTi0qFtTOTT8SiaYO8XgUudOuVyuWCwCiQmkBISAwrEAzkMqTJFAQmQWqRTaJi3xkGNgYADgSr01mq35+XmwYgpfVns/5qiQeqMB2iYtEcBjVI5KGpVbcz2oX0hqd1LNhaoJFCqUrD2mfGNXsxc/aEiROWJnRA/pQvJTOQAriqtXDREd+6WEereX1xRzNDc7W29pkN54ILgENBvVCbnJGpY8UQLUr8mKIzPQKWceFoKIKbk46FxaaGqZLbk4eteH07hXq1RmpjUwj/oGB4ZIhDTymSwO3qYFVhuNg4cPoX0QPHWZSWsHLniqzeup5Er0H/mr7frzglpBfqoMxK9Nmha0Ienk5DHKiy5GRkbK5TIKcp8BocD8WhvgH2sLs76QW7VerdVmZ2epUZLrnR1tPp0aGJD7RH6ZTHblylWDg4O0RXwJ3AYeAKoTyYSqJFIgzt3CkdcbqUzHG6sTD0ycH6JhWDzNyQU2SyFoieLzlMS1wbnp6EuEMgAxVbmDEXtLsEWMg6z0CO6i5Chn6UquzYIatSpKFO6d+8GAp16k9N+/YP/2EfvubbaiZucctR+9316509KrLXauzBLQ/JVV9pDrOxAQ9LUOtzT1H/wN6l1GqQXtILT8dyRun0hafcKOlWy4YX/wRSvo4a/hf3EF4bkDQAeSS9sbLrUvPW57Jg0X9WUTVl7r+8YA3OcsDgrkhy6PeBISt32+zZxLctBnohPCCVg5/ECEPMD5UXugOn4+FZuksZLG2tNzllm0TEeNTXen7I4Hbcde25i2vzjfPjqkT0URHBGeBqlSds5aDbE/cp+NZu3NF1h63s6+xNpxnYjO9w1DkTB61JxIlBcEya15+9xu+7vP2PSDdE12TccGN1sqZBamx1BM/Cv4kC8/MOUd/mKhT99ziUbxZ+q2dtjt1AmjWzVkp/U/MzZ52D75sOY4AfT/7ie1aPgb00qf5gUux4c5aa3zqYhHFWXSI+jZxEOYHE+pB+JziwqlXFgRDo/Z/RX7kVV2YL29Xp2jE/W1yZWGF4FnhfGFsXzCYzYyb1tynjXuxGaPA9zHRZywCy+zO56yYao4JT9HRDSa+yE7PGQvOdPzXaMw0PtXxm3v/fbotH1veJ1CLRCKHnbZroYd69i7x+0HNlt5k2WJEIqTstLVdu7FbnJ4Jjtt57X2a5ttPhl97QvviaojE5yO5yJyv8SFwqipwXi6O3XH7MRVD41e0cxN1JrHCosL8exIPT1eP/fcPdnVlbmRbvmq/bO32Q8O20Tafu1z0kYiLfSfQGZ6BaDFKbX9HUWJbHdo61GO0fU/LcVs26h98iybOG32mmLn1vs2tOvp7f+w9YlPnX3mRPWsdbPZxKJe5HRs9rZkd0Z9jLqZmD7mxR/NDfaOj36QLgOin+XIJeG0Pi69i+ykEnQD6nnoSEAVdIvJeILepdVqgAeGhoeLA6VcMZfKpHK5bKlUyuqLR9l8Pl8saP0uGLXRbM9XK81mu0n3qcnQMWWj7k1r5tTNYIy+8x5dKV0RXRKdTlVf4omG/8mUEiMeXTaykJp+uNvpIBYx1Vs5aA6XxPQTBdLVqcNzIpA8ld6BpawWa42ODkEi8jvRPT919KY7jrrQjXLiWewD28IPjqDJxpXZBVUSze9IxYgKcYrAFCSgRjFzTCTuPhmB0pFEeNG9hSA0qbjstFqAOY3Achsk5p83JYkgk/KWaAjKGZGT2qRIPTdskQciAoEui0TiGJUwKjnRKZfnFzTTD+dEOgtS6hARgSE83IJC/CUii+jMyaMdjxli+7lMMgQuJw/QraXL5bkvpyUBlk4gT+JHP4HCXQ+J5CBkeZJQIhXJM0X+EAFyFaM2EdWXz+UxcohaonVUnDBLUmlUVy6fM3eUBRGi6m+3YYrPMDBQ1k3Dy00DIqvVqhxjzWcDrGqv20pVu13hsmERDlDl1gIaVZ1uwhABgScnzk1EXmTM3RBCNUviqLIjYbjqV4xC9ReoqoPCK/0PgYUKA7vkz9k6ceEFaymS7AezTKU6rU6zUZ+fmz96dBJEHrcF4PjI0BDHdDKFeyWdc/QxaTcsTXOhFaoOla8CljVOQuUr0FxI0F3sNdud2VrjyMzcfK0OMgVO5Qv5tatWDQ8NphLxXCpZKuZ52MB3odeFBe1G301o1DuLC3PzlZn5ufHRMYDtUKm8du0aGhJgvYaaKxV9i4TOOq4tgAR69QhapMWkM5o7BAam9nDseKLxvJmbn8PPkeu2oClA+AP6qCGovdsVUlBTV22jxmAdaAz+1GVHrwispClLuXJpYPPGzY2GtjPiUTcyMtqz2OGjx7Zt37F3/8Fau40WNCtKjxVciEXpTfqRMlSb2pKUFF5PuuF//ZKngKZhahGz5jiFoRGaOopFHhwDIiMMxEMbhzCm2Uc+kK9HD/xjvcUuBeTErauHDZAtdziR34XFeCmJ7xLZme9tjN0oN+NFS//1C7Z2aRQ/EAj1Okdd0IL9QPwEkA92+oX9lgNeg7wDtn5eeqBiP7zTNv4q+MY2zNjv3bL0FHUCz90QnQbq9KzZsTQeMqol6oM+ag7yu8gvPyvsZa9whAVtVwQsp6sHSH+iuaxcf/c2NZv8F9ZrI/ZFGnTSEhdYEt8FjPhVjwbDsL4TqJqxB4fsd9ZZ75idfbOV32D3bbFf9tH8iNS4PQm0aK/4Ffu5tdZasL8/Zr+43j7d1Ee+Xj1so0AxoMv3OsA9JaG0L5pVbbqj6Ss/jiYBiyP2R++0TWEc907HxBAc4BMIOZH59dFVIPnmGoqLLp9NjQftV79o/+YtAsHrR2kCUfiLi76w7D0SsJuKvj9aUCvPx9eEnEBg7i9LgarlYH5A8Cu8ErFUVLfC6mk9Iv/kZpsYsH/7Eo8D0RBJFT7FHMzb6+p9PTvnsK3p2WbqAtcLtWNg5HLEHnvIcuO24QJL4GriY4DoT6ntWdsxaP/V1028zQOCz0JV45wGwhs9aZ/V/2X2K+TuDiM1+R/pOzpWTdgfxK3dSi60NIi1nH7n/tZfXWi3/KF9bLN94LB96IjWGS8kLD1u49dZZ96SBRvE//x/9AIId7K8c+jVBwde9+/eGELiyYUb//ZDl55/GJPY0bPdv1OY/HAGECtMkNJqvbRmz2qA07uDCKOADegLuMzl8hpj5gERUzeXTi5m08lsSl8wostJR7OKNQVI46ADZa0tSGuEXptvt/TdX7kKiWROGwVl6TAnp+Z27N7TavcSacEIYSSApjo5zVyn/wEoZOGVy8G22WjUG3XEc1CG3SGtvA46r0ajAYZWF+VD+wkNdPrEGN/bg9hBfvpTzonvUBhQIRxMqYU0ItLTL6Ah/giNCDAJLcFRHWyI49jET6QlYSQ3b8ksjA9YJBd/FmkQXV4TGeEAEEeS+Y7si92eViRSTbksPXU6lR4cGhocGpybm6tU5lEvMb3jVl6ITSrfQtCAE8LAmjeieR0k15BuKj0+saKYL4Aojhw7WpmfD84SWiIaIlJkXARK5/z0rWJ0osWO2hREFMohvn1SiCpb8YPedFvRBBiQjUAUEzqMACA54dZSzHApXk4hZDlRj9xfCve/J8c5KdUSQ88n4BYRIcgQbi1RiBzuLkVbItJC4TzcUiGjUOfev4JQm1ArZY/GSZUdlUsQxo99gPuoR+4ssSLEgbaaDxyUjWcaZIEPfgKAGIUC2ah80CiVPjQ0RG6YwfT0DAkHBocy6SyAbXZOM9hllg6ZiRPY+koZ5Shp3U+DuCQypiadhOoD1frD2V3FFO1NtuAerGxeWNBl15WHEDnU/kJv/77urbfetmXLluVTgAorV5SUnxeMMghW0siTicKyRQy0c1SjPCSftCrw7/yDoMqMSy8AJHiro5oTP2ndBQpJZKE0XdK6U+8uMSXkGZEtl8qa6sODY2GxrdF6lZk2wFGvKoXOY2Bvyu7LLIqoyN1v7atKEpVCahR5a09SvQSjYo3qaysfTeiHK34e4uHbHYMmj01PT+OcIbPzkIoDn1A6cgkckVzqpNfU5z9kQ2ip1WqSpJDL84wjQqfXna9VZ+bnkUl6oZykcm7iiqMg3UHOVypBRi4jo/fskEEtk3LBGeNL84z0VwHwAdaXy2X8MbRLobBObcKrTMSY9MqTbHwQCL6ul2DrMjh8AGXgmZKPzv3uhp9pvsin535ps73ppHW6gDCAl2uuEbNPUH0eHGjvJ+2CJ2wiDM/lhXSaC1qJeLho/+MKK7aF3fNUIwgI1N615KC9Yb19ZYv2XsStOPtc/17V0i+M5S8jnhmZJO3T8RwyNGzfk3Zw1rp1KwHvQFWDjuB9cJqObmqX7a3bGx6zWzqa8B0bM7vGd2VJW7ts2wv2p/vsw7P293P29zO2f0EOxka8jl0O9ZY8G2quYwdKtmed/fQzNpWwwqjtHLeX+qyTiFTV0am1NHdoZ96u3mz5Mbt6pd11zN51gxXIGnBJuU4Gb8uIQlHqsyx3jo2caYsNu2i1nbvaLhq0PCh/0kegx/23yR2kQAWfp3yirqZj1oxZo6cP7vpmeidTasKuP8dWTVgKlUY7Cv9z0LSX8rk8oJMJYH2Wu52UEdujZjEeTOtqn4P0bJlD+75smRWti8xVziEYPaPvLaSTduVpdt66ZaVGReg2zM4K6mppB9Xz43Z51obJlHoBpGNjEB7mhI1vteFRTfrSuwV/7aAKIiYy4Glg4RSStpBXzi9r2XDHfj9ht8WsPG8X7LbslI1M2X/P2sfT8mRvN7ulYZd+1rY+bjcP2BNlozVAP2f2BvdiRhO2Kqa5bACzbqaX6P9K8d6PPN675JDluvbYLnvbqH3gkJ1TsHdN2LbT7eJjNnehtaZ4CPq+UkEV/4+el6i02mDzgaHmjo+c1/P9U8Gr2z9+zuN3r3/JS3f9ULEzf02n/XCmcURrE+kD/ImuPjoAXl34PhN0mtgC53CgiwdtlsqlwaGBLNg/CaxUL0ycTDqNIda1LWCDbl6gNJtJ4sAJAAn+0kFnMzn6F22L0ltsdTq1emOuWqMfwrjVsZGB9jVfoCvEDr1/iaez9Jk+N2ZB813pj+ngiBwyhYA42Cw/9WLeD6rnFFZQHEjF8q4q9KdEpXShgLAKSYQXPJrs3ntZ9bW6RCJdc0JK/SGCh3MRInoaZUlQ6KQdfYizi6dEDg0090EOACCSMve63IK5OmIHc/g5GzduAKsANtBqeLkRBvhBltSJgzYB+oxWRerNBsk12KevPKWKBdqzSiSplIUgCfEpFEcvj6pY114WL00EuPwn8f2mTpw8sYf4XxHnS5d+En4iTyAKJ4Ke34gCE8izI1XEYSk8nIh7n0L4SRRyfC4KzKFwuZzJ0nm4uxSnL4hKgQlxlMXorZQSEE0XPikLAK85P1qy4nPI+8Pz3AGG+aspKjSMKhOFYJi5oWIjCz3qF4zm/OM+MCtCCg9QlhyoOjjATan4L8wGByE0LrCvwBCrkxUH8RC6b+TYiRcTM/ApQPL6uCmHVoYPJtcDlUxkqVhJ4BYqLzgJlflnTQFaMVpYvXJA7cmbB1LisuB9coa/ksnkwjLneELz29ADJ1pmK6wpV0ONyKWXtORHzqD6AMN0HuWsSYAYMb/QfvTNryzxpdJOh0YCZ3kC/lVdgHir2YYtZSSlpsFRDPpJ6gh8q317BOS9HrStfltT59WEIIK8ZiUVl8jJCZKTRFXnM/u1xtk3O6pWqtOzM7Ozs7gBiKF6dC2HSqYMClHBXDf+XFAVue6zuTwhxESUublZr+x4o9Vy60rWmo3JqZkm8F3ShCa69DjSX5dSckbkmvQTTj0HcBDo0QnlcI4lYGIZfRQiW5Clprq9dr1e7zR9O1jZt9xBYoaGzIk/o2ResCdTV5hOPBuP2JeheE5v5Vs6cRn/i5fe8KSdE0bBlwiXbcbnLjTtrwc1yL6c4kft2DbbVrdLL/DR2S02M2iPnG+Tm21t3urr7Mkt1t5iKzdbDGBXsP94jn0GeJewf2d2IyjJ9XTC7/kpYXcs2Gfm7Xte62B8wn/9qSntuP3ho/aBfXbm6+0/32iDoDfiqPkL5xVWadP977vC3nZV9LvmDF81y7Nirx/7BIZ+7wFLT9tPHrLPlw0vcP5h23fZiQ7AcsIFnrAtGy270s7cpAW7V19sMaDnUomev1whWsyyPbv6oF2dtktHLL/G7D6HlUf7PwBxmI0TaIknkj+qPWd+foXdHrMvTdnoIS2iOAVhkm5+n/y63fyoXXHacR7fRjps/yln83HN//+gw+ZTinacgjYoJjUbvGU6a/SuUdfQyk8k6heMTqMMCcNviZbO91ps8FTJv+Zzq4Db8Knb2gO2GtB82BclU4NfcdugFubcr4C4hcOJznEXKQxAft5my3bfQVt/0D00Qkbs0KzN3W9jO/R9rr1ly0zbZQ9agrRHrNiwu/Q+WL9jX7N/+LL1krZ3q00VVcMfNXuzlyai7bYrb+cfsydRQl/4V+zSchrkXTdnLynprdpnp+z8on151t5yntVPs6f2W3oQgGOZsf5ijP9H35BoHane8AWHhs4+OvXQqoV2ko6wfrD85I7RYzduOz2x+JOvaWYb2V27inQEPogP7kyH9YupjDa+y+V892efwwBQpUNMpJKayVPUfjxgl1Q6nc8XfAK/ZipPTk3RJ9LbFPESBgbA2sCPTocOdEEOQL6YSKQBSJVafXpmdmZu3mf+RDYMLPHOXZApzGKFABH0Sx06s5Y+lUoHKwihhXVJ/whnLnTWWJ54eK+ZFMgRBEJOILiCgafeBctE43IAuCSQoi01H+/81M+ps3aEp34XCggn/IHcZhUifmEBrqclY2Ioll963xpAPIrjSEx18gI6qFJYTb0putUMHzUObuby2Wqtyi2E5xYZAO3hwzmZSqp4nBA5ZRIPbLGYz+UGywOlYhF0MzcrREGdlIolsuv5O3wkUe7KX/jesUmkcNjyXzf65Leio59EkivyiSeBOF26DCccoxw9u6XzpWhLRICQk0MLrigOIf2fRPOkShf+BHJOEXnC40RIyG45RfecuAwRjkfzE1VEUFCfFO5hKB8TkhX6p7UcY+u9h7a+0bsvWZJcX9NLHlKRQDFI3ncvZTbKCW5iRy3DinNkANvjSPOj0QEvtdRF/zrUvuerLMJesbCiVcCJc46w8CLIKtxvFrdAZOaZuAvgE/mApjgHlIXLdCKJeQiMhzIGJm71EiuQ7MoF1l3R/Hw0Bei4AzAxll+3eihkQyMlzRyNmZafzpIjDgiPB54LetzU6yBnRHKFacEKlouggTWFkTa0rSmGKdP0MoVbKlYQhUakA2WLCdCjlGZb4+4ohSeTbsjc9QoGAF4oFHFxMHVNBlSQnKdGq1mr13BGaBHEB+MHGSiCV5DOEUUzeagzOfEIpAVSMgE5YRKVmm00WpVqhRLBk6oiGSpWJs6Og1yWUDqK5g8ahOacjFCAqsbVhSSValVORUMvd7iVy+eb7c6RY8fqPOkkEFxC6akqnUmEcKb/iKOj5yNCtRgoRoOBqda14gT1yGgwYEiTDDOZmC20mg0qZaGrN4OyYBJQI7hYSC1+GgHiD4azVE3cQwmIrXP5OAqH88gNneHrui/a/X/ee5NQxUWH9P0gfmm1RycqueKjuAn7xBqNeC6nuUn76j12KGVvf4Mm1aCTQsk2x7SkM/wobtVsrWpVqO6vUzJanvQ3vqAp5c+irJ2xRkO5p5y/TkdwUctuxKFdZxtXHh8u/wZEr4erULd9TXtg0ma7Vkraz+/UOtSPT9p/LNjCCvvdh+xD1+lFyD+m9sDxiHKzDw+DKWfdm8KnWoLygQCagFFgJa5oWBT7VNSUIwKDYlMIcSLN1OwH/8re+4j2SKqZTU7b7Y/Z6jM0SC0LPRV96G7727ts1zF9JPgFrQT4RxNW9IzFjtjdeft4VlvkUyx8GRA1v5XPLeGz6ba99rufsWs2a3FIoK87Aj+FQw3OvtvdBn6B0DlWGMbyA33B1Tvu2xxh3us91X2WnrHYPj8H4oP48Q2oAkpBpRAZU8ElwENGaXDDju+3vV376UX7wkG74VIrUH04YyUbHLHR7bbYtVs2asvOfMfOO6oXYtBY3T7eX7yx0LSjj9ljlOE6Pfle4rldvVwtj9jwHvvgaVowUxFAsnLLfuarWk4TqJzSN9ReX7L/fcDWrLavYQEzNt6ys8ft1862N+VkUBhdUDUF/X/0PMQzqrBmfuT8Q+NX7J19Yrw1nedpVd0ztO1j5z55oLzviv0XX1i3R/MHjyUc9ueLxUKxKH+Abp3+hD6iWq1pya/jGqqSHkNMY7HBQa1ZTCWx3Zims2jObR0YQE+SAesXCvqWfKNZqTUqlXqt1ujpLTswQ14vl7Pz87VaFRMhF7onehO6FZ+poFmmGpVyJLK40GtpVLRB10wQP6ILrGjHvxz9psbeNL3e4Zf6biEnGNKv0SFySW9ITyb+pMGFVL8qY/Q+TP17MM3Qgyusj9IgzkkocmPTD414AHf7fbIS+uir8CEcwAtCRU5kDkghRoKyw8CBBXm7OBKCA+Wn+wZvzM7N1vVhY3Xf4AuNpFJGeMW1OFgxHddRQflsNnTH9OA4bAMD5XZbc42B/JQ8n8sDh4AWMIGVakvyRo5ERK4TCiME4CgoKCAcdcvPOfqpzpdu9Y+K5Sf9Mz9foqUkkJTpQoRoEKeorJ9U4ZyH31I6wvsh4fJ4nJAEJiEcUowTKQSGu5CzFR2/i/4lQgg4TuFWIJTj1pTAn0SZKFZIGnSuL01RSCFAWajv9oNAIQs4kIw42ABpuaUK8AYQJPHIsUwmlc9lCKxU5tu+CSShqnCRJo8Bn9XwfNILSSSVbMbf/0hI56MwZymjCuYL8iQfoskwicM1xiNb8sL4eysqV+lIjgAqIUfBPFea2Ik5mIE2/SwHYFQOADI6y1RYtkzWxWKZHMVUY/7Cu2gMK2y12gTSyvnRDEIekBSthqT2wyOmX2NRjehvMAFJogsNjcf0lhCejVbL08a6/hKgkC+kU5led4HMBkolGv98Zb6qHXsoBPwB/t70FqmYVL5QoGIQGP6h5XqG3JXjHj3jvPkT4p603qYR0uZh408yYhEAE06QWtxQntc3IdSZ3uV1u/CVytMaGSYhMrjJyl0hmOadSesLJrlcljhA/6OTk/V2y2vH1R9Ifp3rgr9+4MpJAhOTM1mp+6nBJBzVy2Nx90SvKTw7nv5dfTett6CGj5Xg/qFNfyiSFtuQYUktxx2AiCGRRZ6fBIqlBm39TzZz646L+WKjK/dr9j/19Pi4VdI2vjQfZolKtvGoXf20vfUxe8fD+gTpjmHb/se2OmnnrreLtljBAcpJNOY4SpXgdInvrwcK/O4o4B9Dz4NZM6utOGiVuE0MCR2+IEI4GK61hxr2Nw/b2QUtErhuUHvDn1Ows8Zt1cvsh6/TbJFToH9M9ogBLhsJexzfZsFKAEQq2eeBiHC9gboPOoLkBAj2oH3tSauvtOERTNHjBAIbjNnfH7IHD2h60hVbLfWM818izvEZljkAd26zct6G4nblEdsDlDzNkj5OPH/YDm+271qmdqjR1mfO9k7Z/hltGUTrWlG2V52nTZC+vVSzlRV9wiyW0Wyu3WafdBR9l9mnHFrjB97r0/5xDNDwc9Xa0BP22bL92dfsgZ59+HP2wGn2yYzWR7zSa+84oSUwPRh9j/tUodpgnbJP+jcZRktuglQH2nnSKwsiJvonGgKRBDW+ykN2KeR9B+x/7LaPHLTXnKWvPahy8YOpdyz7sLy5P3vImj075xyrpaxw1NK4DdTUIZtLqI1MVO1XvhKh/+0N+4v9dmyfzaWsPWVzj0mM9Jglx6xQsPcs2DV6nCyj3faH59q5R+yn77YrDtjX1mjP3Dcg9hJNWOJiK6y2c6btQ5ss8132/nPttVvt2gkbSKkotLhr3KmgyyW3bsV2/KnNPGDFLb5W+P/RqSi3orrpLY+e9aP38PyeeWRlr5mcemD1Q39+afPqPY16p7otAcpM+cwTcABoZq4igN7yb30KkHoHjSVmstmcNuPPjgwP09sRc2pyCujf1tYXdGsC8Bya7e58tVarN2fn5o9NTk/PzOEMgEibjVaj4ZMCYrF8Pjc8rKnvnNAbISQMeICAUDq9DlDLRz7pr5oLvQ5+wgDAl/4ynaILpVMOo3hhnGups6SDpKtCUuQA0hBBDgCCkyauFQL4CmiA6OrN/Khnlro1dWxAE7o/gaGAiYkYbkEObDwTh+3ezkis5LHFrl6PaMSdAMAhYBFNSnwHD0ohdgFs0HuShY+++QwT3fIRzHqtiq/lSdQL53M5uWO0IvyWjn9hitBYbN2aNQMDg7CmZ6d7JwwURnjY/Afu3NLyv7CruKCniuNJJXc4IoZK6tN9IWIGCnePqyT8kdsSPbg9OsEqCFcUKIRD/bTRMSRcHrL8BHJlhLv66W9f40RTTIWHMP5xox8ckRBadHoiOfvoFsUMJ7ClFOIepDrOJ2QQcV8i14emhAjCJZP4XSQEeXIMtUZN+YehooTSZ5+Uqn8CcTdkGs5hq4CFhWp1vtPRvvaEYCc0HAe3HcAcaalf2oxan0stkTm4xgjiCHeOTpgTubvbGfkPuqVUsghtAxVKIQHELJRXFanELrmncV1FdxdREKGzczgA7zjBAVg5Vli/ShMCsCDEOXZscr5SBReTC4HYu1TTEpDNZLIIFSal0Gq1hCGgZ8RDEWTjhfIm4ibgbrpKCSNVkU4QilukI6X8a5+gj4nTlJXQ4llySWgqC16OnImFhWaz3mq3cDh6tB09l/TV5V54hhmPnjxlRd96OOhNjQosRuRIi9AfCSjzIkcEJWeNOyT0KHHth1bKCTpN48f5MAZtHoIXNadRE3lpBKdIjt/QbKKQRbShOTmZNF4/rHkKIAyBlKXZas/MzoU1AIjpcrgo6FnVRHViCZEFQ31jFqlUcXmrnGiupC9uoE4pmjwA37UK0+DJaQvaFyyNo6K1Vjxz5RUpubwIFTbuL4jQmdCf5+53xdnVRGT+L2bXLmz8WXm9L1q6d7U9tsLuWG/X77TVFW3LczJlbKhi4zP63tB7L7fDBRtq2o8fs5GE/fszbezMKNbzE80AFHLA7NVRwLeBBmztoObtfHPUs/X77buSduMjdlbBXub7TubGbPQyGkAU5RSEloCVD9rhefvN1TY/bWv3WAmQCyrc4vhyZ3+6CBR2p8naG++0zz5lX9lm371BdhgBWIB4wUpjllhlWwFncfEJznygmax9Ya2dCXilaAPa9f8H3qcV0rgoK/bbq4ZtHDdgrbVg0rGNGbsOzB0lFWG5h+fsb+6yLzxix3woeP2o3fCPdgCw5QccBK+MAk5NSDBiqbW2YcAue8Qu2q2Pvj1xzOaeskOftcmv25NJe2JCc2pu80H5rNnNn9fHCl663JzQ3j2WPWzpCXv6VXa4Zo0tNof7FLfX+b5Q/hiOqP5V2960gZoGY6R5sPhhdwbGbM+CPJCVQHM81U2+2w7Ox7Qno+3O+AmEe7re91olX1yCRfvQFbZjg6Wz9r3rLe0fBBDBnLQX2JFt9sFHrV2zuyv2yNn2QMYuPqohf0o1mba/36r95ptJO2PSkqDJrv33ru2vWnWH1Q/Y2DVasDs4aBd/xt5R8wlmGMmyaqsO2AeG7eJD2lt2oGnjNVs/Z6cHmQNdF61975TtK5fbQk7fSsZJXOJB0alhfnguNL23f9FuesS6c5YaskJ/X9fGAdv3YZv5us0/ZYPH17n/30482IfPO9yppt9z/T2HZ0uTRwd2fPGM9PXTi4eGU7W6d2j+hZlO1yfzNzmlVyKEBz6Jefj7uHtaMbqd6nxlbm6eCDDGLyACcH9hMZbKZOPJVLPVwafgiCcQFp2B/udmK3Oz85xks+mJlSs2bdwwqA/tq+sZGhpKatw/gHBacSrro/3YK8dCIVsuFgSiMW2Y9bp0tSlwEj0z2SglmJ0WpEtKSuerAThInVX0PS/6f/VrAipqTHCm19Mf/Sggl+pDEQY++A4ai+/p9YJ+Pq0fDSiFP8R04EKARctqiUBepKWfpYvnJhCIUBdK0EqdK8mBFAogD3FztCJCEt9+Q00faXEhyAdvqdlqlgtFykeJuDU0MADaAOrQg1erlUIhPzw0VC6Vc3m9D4FwkVBFiIwOgR9pIY50wJQQcfBOfNaWjiotEjlxS1E1lcAHip0kq8NH3SWhNpEM8RUulKTkEQ/+CCK4fsLlEnFJoN9Vmf3osfot2ytKv6DZ4yGKy0lEXlW65r7z7If3SXIsCeSZciQCmaKWEDm6FS6gAKXk4xGdM/3lD/EF8HwlxkB5gPR4vJ12m+gCgJowEnOFqeIAXQFoQeQVMernzomrQfohpktCHS1QLf4xrfDaSj/EQnpY0QIxKYohjpiWL7mGYIJSgmBUFNdUgy5V/xqApuj8W2pL1KFah4fDh7aBLoLCFJPW5xG51GT7JYSp+6K5ud7JbwBWrShtXDsmxJ9McTx0+Ch2umj6dqymsGuJbXd2rjI9M0t58Jy0GIh89cWyDgUQ9BXQ94pUmfivE0T0C+UeSu3kToO3Tk9CNNkjjyBaOCmxY6oHz0zajxnIu6W1SslSqdjuaqZ70BlMCvkizylYYcwa2+hvkoOLh2XDU6v4vVooiHbsJ3MlDAMJC2QAqA/15GrFHwDi6x/ehV5TKjNNwSc50QqaTVnU8L+wdQLYz7FYLK1etWrD+g0D5RL+/ejY2Lnnnrtm7drh4RFa4+GjR/1dktQfWe4SUUFBJ1KGag6B5ZTIIRIhFHrAJsLThBBPT4UucEF4PpdbwES9gpLxFKVWvcu5SeAm0TqoDtlhSgundElpuE9mvhOLKkZ1gXlKvPzp3RXfG5n7i5M6CTtS1O912wTxI4MCkWE1EOoBLhyRm1PN2N+ea5cfsB+731bnbORaW3ueA9kXQKCszzs83voN54J/KxRJ/80QLXOXfXK3vsm1NmtbSlZ4qY1Sjxuflxu3QG1Tlq/aTMEen7DZvHUXbVXTE+5yAFqz2axvGUkL2WGzxzQuO9OwlyTt4hlrHtHorxZJOw3kbe2I9u4sZS22zZPQsSU0/eNXX2nDXbsAADpnO3P29vfZTNUe3mtWtYeOWDNvq4ft/lWqnWtG7T0ZS50odjIhzs8csZse1mUiZxe93s4ftfILq7iTCRhD6UCi+BKnnoizjO63WF2fM0vtsSfz9pWP2OEHrDWpIfBewxbW2tGi0DgPK7D3zvtt+4yde64NA0IcgX/6sO0fts9N2PZhO1aw9LAmuAd7mzW7/aN2/3b74y/a13dpifMzd9oHt9krhjQYEBGiQhtsbI1lU/oOmqQlecldrwnHy/xwBqr+ZgCdH7LD+BvDNjtp1bh9+RL7mf32Y3OWw23wbZoialhrpf3GLbajYaMvtZU32N6P2xNfsncPWfp0iY4f8prt9t1P2vbHldtQ0gbTds+bLHeVDV9qQxcpi4WODX3JfjenbaM0ywjvcWlqVF2vFL6QsIsP2pYZha2p2JaqxQRXnJCfjCZlgVNF+yKNymec0cSO+ZSxT5v9neP+7Yv21oZ9725btdseqNrhjpXOkAOA+e35Wzv8BWsdi6pj7KX/qObzr5TiqYUVV+1tnzXz2yuf+s0Lv77r8PDdN52fumRulVkxlQdxayfrpjpH7bgdkK+Ak4aNOr1uLpcFcxCDCL66cbFBtG6v3mgB9OtNvZbPZHNFMOnAAMC8Rrx6gw6QOFr+q+nI4AQewYvpVAIMD4xqt7VveKlUgHOxWBgcLINdBgdKgwNlYeLFhURsUdOXE/FWo0733m235JOA5jtay0fXK5+l1QRg0G85Ko05W28n3hXSV3KisvjguuKol9XDyE9E/EEM3fXxVMFBulInYgI+eHY6YNJBXavG6YSTKJKSk9ZBlgsQloS2iRQAAz0pFAY+9dcH19RFY/IOtmGDcM6V/nWBblr10NQGSqQZHx8v5PO+xlrzqQA5AamBGCnR/Pz8nHaOb3Obc01Q0QCfNqB0wcjI1xP4TONSuTyIzzA0qE1BCvmAGcA/uHZAtYEBwkvUgiaE4XURmtenkArFAvEHBwaLpVIum1OSdIYYxNLqDict/qRS5SwIRTgcFYUCSm0UjqdRRCo7AcJnrsNAAROqTsLV8qYbghSgFF4FwiKhHgN5WERLIVJCP99+oKQh1JNDnKBO3VFYlEQ42XWDcvI+z6pTreDN6gOsWCBtg7shcchF5XYIrvbSL28oeyg+miCtzw7BO+0CZYGpQ8PaLRMQyt1UIinor70utUTYy+DCyAEQBw6w8rwSOHhuqHrvRDAhskwomCutzl9E0HG4BK5nITuHdiLBSDdlT6TiCgGH+TIEc+TqlIuAi6tXDNAkKRGtb3p2nvZPolgyDWputLqVamO+Upudm0dHuWx+aHAIZNld6DS7nSY+AFZLbv6VXEnV00KEMFlegoR6FuyMzEL1QTTB6CQM0QeKQ8Vgbhx0jJsHCg+mdDZNKtyZFg+CeAxfWHt0aoOwBDKMDI8OlocwWapT7Y3Gh+7AIvjKiUR3YXG+VpuuVCv1RrPTbXV7s5VaFwgVT3UXY9T1zOz87Oy8vCpXpXsEvk9+X3f8pFLvpYPtB9+b6tSnAXx5eCqRGigODA0Ol4qlGTjOVykR7UrTFhNJmvq+/QfmZuY6rQ6PllA3ehgltC0aXpsbmkB5PyM9K/R01sBDgvLSVMkSzfg8zhiPcq90ShHLpLUwo9lozs1XeVCHgYl0JpsvFhGTaPDBIhHbTUSbiMloyMjLh8VxRiCRxC4ev/Af5uOnmiHzIqQHV9rpkza4wmKgokGHFxAtZYPZPi1q/PVr9T2vl+y1DbOWTtjoadpH/wXSh3xYnA6NRwvI+UW0JRIC7bMzF21X0146YH97xKaztvlcHzt9fqLK11mla6ta9v2TtqJlKw5pE8Y/f9IemLcHmnbvvP3Da+wGFHixJp/cPWt/c8T+bqtdXLIDHfu7Aa0NXVl3yAYGdQMSV076awCeGrX3XmHfU7TvQc+A1/22mLGnW0LzNKkfWW0f3m93vtm+cq7wIhz2xawW0y5BGlg7ka7YYgem7amDNvEqG77EuvFlG5t+U0RG6623wj71qJacPjItp2Vpdv7JdK9/kGFahdt61F5SsJmWJsNA7Wmb+pqeYdUdVtthEwv2M9dYabX93O2a7n9rwj5g9sCAPVS2vYNC/ycR3seZR/W257H9tuOIdXuWm7TTMrYxZ5M5Laruq1O5Z89y9B+COCIt+sTC+WGIDeumrTZnd+y1mw7aL0xb4Sp77332JzVbaNsZ22zFmOU2u4eA+QangmK1bKhmX5qx/BYrbLbGIU0BevuVlsK4J2n6lliw9++3TxyxPzukXWJrC/a1sh1+xGq7/LfDjt5m1W12acnGcxbDG6HSz3LxqPovWmy7lZv2qp0uNQ84nqAX+FyyQIhNq3QH4OkRTTcqdPTyIdURxH+yg0Vbvmkbqe6DdtYhS+CXDmozqLM6dlnRLujYxGfsgpbOLyvrd07ejuRtrBh9tePG7XbuUfmfPPmb37Ah/CulWHyRsn9146Llev9hzfbN+er9K5Iz9eFSJZOMtXj8g6YBoMl4HHQHbqLl0puBxbMaNs7SC9Rq9VajQ9ffBI13e61Ot95s4DH06Bjj1lns1Vv1Sq06OzdTb9bRtToSXA+6RPX4XFk+nwHoF/I5urZarUZqup5Op7XY66qfoQdqt1KJWLlYsAW4LtBBgmq5BejJafBfRy47rUazVsEVcCRguVxGe5IKSqmf9rzUcanroot2EM8dIXTv2jSY6F2pwI8+H6Z5UIAwokZdrluuQ0XxiBQYKK4Rz96iUDu9p0ZvfdKRliDCzGf+CHkHt0DCuDSCOc7WoUQkoAQQ93AHQEs32+tqooGwoj6D1tN8nXiijtIJ0vuNXrPd1D6Gi7gQ6VQmgz/WauojACtXrqKaAB5UExF8ETbVpPFpqgsnrVKvV+raJp3/+iO/Al8DdIDj1wAeKJx/VJ52X/X9TyRHD1ZNPC1dcwkSkBYSyRR+QhHHYgAaBCmOjY1PTKwcGRnFWyiXBjjgS4DBcA1o7oJKrlidUHBXrrSrDymgNsEPCqgt2YVJ0IRgIP9ddagnZCuteY24GgV8pUanvkqVCcelc5dWcNynoouIJwAcwbiIL/aiWR4Ip6HehGZ2FIv4opmZ6dmZmRmkA4pq7lmvR6Cak5uPEroYXhZnBjvxC5LKW6R9kE/fGgDCcfymAu5VvoCPgfOEAqgojEH3Ez5dB4Dq6Eto2S2XMF06DwfDPt1IuaBTTEfLRcJVGLdVAggR+S8zU3LZJSlV9FB6BOOWKkQbz0eXagHVSuQAkJekB0decNaKay7dkisOtNrdw8cmj0xN15pNrWpOppptvblwg8Ee27TSFWNja1atpE22O/VKZWZ+diaxaOVCcbhUzoFWu13AJXjc5RV/5SoJKITCIgL3ql7jcpwQPx6frVYPHj4832jEtQVgcsXERLFcQkIQP643rm25WJw+dgydjo2OjgwPg8Bhw10eN91oRpDMq16vgdcz6TQwulapkjleHDkTAbXyPPFnlsZF4Jsr5AYHBvB4qaZ6Q9PskJPIGiWRxLJpPRR8Lhd38B7xF5EIzSF9IpYol0rDQ0OlQhGfvd1qgf7PPOPMUqlEDeIvffWrX3vy6adnK1WKu6iZTtFbSXFUfUgjnh35cEctgqw5R0baPH47jy8MiAc3xcRYyZTI1DMKoR3WqmrbCJ/J6DmOfZNKVh6PIXWLZi2/VmpRYWQCMhkyk6npK3SxthZ565l5zSNT0cdlX/QEZCm1bSRmvzPtCCPMY8EZWKOZGAdL9h6fvpPu2S9+xc6umiabv2D6DV8kGQjc9b4TzfZfjB7zoeZ1Zg+rOd00pZZ9xaiNvvIF+ygftQ+dY3ejIqehqr3zZvvAxfbgam3GsiZrfzzlCvyo7h5t27hj5Rv22cD3W3evvaRnP7XyxNUS0CeENTsx+6kbtZD03Jj9Ugj/nN3Rs197xA74rJVL/r3te8ZGr7HkiVOVLvPdJDdFV8fp7mc0d+jc39anGKgO/IR/NNHGjvqe/b//GX2EePmnhU+gf3DcbPbH+6XYm2dspqMvaj2bfuA6W3itbV+wmXkbG7C5UxnHwU9b+WwrgsWd/op23rF3/m97cLcGRX5zo71ihVyC/3CDvfEJu253FE0eC1iZTC/VFWJ8zj/AsJyo+oOftF1fs1rPzvhZyyTs6f9hzYa9/yx9YmwwadrDd9idmb4DALUX7DBP5NdI/3roHLYV/llozcyhTnfbvmP6nt37Vmh2zdG/slbaOu78LKfhlN18qRUB9183e1PfDHbp5cmjVfkzxYSb4pwvTlguNz4MuTwtmF4LDhjtatZPzOjc6D60Gy8FDm9p0AMauJNHtl8uEeWKWW/SJuOWygpA8IQeaai/m8/Yo+P2h89Vuf830fpZ+4l77UDR/mRzdsctp51x81ijUatUKvRajsaiwUDAZ75YAsaBNecrlf0HDlUrLQAaQCMFTkfPC1xhi5oDIzACiNUO9DENgyUzdCG9jt4hJPECEqlCITsyVBoZLufyGaD69NT05OQxkBC9DX0i2abTKWAmnfLg4FDYcoO+GO+DCBpb1rt3DcHWGvXK3DzyUNEISV82ODCYzeYAx3S6ACiEpwz6aY4+J5oPLAgk0xDWA0RxHvo+EKek1Yfw9V4CclDu/7xDjPpcOktPyU+oVBhMvaT3kJp2wXnHN2/BpXFg1ifF8/40dN8OBEPapaOqZBlxTSDR8vkcPTi5gq0IAblRgGazjhSlYnFocFibiaPkLkVIrlm9Zmpqav+BA7Oz8/pEkUYIjS5cTxMQn/Cuyo9kSVqDZ7qUNWL6MTonXLdAL6AEAUZHlB6mQC8WganwzkHK1D3iQpSJOqJcsCKQE+pxCWMQIvgShAla9mgRcz+NSFIrF8fuelUCCV8tLFIED1Qlwj/kFS4DLT/nbpCWczhwiWGoCChRpZIM4QTx3GQW3SaVNq0dr5JgNhwizINLSqGtaBAgqVlVmtGNbr1+iY8CXTdRLXMm/n1U65nTPrrIhNGWB8ryWjNp8OTc3BzIE4INBZYcXTVBzJtcEBUrwVB5sGN/vlZVbxj4o6ZKVBRLjpQpGJ5m0AnayZBdw066o9rknzsDMAkShjiR6qOQ2ME97ZO/A7ByYmDz5tX5YrnRbu8/fLTZaVsiuRCLV5uNaqNOsxS8Rt0oVn2QlvWUysVMLoNAeMw8X9CFyuMCaoG8m06Uo6QIEviFyC8JVelU5cgMWx4NmpUj7SwC4fGDEB1Aj89K6+URNj0l4KMtyUolggHiqB1GOG9EAyijApSj91/FQi6fR9sUmzwQHpHA/WgZUyZHzX3L6tkwgjcxNKyvP9DUe/ospmqeRxuRJIDbFdnLU+lhr1whVdBvu9nqaPtRPPWmKgH43lsYGRnh2OpowT7Ne3JyCv1QgYhBtQn4k5Sal/Hr7STJiBkqSabFD015IyEKF9Q3WVBYYtIukQvZ8S95MspzlyOk95LuKImIzyWGCME2cF6WhWvC1SJDJIN4bMuv1MrnLR+NfFETCmwmrRqzry3YhU9ZAQi50ef/3Kq7lYx9fotOfu8W24KHgHoAJRPYpQK/Ia3yydVrfXFwEc9i0d67YH9+n/3Rn9m1Z9nI0rYt/8w07mUEox9SLW3O2RlFywOnKHWATd+Ips62D43aobRV03KNsgt283l2YMJiOU22KbbsNY/7VJk9ilzAFUzbrpLd9f22omhvW21vxzcAt51kIU+5drN2/hHbWbRNhyw5YMeetHsetfc8aHNNu2bQ3neevXXe/k3P9o/YYNNG61Zq2UU5uRJ4NHc4VrzIdxBdolLWpmoWO9v+OuEbMZGHWjm2G+5/E4R1F7P6/fon7IwJe2annbFeqxdOpqVXGXV730GroB+P01aLEZVydvEGO2u1nbfGfnCtPRqzFVkbXbA/+rK99oA9vcpGZm3//9SHdRfaNvuApcq+TarTG2KWT+ibD3d/zUoJe9Vae2KzFXr2sRH7wF/al2fsjWM0QVc+JQW4H7ROye47an80Y7W81TB1O/7be69VDtvA+TZypdZ+jL7crj/fvmdaa1c0DQLQPCuPrt4zfWOFkLQlhm3gbCuPy55LKKTk4fzA61/Q8PxA3boTtu16S4xbdcbGj2qnqeUE53LCvn+VFjlodP/sviXg4B2y/7HffmO3vW7UiitcxNPdtViismP3riVzegOTi1tuwHKXWO50y23US4nciCWIQxXjqpEvOkd1hyOX7Dghfdzim7VjadxHEY8W9KIPzxN7/rXr/Ln6fz3RGL+IihL27nb3ggPx/337xZtG6hgCXQYwR9vTCKTSx1o2kwGDZtKpdqutTf/aml+yQG8Q97kHWCTdA/0m2IKeyjuppD6vSaeZhqE6FAcr9LMrVoyvWjUxMjRI/0eXQp/YarZgookQGgTtcqQTg2nG4Tg9KyaoLq3bQ6RMFjRcQECx9Q5XsC6mvVkKxSJgtNXu0PsnUvqipfCdv7cHQlFel0KdJnd0E8KCNMyqidHeh+unIB9zU0qxCIx0dLVpoaP3m9F8Dw8UzkFvXd8TCQb0qiGJiNvi139AQBGrKPCEW07hOiQFLAFUKBSXsKXMGrL3TwllfIIKMgBRQ3bFYml2ZnZyaqrZAlQI/VN0BygJjiqQiuQ7Ki7r3088UWS/5LkWnguCBOQCuQ5FmtZFnejztEL2tRquYxWHbH5+3j+yWuGoGWDalFxEVJmBuzQSxjEofPo14Wg+5BuEJF9XkkoQAp3gAB+CwzURAltI3DwknMOKI+TxjxN3QxJYwzcUdincy6i7coMjNKf1voSg/ODqYCXIQzQskNhyGJQdGCxiRULYIYwLHkkqVepPOFfunJAYzApmRle1Wp0UYqZlpzhRkpa4wn5SGpzgHnksgVAUsULlICcFgGnIkejEUzHFRCUNgijYpeAIO/31G0HKQNIdRwDS7LPWAEysGFi/cSKVzc1VqwePHOk6yq/jvlTnG62mv7vp9iz6VpfqNJUoFAvdhS4lpunCpNPWzvrEymjnSnCzZilJH4FcAGnH5Q6OFEQ0FM89GXVCKxZwbbSuH1Hj8WwuWywWQfOoALvkGcCjSgz8u3e4CjBJZ1J6dmT03QCqrVweoGCZrCYFIaoqXnWmVyrw8dUF3JLO0Q1Ko80MDgwU9ZzStzawdxgjDxmgZfKV+VABqj6tNMj558miUrjHLHUgf6fLk4JMKdLo6Cj5Iqq7zalDhw9NTc/gV1JmtEoZxU5JXQeyGFG/JvUEJJRTuImhr8DGkjgSh2cisN7n6hU4aWhTVq1M6keOvAWOnBNCEoQQ55CdB0YxvUmQY3pkcf1PNFPD/cr6DqG18/bj99kqgMI+n62/zedbLHMADhftpQ5nFb7BF1a+AGoesK/k7bfj2rzlOrPRRXvkK3Zwp51Z0rb02qHlX5BASJTXnzLyVM53DBc9Er8BAS93+4gtdNkBu2qfXXTYHpnQzHv8iHTbXvOw0P+hkh0o++eBN9pU1b620X4sph1aTkl/NGC3r7O71/kGTffbH+y3+x+0qSftQN12N+0/bbSfAacOW/o87X20bq9970Ma8L58v90zbltzWmYNXKRmQKHQEQd+UDatufLrEvLa7P/P3l8AWnZcV8LwuszwGJq5W90tZrIsW5KZE0PQk2TiL3GSmSSTZMI4EwaH2YkpdkyxZZQtWczUUjPjY7rM91tr17n3vQa12rJjO9//7759Xp2CXbt20dp16tShVPvtDBz+5u0d7Zf0nGpLDttGseEUYpvPZQDQROQP2BDTPpPX9eHtg3i+iFOddfQNw/ib/4a3XIXtK7RCzYbB383kswahlbiljJffr+PzP/4AZh9HPY/sNsRYQUZv7uzSuvwYHs7hSzdi3yM4dTkmsrhtCn800vkgNGuIOJhl7sGXj+GnPojxR1A6hki/3ihwVDqM6qRG5+JBfUKLv3c+p038A/YO9+5+fPhiTCSwbg6/eBCXpmTP0EjePYzd80QMp7demgrjGKvjrkmF3ncCD+3BwnPI78E/bcBHaZwtocEw/u9arE3AR4jfNQA4YLDrJfS9MOrtxhXawiQ10npe+h7CK62Jsg9y1GHdMSGzPmUN+GlD/LvMiL1MTwlEjEYOHAXpSf17YMyUSFN/LR4axAdX4J7V+NQW3LNGv2dG9BDg/09dOprC01ms21a4qad4cF9vRHto9Ioh5y9WW9E2i1DDxLPlUmlubi6XL3AK1sqWJghNl2qSnB1a7ZC+/xsi6A9As0/QH+L8xdmYU6teseNUFfSnMqm+3kw6EasUS7mF+UqpTKgcDoU4S2mfj61hkTcnRM1d8ThnOwKjmZnZYqFMCBkMhDgxE+izzgnRypzR3NzLK3zVaq1QLJUqZWIA7b1lDJI9l3ewzmZQzZ7874pvU7dmN850LDgnQefJODb7LRKDSJSHBVfpOfUrW1GMdklMp1CRVTchHZaD2r79V+bu6gU4PuciJ5JzO6nIkAiHCqFbZbJTywlSXL6EW0zC8sZiCWLugt691pE1BBIsqqwgzuOdbPlHu5TsPUcSY7nslmbadTA756CP85T8HQXK4dCIEd2UlmRIR7cUm9cumWKkZ4ehu7cE1s7NVJabx9kR3cxatWhQnrdMTL4uphOMno6cp3djCV0cd+vcLKhDU4452ZI5NebgkEXQEwwGyRhWs5TpRXIy8DZkW72pXlcX9CdrK6uXBV0sJN0MIkkMW0jlf2s1ZKJxi4kJR62t1ikUJdLWbx8NbyVkRiTBSMY2Q4A5yG0k1Sg/ZwmLyJehTqUMYhyGMLYH8i0tScKoaYiUo8IVS3BSrcPZ89JC4exjQHv740OjWQo7n8/PzM/R0inVankagOUSbULGsTbSjsbiqXSS0J9yNNtNotJ6sxGPx9Ip7UJgdKJe1rtkkgymNkdWPJXXldOUphhqxXoIwpZLC4VF5HBQrdfoT8WxbwwNDdH8ZeFphVfKZSZmGmJ/DmD1Wl07EE0pHD5omzL3dCY7Ojoyv7AwPj6uD4lpOVwL5xwBpUG2SEuuLXlaq2jRPxFP6Nt7psfcQk6PETrjhbPB+F8Ny60HcJCSDt3I04rR/ggG7TPgDUYgB0ZIp9OsUnbivv7+UDh85NjRiakpGgAcyxiFbUS1pAqjMaB/dHudRP+YrYgc2EgpEzOjMBJEzVSrGhrN7duB9C/kC27bkvRgH0ZRJLMBXCOm9GSut6qjUcZhXq5oIletQO8tjeG31b5jj/9/Ibr2RGf7RNL2GOxHxY+/vhKPLsev3Ytnh3Uw+fUnLAKJJsEFQATqOvcY7luGV4U8nJnx4eGncPggPvRjWgYu13TEp2vF3wYiXiZyMsP6n4/h4kvgJ2q8YLoY+IpDX2k8M4qnR7Vtmub7OmAqhKkovrYK/7EFm6exnKZFFQuzOLgCbw68IOT+mxSOpYS93rYTy4P4roAOb7k+pQN/iKG39sDXh2ADvk2qo+xBO9aGTdSPclsnZr7hSzpj54EkTvnxpE8GwCuMrSMi4dphlPbrm8qBHGEL2rMo7NPDH3/mXCD+vJQcRs8kenMIbPN8FqlsdgWvVyC0Ccu2YtkU+vxYHsZnbasVae0A3n7dC9c7J+6T2JfHl2fstoXYMiSJVi3+dWbhbHsAh6bwlSsRuwzHn8b8FkQGceIUbizovVupmCCe6HlKkjzYwIMHOUjpDYRAAqmNxpaYII30FvRerZN5tofxKw/g0nFtg9Gm/E14LIL7V+sF3A/dj8MFvHsY/+MAvjKuN2He/xweP4qXX6SPXnvEtvQEnjyC/7Ub98xhVwmVWb33zKH8h0fxQVYGR+TOLxHAa/r0Pr3287gDRgnfWQU0AHK4KY6bo4j3wkcDZs6CGIFE3dG84+0Bsz5pA/DHNsCS8nfIyktLg3xYQGqA5imzdw8ByIHlusay4C3j0JDol+P5CB4NoRTyXgPgrxZYdLsfo2v2/nb10+8AooJ1mpm/Xrl7KJGIc17mREB8wxnKVs9qhDu92SxnCNoDtUatoe2pWg/iNKfZUHNVO+ALRIIhfQE4GI4EOdmxpepVVGJwwZ+2jsustXRWRyQUiPgDTXvZgHlEIpG67StnTpyFOF3SyTmTc1AkEmN95gvFubl5TqJEAYI2mr+EdyuVCm0DhwqbrTZRVKlcrjK7lnaJ1OoNZu190dPNzZruOCuS5eL6McnmN6EFlppX4ydyt2eRwAhDyZBTsu6BbDZLIE7kzQzI1iIttieXk67m6V0tiORyP4MsEzFxDFlkQn+CHE7NvKWEtZqeALCKkvZRtFQqzTiMHI3EqENO9IRAVirLiAITbgqN8CJSGaUHj3jriEHk7+KQGMRbFbpTIl4dqactEdxFJjGoG59X+jjOlE0YQyhDF2FWl4dhZWNoSMuC6TAeXo0wjvEQMRo9SUJFnXwl0AsQQx25Wxff0tHBnzRsj20EgZiPIqph20HtkQiTUCiCQzqYKcssy4MCE5hquJOE7AXkp1ZrG5zI3TyFNllIJqfYzE6pKICiqvDUDp1snPThlalYmxSJceiWnrSPzhlgwnoUVho17fLWyUOyCIvE8K4/M3Uao8OxJQuxMqIPBbK/Ileb0ouRRWkXzn4JOJEJZfoTpUp1jvZ7IV+uVfOFQqmiVWd2MOZLk4komY21t7cnlUpS8HyxoKV6O+xSq9H6pm+AEJzNlPnTeHUNgAqVOPrZnf5IYSTzkai8kBEbL8enWr1GS5fxqGBt5Y9EWZGMQb4L8wvsAnSzIBxlKvZowlUDB4ViSfvnMpl0Kp1a0Dv0OWZAfUvltDN1FBBri0aGFM7KYs2yzuL6LLk/EgrFY1qByOcWWOHkQ00vKsw07lo2K4IJ+c9sKf7IWPtt0tr072NbKZXK09PTuXyeZtLIyAjr99DhI5NTU8zenimo0lif7L5kbj/bOads9LNAswo1Kqq+qS0qh1noqK9w2B7S1fP5fLnM8vpZS2xUNDPYrCmOWrzJ44wBjb92xJV0bq2HTM1okv1g4nOqbA+8rp65prvO9l+GNs7gsnFzDegFymYOX9uEnhoy/bhyD+44uAT9k85pAFTYra11Gix+2H6lIIL92oTcNYhu2YIfvBlzJfzmJ/F/PoMr1thBjd96IriklIRfDZ3p/k8nsa0PPX1LBH0xYsTPsq8Bt/lwhR+b/TqhcgP0daerfPhqLzadwqsO4AqitH0gQOxZwK3jCHb2sp9N/imMjmHNPD68gJnj+tTr2hg+NI6fPqCz8Pdsw+4t2DSG+CpNWvpZjXx5nU7L2TSFcAO3H8RrienjaPTg3Z1jl9h0rU6wswe/vgl3rcBsA89m8GQQv/A4ntuD9VEMEFa6SBdGf/IllEtYuwH+Qc/HI46lj9lzBpba2ZM7bOGZLaGlhXAPOPi0AaznrHd8PQrJiqoNaic9TUQSh7PYCoRsxf1B28B12WHcdxJ3NPFoFFv3Y74fwRHM7cXYQbyS+rlae3UEgjdrw8z+PuztQXgQ8ZVY9vrFkmotSctJ+nrusiJev08Hd4rYKpZjqoEfnsTNT6HZwOa4ngC8uk+6KjbxmiFsv1pPewaJ0R1FVd5GWe97hP0YDmvjU72tXU8/MIK1FDKOmzK4Lq3f6/qxIY7UGmtDbIdm8EhLdCQRuF57eDSQ08ZjKEtLu5TtjOViHKJ2QlE62ABYQE+hHQflpwF/kdmmV5ol1msnp7Jd0iqgGeDeJ2a0eWPow8a9eOP9+ibgeX4XT+g1oaNZNC64d/x/j6jgUtPXOBGqniA0J+j0a1nWjf9tHWuTTMTDgpiE3Tr6h5O1LXJpsTeovdCE/OEo8T+dfvu5rTtNtyOfsWls6jC9ZqsRDfgz8VhvJjM0ODA6MpzNZrRcbYv0lCSZSHJqIprXsqnPX63Vc7n8Qi6vdbF2u1qr2amDQl4UplStNoSltJxMB2exgLbyEyVz4qZVYKiXLcJwhE3ShIBaE+UMxxs3aTpysEmqMPRJt/OnD8m5STbviohUeaWNxCvRDuMTSFBRJJv9jbMask3huvFI3BxTI8/XaPGW6TvAjo5EQufw0JuKopmhVxm9h/zakh4JR1j+arXKICIN56jYYUH203/pQSiEZDxNJMtEubg8l5LFFCm2yUBPd3UkJGoM3K2LRnLq6SYUHOqQPBVRsggssv7OInpatsIhS5krrZELJQ/6Mr7zd9GWkkvrkix1OGIqpw1BccuWiiKQYusl6LFd/QLwAuFWy2QmT1tJYkXTky2NyZgLq0CdxNSo6CY/g3S1AlpykcuXJCXIM8CW2VFKW0c16dvVik4/JrW8mCmbKpsl0zIWg2V1kJfjSWICVzReSV1P/qevk0SZuOLzaj/GkdgBLXPT6UKYQNFcXF5are5LwIsGQDwTzg4lC+UKDYBcIV8s0qkPFlA5FDUZj7mTpGg/xeOE+mH10kpZmdnWc/7YM6lmilQsFFgDkSjthbAtIyzKRwPAGib91BToZEzFkOml73+xgxLHz+VyxOxsC+wE7AjUCjsDS1sql+jNyqhpaaFpvdTPXjow0M8xiEQ+jFDS2WVVspb8ttGK7YupyE0di1g/EafloN1ErTaHP8qhIwiiMbaShYUFt6OG9aHGROHUCFRFTlCWl6zYUcldtdfWDqjly5atX7+eJWIX5VjGMMLxdDpDZVWq9aPHj01NT9e0j4rFIhMS65G9Wy6rFo47zFOVKuDvPRPyegXbSjQaTSV02JFLIJ3oVDIZptSE9KPdTVHWubjYpwzoZloyJ3f6cIjhCML4DHJPA6gJMmMcf6y98U/KfoKP/2q0YbZjAFym94D9LawsYv2oFp6Fh854i/FsA6Bo0Iw4hqizgT8M6Z3LncAPZbTjxe3ZWEqzBfz9PZhYwOMHceJy3PSt1xjBFoEUcSrF8+OGHvRfiQCRlhrRhRJV9UrgejvklFDT/T5nn76iGbBqAH39yJZsHZfGBokw8YUNgE1fw2XHVQs/+xgemMfKzdpn8sFp/PZ6bH4bNlbxqt14pg//PoIbKWTGvmA1pkPiLx/D9ikM2QMBhmzx4+oVwo33A/9uL78SarIah6zevhzGg/tx8ioddZ8dQGQ/3k0+jEE0ecF002asWK3jZazPLSEW85CZgo5YcCJX5n25jsj828NCUb/1NmweRTKiY0zPQ4Nl7NqC9yTwtijunEXftd53rP6X4djLj2KrDx8ex8NP4C9WYt9mLGQwvxdb53Azo63CbzyLjx3T+UK/fJfe631+jzbcD90urO9IZ/J8BNmncEUPTvbqxP2XuR1uJMLlk3jfbvzVvTJani5gZxH/Nin3Z6dx9zy+NoOv7NYRrtfa7jiPDqK3qQ9KuCc2lybxhVm8eQB39OJiO3Xn8pT3G+hHP3E8cTlROCE+uxJtITpWWtacy2jq0Cqmgw2GNoZrPJdY52JPWWYPdGaBl9mKPiMwPpuZI9oGRPm8JQeK56xARzTMutFoJ6w2B3v36TuUzqbeik4Hog3wJA3F89IrgLcCD3l3F0QDwM/ZRyZcKZcSBWR132a2DPuNnWd7JrH0/L0Wsng5u7zcZOCYwx87xIuV7OsjX6KJK+bqm2eawVpjT4xTQDwa03PvWKyvr3f5yGitUpsYn5iemXXn08kAINoWViJY0hNvgSafHshrgVf7V7VaR6Rnq0q8JRZvsto5nSQj4RWjo73ZbDqTJvApFPTdsYatg3Iq4uRL+BCORonlCd6L5XI+XzADALINOIVbTMIAAl1Ol5oXidcNFwW1hSnEyZNZM0fNxZrZHGDSH/4EejrzKZ1dh3O7mbTr7pK7pXy6MrmQiF79pKI4bxJUyIxxK2gdbnLYrcuiS0p+us9SYpDj6Zhw/k2lUgRUlUoln88TeNAAoHYpJBXO2MxaL1J09qmzajjjEx0ZUpAOKLrkdsWUCiQeS0gOJJepZHKI3ol9evFdWl49opcH1D2in0vlkpO8AKPFUIV4IJXi68aIanSI3ItmpFw6EJ9y0oexeSPrwXZAdcmlosNFprubKUkxOu5uEInuLpF/yDN4hYiYyDIXfKc/Q1kjrF9eGUG7f9zKqcFFxmM0+rOmeKUnUR9bA+uFuap32DfXnL9qhMWxXBhKUejvBOCVyRmTEZyo9LR+pozU4CgzAxhkzUpl6BR5qcMFefyNLJGInu7KP8b8NCvXOKil6J4trNEoFn1nngI0ui570WUr2WNnZ2fdaTaMzYaosSCk8+aj8ZjD93oGEgyaBb/gaxN6RpkfwXREdkI86PPPT0+16rVMItHf0xulKUJF6CcFaawgSRA6CNbBYUQaJ/rn+MJwf2Bmfv7U5GSpVguEw8w0lc709fdHIxFZwKVyMhHXayiFIjMdHhycnpygnTcyMsxaKuol4AZHGZbcjDkOKKyxutTB9mHFlAjtNm2AUqnEBhfy+aJa5Ihk0qlMJs36s8X7nJY3fJRH7UBbHWVKyrSg6mmcE+TLOtI7ETogjCPp0ODgpk2byHlmZpYjKbXR29e7YcPG0WXLDx4++tCjj+w/eChnmx1VC7T83LsgzEMtUu3MrEttNDKTVCsWGujg4x0bJSOY1kVqwM2WDax13nLQZKgzAJiK/hxQyIHNlKXvjjjd1sAkjExia6cn4/gvmVuj81/+i1GoiZcfxlfWYd+f4KM/jp8v4Sf2Y3UO2UvRQ6Syz7aME9V1zQBOyISMSylni45sdgQol6O9QsMQSUPOCxDr710LqOxDYwRvW4Ef9Ly/VfQ1QxwFA77EICNnleil0p/bmwVv0zejvGHiNPLazrmIUL2o903/YxotHy6+XUv1N8Xg70fbkLTvFH5nC4724PcN3Un+xxZPgJGuCQRH0V6HMZ/Qzx47hpXzAPN8r20AYeXsnMb3/C0GXotgAic/gdo03vMKvPd2rWd/E4giPW2If4fnIaJgr9Iytg1Y6qmOzqMJ0p3P4H0N7f73EeHwvhP7r21R20cj4Am0L8evfxS/sQwfugJfWotCCfv+EBvejc2P440X65yi1/6BYPq7rscffV6fRdv4P7SbiAYCIXdhP45/DD0N/MdFerK6kJBb8hOL02C9Hr/xRXz5OdSbyJU5gCjr3qSeWvzx9+Av78LTR/Fv78XypTYM8Sn5brKe8ow6S6vBkU5WnNjy2tUwDccnzHBkfZEzGyGNZ7pXGLLvGsMLtqGfIJ6Ynh2QHMi8+8yBCamTJ+2lb0fMlziakWkdNJDuQ4t2UVOvSuslbCYvoNbUeawbhhFih2UbYuQTZkVQ8roZAzQsObTTTrCdZurRT6E4hz+axlfXY+gOy8iE/a4lsjhiKWn9uk1GS8lV3Rmejr7bcvtXm8POINqrzP+wuV3ac3JwxCz4OzvCeZJ8Q9TG6juzJx9cmy32oqJ9+ZwzOA1wxj85Nj41O1dDm+rkVGeGQIgTFRNxiicuYVpOJtoNwEJzzkKr2iJEJxIiDJFPPBJOB0MrB4ZuufHGVDLJyXdubu7AwUOzszMVvZunxa+4rWExtt++Ljo7O3dqfNwfDAX9gk0ESpzaKBFREGdYIRMhGgUQjBEi2Zq72+CqydKat02bcjGej1iDjOipG1v2ItHBW0ale6m/S0/qzozyMoDISdMRp1FOl8IPjglTdFAXGS1N60g8+d/I3ZKYV9ct6sTk/Mspm1cCUM7CIu21FtYXfy08+sM6SN4wpV6E0N4qJjfRjQ3L4tqQA3/UFJ32XmJXMhoKLq4jekt/tlVHaXhvpIBuWZbEJy1htkhsAAJFhimlDJ2WQ51S29SVsDhvbaFdVcXo5CABVSzDnKYGNjJ52qqlAJt2VbTo5SLz6jQvxqZ25+ncksGYLPW3vBaldRFIzqcb6mIyFfk75s7fRSM/FoSSO/8uc9YPI7vKYkJtw1bVSJ+OCWOq7rR3XedG8sdQtp6Qnp5xGGW7YkTJwJhSmYlEUahNlztLYlu4vGjkSRF0oyxYaiV0zYP3Tod08+IcTK9/7iQh/sjJOoinbatXZdpsnDrVcqcAWWUYMl6+sXfTJSsW5ufYY3V0ZqMVjYRjHCFosIcjrk5YIRSBrCklEfDM3Hyz3grr7R1OT21qJBWPR8OhYj6fm5mhdTM6OJhJJsKUiMa3MmLFqzWYIK6EFED6oGrqrTYRP6slVyxMzszOLOR4SzQfjcVHly9jMQjZ2VtWrVxJ+2RmeprtJZFITE6MV0qlnmymb6Cf40s2m81kMrlcrmqf8SoU8+w2UoFy9JGbZaoGxKuaagvNSjUUtHOIo/r2GyuO6F+r+E0dicOSsinocSTd1KReEwnrXX33RcA2wgHtzOnv779o80UUgHb8+MQEWxbZ0b7nSHfsxKm9+w+MjU/kS2VZOGTKHuILGH+6KY8W7I2/2pzahglJUdnO6OI9HTTJWAu2bK+1AfprYcZaBGWPxWKMw6ZJ9E+BqRm2VFpK5XLZWobXixx/qpF8nF1Le2P5Rw4H9YGf/5JEo4kGwAffju/5CDb8hBZc3wK83fUJ0pTN7ex9eVua65zK4hHrg6HEDZzPiZ8ubEvJbwBvBP4M+B5bSv9WE9EPcSRL9GLrml8XEf0TuxAMUQ1fH6im5ZgTaDhexaooxtsYOetQT4JMIjeaFkRgIiqcOTkK4Im04P7cHB4MYS6J99g7Dv9ogYQJbzZtFwp4zz/h2ePwR9CypXrOda+5FL/8RmRfaE/O10tHTQtEljZaSNbrDFl+PXR8Bh94AL1bsamzys5+RUj8WmtietY0a1iZyJX9O4Wn+oV6DzyI3psw9yRevRYr+/QV5EhIu852ntDHEFJbESLQN53tmsaVT6NUxjUXWT3R5Ke0VAgNqijKDfz1QeybR7Gq01fdsPd/3o7lfqxMoT6BA02sG0KYMrBcy16gtVPIMVu5dydh6S1sIwrMiqPkrBUS6+w5y/0KM9poD5AYn3FYZta3I84M7ksdL0QH7fGL0bv34Y7LJeHvfgY/tkwfSqPW/u5pPL+AwEr8zncjTsEmTaEaHc2oolLYXKjcm+0wKZaos4Z4xIdf2Y7KOjNmvn20Zg4n0vqC4Usm2lxf19OJF6Gav29XT+xfLqkVdbg+NdmoN4rF4uzCfKleL5QrpUpVq3L+INEcJ75W02Ege7usoTPjOWERmHFmbGg7SpNzaSDkT8djyWBopKfv5uuvTyaTMzMzR44ePTU2RlDK2XJ2fr5ar9uqU5gzYDAYTiTTnKGmZ2c5V7LahCo4+dp2bc5fFDOeiNNP4EjIW4jH9hu7qjd842EjtXLDRW7HA6c4YTt60kVW9DP5NQPyanOgR2JkRAeJEexVAvk7ti4Jp0vOreLJICGBM8mxEnXYdq/kYH4edW8YSra8Ugm8pZv8GbnRrLnsVDpaIB08zVxYFkagRbKI6Jk1haf4goaGnNtmJBk52bybc4nEW6cZC5fb/E4jF2hBXhISk5juJQ/djglDpW3FVVt3t05muhnB6dAxcT6OPIbmrwT2EMBFlh6sFlxG7vYMor8TgG6XFx30WXpLchGcg6Emmgw8F5NETEW3gty4eRY5Vm5d1bmZmBzYF3jr+Ksx+/zamGEfp+M1rK9bRJmEwbx1xoPSUBLJomTUpuNgtWkPnzqS09NKv3jLtOTcvSU5t3er4tjpWOKkEFY4/zOUAWJv/seOeceAeolpAKzY1L9+28jCwlwhl2tUazSCEtFoIhqLECsGw2yGgWCIxnq1Xs2VigWdl19byBfMAIjGE8lIVC2YLTdMe8fnm52cqpXKy4YGBrM9+sygngC0m1IxaFFzVFFP8sqgZtds2f54sQhVm82pufmT4+Mt+GgDxOKJ0eXLmaRc1sL28OAgU9P80NOidiu3sFAtl+mfzqR7RX2xeJSjT92+bK5d8sxAGpPKSrw1m561yI5HiyUWijSresGAWuW13qyz+1GyWl1nnmpAYDMyKZncDCpqmCwYR0MTrY1WvUlTgwJkUhkaAALoylKxKMHc/MLM7Nz4xNTU7Fy+qBcbbPeuTt9nncoINAPAGjDJa2SuwkgSW2aHFEODhzEtFlu27eY0+5gCR2OxqL1FxHLR4CET2gOUnm4SZWNhXYskOQfldFlkLm+t/es5f9zL8b8QsUFzBL0DeE0J6ShyJb0rSe0QovDnEYtlVhcv/pB6mkdUoiMLFWkaMseLEREOUY1bhafj/yNEFRURSHp3L52ozBdTI/vRyVkMZRB6QOsAf3cDnvDj7U/hU1eh6NfyKuGOOwyGzKjkPzRjp1DBO/4ChyY1Vjhi7/nCz2H1gHf7QtRo+gliwoHWi1s2bAwd+EjnVBmDGeVybnLNxl29SURUZ0q2TMuLxsArtuOjGe0rc7R+L57/JP5sI/5lHFencENW2mKJfvMW3H4A150Sp7kofu52j/FS+oMvIVZGlBIyzcW28eartmWEZCvoTFJsagf/P53CV+ax0NBnfT/wM+ijMfOg2Y32FV5Jc42B9S5R3XstPcWmBOT5GsPlm82T3cwKpXwZSgEeNcNP65XAtXone/wr6Ikj47a2EJS7jXlOdVfbNiHS/ba9ijwpeVerFGaX53zrTmzeiOfZkd+O7z2Aaykw8KfbcSCjF5d/PYT4k+g7hkinjjwmTlO0xakN52Yb88ko/fQmfHrrNwS+u/RXd+ozBWT13tfo3eLBAuZiF8Q53NSw0/Lre3Yd6b4+usHUSUPpm0VUW7AQ+rW7fb/2sVsf2r+yL9nYPjKbCBW1J6dUms8VcoWi3vClAQB/VXBHOyE4tmrerNc4VQb1kZkaJ0X2Ds7pBC096VQ2kRjt77/y8iuGh4cmJyef27lzfn4+HAkXisWJycmKfWyVmWsGDYYJGnhXqVT0nEG4RFMgGxenNs68dIcjehTgwAsTcjbnr8vBrYMaiBDZ+3Ja/fcZKlUZNU925lO7JTkg5Ty7QY4YSh/3zN/dkiEd9NSsadxYf/xjd7p1VxPQqHPrONvfRSJbXpm9E49MyJ9wkFMz+XA65jTNIBaf/loyZlGoB12VnPHF3EhMtJAqJu6FRg5SbnGd+qIQnmDnIsmwRAlLiam6xDuLy//eaNvxp0tbq7tTqYTskOPKCqVbRTFyGUlSgyvu1pFz80p/OtyV9U8fl7Cbyt26Su+m4pUkJZhyXCrneTY55s7hmLBGyNz5uFsL4WjM/q0W6RXXBndm1s2XMVlxrkIJLaMxQi+Lwci04vTeqQpO5oxD8BsmXDTBKB+TUlrHmv9Vb8zADACrVuahbPTXcndF85KbohwprFMW5ybJrbLYzhpxEkYVfxfP2FumNADqZ34HIN0bTfVEiNHZt2PhUDIaG+7rG+kb6E9nelPpvnSmL5tNxhMs+uzszNTMLOF4syFNqe8R97sN5cpMTzHyeR3Ik4hF4rGomihHHB2fr5GbxbfySMl2kfalB339t0kDh3idg04ul6+xyzcJjgPZnp5QKEytGpBtxeLxLIVJpZiXdvXbZ4Cpa7eXbmpqamJiQnvxdZhAsVlvUAfsHOpsVXY2VRX51CpaUA/agcRVHVPQbLSaHKT0xgZHNzY4aU57k6RT+CgKFUiJqdhEMkmzJJVKraMGff5iSRmNT05OTU+XOKL5/YUiJ7EAZa43W3SXaS3pS4x1NRIx1H4kulhSFpwCSSprQa6mHFE8tQNrCE4cxZCPmgUjMFSNRq1KLZJlcuapc/PKCC4m4/DqHhTQbWylBA6qfW+uZK5tLq4b/BehS23X7M+ZI8YaawiLR0OLC5QeUXlPoPwU/qAP65NIEX9wIl2w5/SMRwTzsG1sOGkYs7uN4bxEOESuY7YH59tIzxzV+S3lKobPs7xqlLcXBzLnKd9x7Vr4k89h/TYEQnoP9rwb3c9Laq0vQs8dxx9+Hp95Cpc3kYngiY246AP49eP4P9vxrhZyRzCcQY9f69qUnCMFhSFoDAfxjmvVex4/5AZbXLVODwH03dzz0o/+6m2f+PuNd/Tuf7CISFjnOL0gaZzyfn92F977L/py8JZRZXoOegw79uLJ5zH/NI7X0Q5r3w5JL011etMlIfz8F3AgiUoPqj4B4/nnsG4GN8b05OreGdyUhL+pd1fWzuDPr8Ide3EojV+/SR8TYOQzfm/cjaQBfZb/FJv6MAJE4cyLxqhphGKGfTpl//oMZup4bR9+aw3iZXu4c8JgPZssI03afidaBUw1a6v19CErIh/2CJfFRusp7gHaoDUg3hKpE8qfwO45ROdwqIQ+GtWj+PEd+O1HkN6OK9gnl9njCP5oYDBfsqUPGx/zPWCishWOmNjsjBSJP+Zi9PZBbNiKZ16NagTPj+gkX/7m0/oYXDOAx4H/GMWWaeHvIz3IVhFcOt332aOADn1iEz4+heYOpJfprNVvnN75HOIcZOoyP3YM431fMG039Unj+RdoUSN5HcbaU8HvflWbFZ8e0fc3XgKxTtbYsMO6+mZRK9y6e1Pzju0HfmT9nuBc6J+f2LJ9ZasnoVd+Q7b5hzMKJyzNi22d2UWkTxtGu/T1/VotqbVbDc5dEb8/4g9EgoFoKJyMxTgvDwwORaIxzr6c83p6e6PxuJ6t2yKoHeSjJTSb61s2Q2lqY+PQbOcChOSJgDWKa+plRjrRxcyCVlvpCWyUgOo39GTkpRecYAR1Bt46crdLyfl7N5pRhaucg1Hd/Mh5k6CC5CZQN0/TsejjEPkS5vR0cbq3zkE6WwaX3Pl3eTq3lUW3vNLHOdXaBBw6PC0hb5lUW5S0x0Q85GmCOIaOv7t2s+j6kLpgQGmWCMwo+r8kuSMJw1Q6T0UMSQx1EYw/BTYZlthadLgCWgQp0LJazMvdkpybUXllKoewXUIGLXU7oo+lE9HtfJzDEf3PcJC67qWsSB1/Jje25uNdl5CL6RySkHOFzBIVXLVmPHl1xVRLZnFcGMmrF96amkRt53AmgCM1cKtFiyzqOkiM7K5dOstTxpm0r561yIc5KFA2QDt39jGgyWw4mQmxp0dDwVgolAiH1yxfsW7lCtoAg729RP/xsA7jr1ar0zMzs7OzguYBf8hPe0HNMshU8XgqlQzoPdq5crFCuNmbSXNQkG5a2nbPlsqiEWkTpbLZMp1JpN1jatt+ToXal8axhsNOsVzhAEGTn/bF4NAgRwTi+3JJG7ojYT2WYPKyvhrmfZeONDc3Nz09XS6WCe6ZUavZZgpC83KplMvl5mZm2ahoA9BIqIhPu6EPF5Rr1XrOvm0h8Kxv4vqpO9kDWglgwwKFqNdq+io6EXNdpx/Q/iZz9rlMOjs1PTM5NVOp1SlKvlCaX8hNzc5MM6+2L5aIh0IRmgS0K2g/eO+JqOq9VmKVo07l9doloxUjeT7MjIOf/niN2/lbtUr3GhktlH+ViwZKi0o/+dSrtTobJDVGvcUTSfIwC15Kjm9or/+NauCbtYniP584y3+PbQu51TaWHDVoKCJUfMh2QhPWnEEntSX38xvxigCSbqPztG0H4mRMdRI0EJTcYLsILnilcK9tmmc6t6L6racTs/ix9yNfwScfwg2bkDlvDRJ3/T7wyCy+9Em9AEozyRFbwT/fi9Es4vciN4k/msTgLfqw73P2ouZLJuIVotVOJuegngRu247rN6B/Uivlj63AH34Gl2UxPoZNG/BT9+PiIq4exudL+IUQyj5hTvcSMgexDcN4xTa89Wp9VOt7b9CLnr6nOvbbaeP5Ig03i3dsOJK/qPLD78dXd+HWree1AYyKVfz8R9BoodbAay5Dd9o9jR7GHz+P9+3BV6bw+eeRTelsqNOooXX3n30E0/vti13WupKDeG8Zf7cf983jHYNY0bFesnUdafXXV+Gra7W0fAYlaliW0/u+EbbYtr5P/P88jk8/h30ncDNVw4wcal9CmYA+wabdLwTfzIXwneMZ3USRF3mHaer1mMdk+/3NXmyMEsx5aUU0ANhTaCoToBPEs0a32YMCJs/g74fx8TY+8AjeNIDoCuzZih8c0xfELlpladlLWR0sL/snBaOBQWOAKJ8ycATk7Xq7PmiGR3rRACAt9OD+IVX62UQRSMUQZmI4ntHhp9qVAvz95dLYWua1xZ5ysKA+fGw7nt+KmXWYGNXq+zdIBP1v2SOFEQr/7ZX6zAizfufzuPoUluXxyHL5n0FXnsKacdyyF5M9uHsNDvXoocT0SxppOc6wgbOs3beZvll0oA/HV9Tfkz7+jhVHHh7LzPuiPUFfNBLRPB4MlqtVHQKOZjAc8gV16jehCbEZuyF7BKdzzpSRYDCtl/16knF9sZ59lGbD4aNHT5w8xTmsf2g4kUwkEslYIsGZ0V4GaLW1RUTTHq9u3tcsyNjecpUEY2EZwEmOMI0XTp0Ne4tAc5qmNc1v3hTIuY3/LLn9FGbzo0isOuR8XBKSu3WkLA0zSTybZB1ipRwMo8MDsJ1UzuVuGHmpv3M4Wnrr3N2rA4hLBTMROMQZRPZKb56dIJK1d/mQg4qt9xM8VlZ2SuvJ4yI6EiNj4q6ugI66/l0HQwUgjJxsykvSMJhRTMsdf7GwVCaDcRZvemjDEq+8IR+3ck/30iTuarwXtURfMemQeciHDhfN+XdJSYzcrYvJu87Pc5OWuBmLWXg/F+qo43ZMvJtukq5YlITlpYNx6E0ISocro3zob7De0rd57yVdzNT5CIh3c3eKsyr0lOK4uVBHzke2qK4iCWdNVESeklIcFFm4skv00LM0hZpg5zQAIqlsmE0vzBza7YjPt3JkZKinL+ILhOCLBIJMXy1XCCgJ/xcWcgTKhJSs9pA/EI3oAVYkoj30BNy53EI0Ehoa6h8dHsokk+Sm7TpExJY573hl2+V8xFbCMYAtToXjeKIIWm6n6Vet1quNGmUhZk1nMuz85TIHkBrxej6Xn5tf0Kn/9VpRHwgpsWCJRKpeqxMrJ/R93Kh97ysaj8XiEZozIdNAm5aHNu+XqzQDOKIQmetrbQTIOtHHQH+rWWABisyqQsZkzrwK+QLvS6VyqVDO5+jFKOVCLr8wt8C74yfHJqdnFvSpvEK+qCOAao0W7QnaCeQwNTs7n6ddoFOJ9BRAKxhWSJFVsv7TQ76qwtOJYW7IU825hPJjQiZTO+TFmNGDLVKvKYuHxaQymZsb0ThUGCsd08S4bBt0MyiyvDX6AwRs39HESZOIgoDkvcDttgPnLyGc2mu/TS7SowZNRgzinEEnkRzDHfuQ7YPvAFoLmEwhsRI+t5JPxDBvEISQZXHn0PnoOPA3NiX/ClsqUQnhl5ar/nOpVMeCDzV7TZY4YP9R7X3/2VfheypWLlb+0sVFxiDwolRq91Lg/bR6Isj9B67sQ+8gvrADv/QxPLgPH3wAY/M68PTBBcQuRWUUjwdkXy1u46fJ9PUU8P1tfKSAQ01c5ab4cxGn63AQ6ZgOMsLleCSPJx7WAZ0/eTs29yMfxB9/Bj9+FT77Edy2Dq8/jHX3oUI4sVp4IRbWAaz6RbUZxkfDj5VOK44gdZhjs5fFUlq2v9B3a4WlfvwQdhzHhx7CW696kecGtjVa2/F/9x3eZp4ziRou4taAvo9LKF9rY9sKmTQesVW0UXgWgQlcmcYn7eRTfxDhHlTC+PBuvDWMy0JYPYo/uV7f7frIduzcgtpqPJgUwCXcX7q3JFPBe57A9+2Azk5fJuj8lTkdJTSxgOdyODiOVyQkxhk0ELbKp33MnkP9GDKWrmgwENmP2cZ9NpKs7OHL4njtDlzdhwHaz8yaNc5U3W1Y7HL80Q4jaqfCh3BnAocyKMfwyjDSA1hzBPEm5vp1UJJIQ5E9NKCW2HKYlpohH4pBziR2IfJhv2NMCrDUAGji/mUov7D5OJ7SAanhpg4/HSno+unNSNaxjUre7r1OsK8fn9+AZgyN9DeK/v/bU/rS8K/eh4zZH/62vmP9+DIdLnTdCT2CGCxiKqFTsLIVfVKjZJIz2k3HcPRL+LcFzN6CExkcy54D/bMBNy5MPA7mTpc03KjObyIVzJi51F+886cOla479pHfv/XRg0NPnhj8lTc8ebg30VrQ9lFOzexZdo6/HqGz0ngX9PtDPt9Qf//qlasGB/oHBgbZ4ccnJg8eOXJybGxyapozp3bW+v2lcmVqZmYhn9fJGdrAp4bpZr7OlV7yFNB2U5w8RIRInMGIOvTwQTsIPPjP2JrzSMJKgpma+myLrBVLaMddHTlPY+lFINHdDbJIYk43OQcpSieUDsI753YcyKLz1yO6KUjX7a5LyflIWP43cp5L2dJh/i5QGqBPl1xM/leYrRva68EeHwV4rBablEuylLrZuVuSuHWydj6kbjRloCx4Qw+nZAWZp4i3LppLRXDngroGAB0CYJ2YzpPk3I54q7Qkl08na3owOSuFt66qLdAjS+qR5yXPpT+FuJ9Fd1FIS9XipJLD3M7Ti+0FOG0YG0lowiiSkdtl7d7ccMpnUdVylcSWkL3sug6S3MpWpBZmXsLyFsP5noMswPqMhFmC/rvE+46a3R+rPCuClcK582cfA5ruCfcPJGRKNxtEykTN/ZlsMhJtVqq1QokjWrPeKBZKRLEzc/P5Ysk2+wdTsXhPJtubzdAYSMRj/pCfSJiwMxIO6ZSZgC+bTkXDYeLbZr3OymReVB47LpuJYVMbn6kv1q0ORTIzQUd56gD7crVCz1QqnUgmy6Xy3Bxh/wJHE0J/mRmFwtTUVC6Xq5RpKeionmQiuW7tuksuvnTtmjXr169bs3rNyOBwJp3JZjKpZIrGQDqVGhoaGhka7u/vHx4eHhocymZ7IqFIIkmrIR4K6aCxgGFlqiEWjVIaWQYUs6nHBXra0NBBPf42ldTSdwkW8vMLxPd6cUrYnzGaekxJs4I+87nczAytBJoJtAyqdppQp1YcdncVY22Ezk41ifjHhTKyu7IarVOI1Aasdak1sF90+oaikVycDrl7FqJBE8eOu2IUDutsr0PvLGeuVKV8ZxIn03cBr7bTaTi/3wt8pnMQDnH+j9hOZo/YH6kwgpuzoMPHHkeqiD88hitmES/iK2vxZ9fjlrBWRUUEJQ6IrLogA4AA468tEef+t87ZDiJCK3c04X8m/a878blhPBrTi453U9h+fM867ffw74aPqiGiIpibtLVeArsdtuxPjMVfWt9Iugt4zS78KnFhAe1VuO8z2BZAe16HRR6YwEgY4Svx0NWKf1NcL916xAI+oqPi5+ax4yCWu/Xd89KlTdx+JzYeRTxtT2POHJ9OJxpwHMSm0a7iV2/FygyiCTw+gf40XjeKJ5v4bB8unULfHH7zGDasQ9b22HjEwtKs4ZUFd3u6WI8F29xyBpkFya6yfSU+9CD7tD7pkDqvAUC6Yo1ew+1u5jmTHsWOffiXCfzwSowP4oYN+jzwhs77sh/5HD73NE7uV5OstvGZaR3fiTrSm2WqRVfg+XVo1PCJjTi1XBvo37wb69LIBLGzhW2TePfTiK7WcjlpuICfegSXTJppQ6y8Xj3hFw/pIYCjNTEd2ekMAIKXSgtBGxpEBIw5tBP46A6kaCjylr1jhZkBdPBKpRF8V+Ffiw8dxOtfh74ttm+H7ZtdideliwO0GVge5jGEDz2MUxPaxXRfEP0b8P5leGA91q+0x3GMw8Kypp41k+wyy4IdhJYkORjDvzyKu0/ggQWZo0E2Ehpva6z6WJNR3L/qfAYAiVMEo8Ub+lxdlAbDSvSXpTeZrWYAHMniXuZ4/rb3YsTUtKlvPI537EIfRxzea0hGqirQz6xH2djM+8pxbJvW+xvXH9cy/0FWByH1foRn8JtDmEjh8FltkhPiKw5jeU57mS6c2JB/3LS1xGL6JhAF/hLblWaV9oZic+5gX6Pl/+QzW6pD/kp+dN2PHG2NB4MIxsORCOcOqr/VIh6gO5NKXX7JpVdcfkUkFC4US0T9Y5OTC4UCZzlOgsVymRP2yfHxEydPTk5NVcplbaPVvEadEZYIxthKluYnimGARhBTMy517cXUJEwwwAmriykpApMIRrj0TGPL1q6G3I3n5R66k5FLKEthkRy4VGpHikamWljnP/MQafrs7HWhw3m6W+dwPiTnSXK3LlMnoHMwOa9dcpHp6PqrWB238Vgkz9P9kR3hXKZDV3KSYOdp5LLuksvROXh1HLoORxSgS7y1SmCMTg6drTgkd8urE5Zuk09vS1Oxno8x7F5JitolS+9qQUk6GhZ30zlBC690E7e4FEvJsXVu4yRyuZBOv3Vu8+qQF2Lkbs/wJHV9+NelYUZOJBIdlJChbDYk1QqrQnarWqbF14XSySk3HQzlz7JzjJVE4V5OIt7K35XJbj1PXqxv6OfFOp2UgvwcM6si52cclIIQtZjHWU8AesKDI2kd1tlqRYOBgWyWv0Q44qPdXaoQGhMK53L5or4Ulqs1W+mebMIO+swmUzR8iH2J3gmSC4W8smm3KuVSqVDMErzH4zQGWsLo2jLlC3hH+dogYMaPNriz5euDNmwJGofsoJuSvsDXDoZD8WSC2LVYIkcaAjppX8YDfMTdHLUoGAPYlxPx5PDw6MoVK/t7+4n1k4kEzY/+vv6Bvn4aI0zZ09Pb39fX29M70D+4ft36FctWjI6Mrli5anR0dGR4dHR4dGRkhGZDNp0JB8N9vX0UkI5EPB7w0SwIxCPRdCKdSepLyJlEJpPOBkPRWr1FaZpacRf0Z6unZPawUoMZ1VKt1xse8HdtRqShi82EMTRlqCZVS6pVXexfp+V0al7pffa001b3GYMc6GZcs1G8UU/5LCExPN2TzZRNluMpxfinv8k/dI5u9e2n6+0s7dcZZviQHe9BODFt0N/RqJ2ssogTaBAQ0HDG7mqtQw8+i7FZPJbHQwv6mFG0gfvX4Ga/ZlORMwBoBPHe8Oj5icCGOJk2CX8xYjRCT6btHPlyPira3hpmceEKJ5qhbDkBtQfHsTqOTA79C/ptytiBRmwLBOUbDPq4ByJE/E8bzKJUlK0kwPfzYRkpP/istiPT378Rl57Ekwv49ykUbX5M/hBOjWAygdm4SldtYchZhbutAqr4y+fwB0/jM88KFvefvclqKZHhHvz0bryqDj9B9gXgm+UZAeiR3YjmcTKOn/s7vOUiXJKBb1Jngxb92DaBn3heWa8nNu0SmVM/bBDUT8PUSwhIHEmjhbbH0nrsCEzQP5lDIqq9Qxp2zqKj03hwr3C8G2rPQz/5JfzVfjySw498P267FDduwiY2vw794ddw5y4MhtXe2OpWfBfat+GdKTSG9RjHz1Ybxf4KDnwWvddoDfsnHsP2BJb58fI9uGknRvOIbpWhS9o+gTsOeXtdZOrY8u+/HMNcQ28/M9M3x7Ep7hW31MQvH8b16c5mHqaiZubwx7uwMYbeIA6EMUBkz6bOeukzRbleM49kETdQmUfN1Gb76e+8OdClJj4/jpUJbar51FEslFE8gvwE1t+K/UEUgjjRwI3PIEa2NEH3WVe5xDKig5bGMTMD6NPG6rI+MnBpEoc2Y5RGA7vPrC1xNy7IACA1/ULVjPmFDRhLa2s+iWbML6zVN4AP9eghwEujO4CfsbHldZ/Da6pYTeajOLoBO7fi+AYcp822HsFBXDMC30Z7TsIfDTMOI22JcdGUcj+Zxs4RnNiGVx7T/p/Jzrv11x3HSraHBXzPc6rWf7pc5t+FE+v/KcjIvdgy/KaTP9SKXT32zsv2/OW6Z+46uGrPzhX5evKyv7o386pS71sLvd+da9+fidS1T5hTVyqeWLNq9YYNG0Ph8M7du/cfPDQ5M1MhVG+1am07pEITuq9cKXMS5HRYrlTZr7S+5tCgzYY6b5QAToBB81hLS1Q2jVEaN11pnhRA7HorRKcrCqlr4Yu35u2avM3AXlISs3AOejJ5F2h2HbySLKlSaT+9ERO6JPSUnHZkO308VGeRLamXdinR0+XYvS7eLknOq+NAt3SxBPiagxH46/C3tCQnG7VGD/srBVmYLDitnvJiKb2fF2i8nDnktNt1SMcuja7kKR8jOlhKk8GDEF2BuypizVgEJzCDJI+LY1uX9ZosM2Jkz8EAy51/6WZCEuN3hbFwTw/0J2h0t8yRQYq5hOjv4jt/y5dMLKxDLsJSUh6nk/N0V1Mj3RbQ8TSHXU0GSkV5SMyVrUg2CnWiWmFKojkVzdOfKcfS6YZkcQ292c+yolfXx8XzIrs4nZ+USwZLf/KnHoyNJZA8QpWd2F0SR6scCl8qnG0AZIL9Q8lWox4J+gd6e1aNjvRnsrFA0C9zvh0JRdiBxyemFgrFfLkcjEVHV65ctmzZ1k2b1q5cmYwngqFgo9UolgqVaoWJQvoMsJ4axtwJm4FQvVJtNog+JFYT7Ya2+3fPjNVhAioBBTdZWYJag9zIKpRMp2krLCzky4T7JBmCemueXNnC1N+l60Cj3mCb5L9qpTI5MVmh8dBo1ir6kgZbHiF7b09PKpUqFUtTU1PFYjERjRULpZmZWbYcKiYRT/T19Q8NDAwPDmUzWapm+fBoT7Z3eGBodHikN9szOjjM8W7Thk0Xbbnoos0Xbdm4eeXylcx9Ll/IVwiZaNP51dgDOllTbzj4Zc/wx2Ia3reSW38iuQavfyRWv3wkh+ehi0eqNovPqnODJm9Vx27sUgqlMaeIDibpDm2OlMyIemP1E/0zQt+rqte/tv7/+IQOiQSIoxzq+7YQK5UwYBmhlX2Oiuj2n4GP2onhBAb8nUE/bND3NFrsBKfRF57GX+3FeE1q+r5hHcn38Cq8whkAhEeHbfmfGJEqIHY5F4elRDlj7seYTEgMSrDyYgbADHRKZv/jBow2WS2rGs9LRGN5VI/jqSkcqWPfYdwyiOEKYgfwrghWkgPR+cMWjbiKMvBH4YjYiINJF9n70YTvPny0F3UfbjukXQptDm+b4F+BzEYct+V/UuKtmO+siFen8cYDCBH8ceiaxcQp/P0pLdaeqGoLylsvR5aKeiFiZ3xQ498Dr8I/3od4CRtpnCw+LH0BqiP0RTNd4pjrxT/dh3v34CduwdpBXJ/C5lMIjOFN34+LV56O2smW2ItGYRHPDaIcwOOjWLfD9mZRw+dSL7sODYCjU3jZZm0lOpNaePoxfPgu/MVDeMVW7VCSH/VsI2yX6k0xuXQd9k1qj9CWlTpW/4wHBb0JPHwAT8xhfRxb1+L9fYgP4+YR/JgPRwoIlgVzm2WUTyGxDusquPUIwlUENiLWixArcTmmej0D4EQG6Yo2iszksC+HY3PgaMi6eK6IN1yB39qEleXFvfthv54G/NuksPUiNfCk9nFjvIg7x3HDxdDxgy4J62sHPnAvZuZwSxbvP45YS58QTlK3DCKGpj3QifjwgqxoljR8FZ65HNGL0X8DCgcxOI6992Lfv2H6Pny3D6kj1l2JVYft7WFasDTJCJFpFdBgZi03kSgh9VakwhjdYk8GmMuUmQp+VOqC9aWza+dcRPRcCskYOJXGo8vxJb9unxzFPnbkl0oXV3DNlxB/Vm/3xqYRoPB9+Hwe/zqCR0J4NITH7PfxEP6983sggGcHcSMtHLbKNmZj2DUghdfCeNfzuOUovmsXXrdfLy1cNi7cf+1JbV46ntG6+9kvD5yfqFf2eF6vsM7NevnmUjOAUyP1S8q1n1u3+01b9n9l35rH/vGaRjMU6qkn1y+kvnuh/8tbI5zgHWLxYWZ2Zv/Bg8dPnlwoFsu1mncwiE2DBIluytIHlvQN+xBnc2Imm8UEHzVdLwVw9uMNkZR8NV+Rl1bWOFtpcc3wq0sc5DTrjsFmRDUcTa425y1uFzGEJtRoJdOkadEXibddcpHp6AY5B8n5Oya8dQ6SZO5MuHR0g7q3JMdnqadL5chN0/R0WVhkLz7jMmhJXBEjMCYjMIr9OguH+uPSWdjp1L03hiLvfkma7tW4GRePjxfZ+ZA8FpYpo1DhS0MpFD0YSlGJNFhAt3vKFc9SnZadpZHLwkV25/m7+O62e13KZCnRvxvf0dI4XffZnu7qpdW1G1VBvHh3tpzOG8Z0bYm3rv4atreCIQxjBBaULdcrjGPh/UgmpD0iINGhVJaSdxZJeXW03pHqhUnZdSR0RJHoLTlErluZU/ifMmtPXfHsLUCJTLCnP9Zs1FOJ+MqRkZGBwThxe6sVaMHe3w3OzS0cPnp0Np8vVqv+aKRvcGBgcLAnlSbOrZVL5WqlUC4UijkaAM22Dppk52RW4UAgGgyx1AyU1th8A1rgt0Yi4dR7TVbdy3rSwNJotSq1GpkG7Xu67EY0P+qNBrs5pSeTZDKZzWRYMFWAHd4r3KEySo00DOLReDwW4w1tgFa9GYvFGD83vzA5MVHMF1kxsUj46NGjO3Y8d2psbG52gQ00Fo0SVdfKeqqQSqRSiWRPKptJphIxPehYv3bD5g2b169dv3rFmlXLV6xYtiKbzp4amzx66tRcocT27uNwZJ3TZLHapRbUs+3jCVanKjBJ3V6PQERUjarIIwrvtROLT1IqOzNUY1yn/xsXL5VZrKZBuo28UGumzpMJeUsHrSai/3q9TmFX/Ux575oWIRPxAFlxpvu2GADECW+3JbcbbWnyS7be/xVbE3wheYiRaCdcIP3r41rZJWWDuG09/uh6VKL6HpBwacF2yxDqXWWTKmGKp8gLo4hBnFFb4zwvERH9aQ13HLAbTuBE289ZducBOk18MIN7R7H8WTQP4NkSlh1G/CRWlfUEwEfMZFsmxIRmkyNaF2TraMA2bVODO/TA6LkhGQCfPoz8BqyiwRBHbxqXrsZjBzFXxOBtXiLSL9+PvgUcOILnd+N3nsVzMzqO/aBtIBkJYkMNoytpf3uRz0F5PLced/Vjphfrd+GSi5c+pnkBYiOlZihqEgv9+MCD8nvvHfDtg28AgboOQTywHjNRLUmfRqwsWm5F/OMmvRh68zEcm9fed70Mqg53Dtq+Am+84lzon9TEmhN4TQqfzuEHbvY+MfZ7n9X7AO7LWbUG/vk+bSK6YaNW38mHv6Gz3zmhRTaAJw/h8BQuS+KfDmDPI/ilm9ETxrI5lIs6FGghhFAGPZfpmc1PP6ItJVojp0XLls0KbWIq6RkApGdG8OBK3N+LLw7h357DA6ewq6RGdMd6XDOMyFnbQRbRP/UTwOEMHn017luBe5o4GMDJ7biVGmZPY6Nlm69hOocjC6oE6mxtDCNs1eSw3QaFjgHwS4fwoQk02lgXRV8PHuqXAMXDesiz/16U5pC5GaFBvLwXQyWrUKZl+6R5ud/A/WYzU1l/7jkVS7pgZjMlPGU/H/J57Irjo9uE5i9wZ/x/Bm2pYbs7EdXRKtRaeDhxjm08XSpEsHUSVxCP02BL4x+uWHyC8bZd3ohCuP8H1+P5IbzSNik9NaKByL0w8BKIOuaQ8oYl3f2bSC0/nh/E3tHW4W1F342nKgHMPLX8wAcuD2cq9XzkilPbezOZYCBQrVZKlcrk1PTE1HS92dLxfMQXoZA/pIV/zWqaeDSb+XWoj22s7WJ/XmztX8FuAqTCFd0OtxZpEz6pg/51oc3hOJCfPmHjzr5hMuqYHIQcZLCLu7bx2AZ5JjByEyIdDHL+lotHzofkYlIJ3v0Soqdx8shUJXLurqdzLCWXtkssiZPEJBK5OCQX3UVzQc5h/iLFYbi3imjkoimmeZo6nbf+dMhiyafr7xh2HY5464K70VxeLtRJyCBCiIae9DSZwgWRPPkF6LzkxMR0UL28dtMuxuw4eF1K9GE0R+7W+ZAhb3l1qIbkgpzbRTDqOl6EXJKlHBzJ6dAk2xQvXjiJwiuBd2eSqC6dw9xKo9Qyj4XLTUD9eFFRmJxt1FCZNVxlINArtvLxOgT5LOZCMh/7Y44u16UNwZFYmadjbF68dn5MoyxQWDj7JeBMqLc/Quzcl84Q4CYjUcLwRqXWrrei4Qjt71NjEwcOHcrXamVWLDtSOBIMh6v5wszExNTk+Fx+gazD0RiLx3Dt+G+1gz5/LByh/dCqN0qFIvscq1CjA4Xz8ypNcZ51TV5L2iyUP9Aiam82K7U6x5dQOJLOZmjtE7NWa/r2LeFrJBTq7+8fGhx0eiPzSlmblDgiJOKxoYGh4cHBkaHh3p6eeDQai0TD4TBHlWajMTMzzWFER5UNDKaTyVMnx/bvP0DDJp/P92R6+vr6yqVSrVrTNwKYWbnKqqC2hNeb7UQsnkroSAMyjIRVeFo9T+149uipsWKtri9A6HvGTuUsncrEMnKckdurwG6tkrG5VYm6X2xkVrXO4UXX41apiu2H2mMujEJsLy8XXX/MxfyM5GNEN+PTfLP89bUR3rJwzWZj+bsbo99bY0JOxJymOUcTgHGO+1/Qh7Topn/FY/OCRKBFtJD37r4OIvwgcrsJ+EXgFrMB/t22+jxhy1ovmi/xCSe/81O+IsPypz+MRgSnSghEdVRO4+XYPSCU9WqHvYliDlp+Rwwun2dtu0NMccJ+RP5quERRL4b+SYzyr2G9rfipLbj9GYSZHbEXVXAu+OgoF8THAigXMLgPv7YP0SreM6pt4kNh2CvtHSIHyvQY2vvhO4lLH8P9C7ijB7UswoSSBGFT+MPrUQ3i/ffgijhuCCK22l4aZi1E9Dbt3bswfxg9nS+z3r0aB+/En+7BI9dhfp3emv2PIzhUwWRdv3vG8H2vxJI3oE4nH3YO4s+SKATQl8YNAa3iv7gBQG6sErbCBMJrtdL/a29BjFbZETSG8KkFHd7aewJPxDGUQnxp2UmMthLXPYBLTuKrp7SjKRlAYqtXwBck9gY2certC/bYx9Uga3MlmsdR6sM1TD6ppdwnHsebVyFoBgCxxrblQvyb3Kuu56UH9+mjYA/P4xQrGvjNV2B1CL4nMbIfq2bxg88IGr7yMB5cjseWYc08+pm7e6RFRwJTPny1pDN8XG8mJmumERlA5iLM7UO7iGVR/PQAkuNWlhcids4IfvdqbTSnvXHi4/jeKvIP4+UBHZsrw5UzUVKbdj6xCx+bRSCMVw8hwBb1MusLrDgqh1m08AfH0BvCP21BvoXIStwbxv6PiOf0g/oqWd2P/pvRexWSPi1yqwgE9zQh2AJH7NkiTdOLrNtTsSaVMCwHncctThG7B/HbV+PulRhLfTvRP2lL3QwAR2yWV2P6eXxiC4ovYPSun8VAEVtmdCWg//hF2Ltk91HXAJiL4YGVmEmgx9T1f25+8W1O5yfqj3plrz123ibw0kgfdkjqfWuMFoduOLb6TbsOfuSSE1/YPPPlDbdd1EqnUm5Zt3NOKBEZYQKn1jZRPWc2AnYy0Uxm/ymgASWJqRlVf2yuUqQ2AYH+2s8BQgF7umwOZSL+c+iKCXTqjSZBAn86BJk0txr6ItGpWdLiiKmSL+pmqVv8bT51UpAYSqKPoikvTZ28SjAj+ZuQjizEIxfBkee1xNO5XXJS10Gim8RQ5tURRvGdv3NYRI/bEnk9Hxeff51L4Erie8kdeYwEGk4HGkuui7fm8Nz6Iw/PbWyoZ52dWKuaAbCow06cLuxUTDrOULXTqrvtOpTMSCmNXHKGsqXxloiSty4tg1xkRy6yJfJoCZtFyUlL3WckITlpxdzdS6XOuYSdIuiegjmr1CViOxS/lpof8W/b2r+Ng2q0iqFg8XP5utJ7ZabDcL+6BAMsO7vphovMc5GMGX0sNvnbhbzlUELdi5SdJ4MXVeQvLDTPNAAy6WA2HYgFQyMDgyuGhvXRpFqjVq41G61oNFEoVw+fOLnv2PFqG5Vmq1xvVm3jfq1SWbDDN2khZHp60j3ZeoPgX6fqhIIhjhSpRFKng7XB0SFAJKrdKU34zZQnqKXKtLZNTUmD7Lt6PaCtY7+K5XKpWonFYj29vdRLpVwiMLfitOPRSDaVTsYTtXK53ai3m3XWRk82HYuEe1KpZSMj2WQyk04Rp7NKkqlkOp0OBEM6g6zRSqczA/0D2XRPPBazLwrPUuBgKLxq1erlo8tbzUY2kwkFgxW28RINEBo7DVodMzMzCwsL1WqFNUjJgyFtoz956uQDjzw8MTtn56LRBKCGNbDZ+OVVglWMakmCq3xswQGrEVW21YlqTVEtPv9TMVat+okvydocOSjUhj9K1SYqEBvTiGtWFtO1T17YStTMKE+Ag1qT5lE0GmbrrNXZdeu9L29mrnbNdJGIhO+zNfirgFcZPCA0JzA7M16HNtkmmhnv7sWJ8/4QcJst+X+PpX3WzvP5F1sEJCTzSvFiROT2XZ7zBelPv4BqHbsJ/d+GxMsw8DJEbtBZHCQqaLX7KLAzAEjM2O2NPi8dBf4J+A87hPSFFwTPTZ/waeJv+rFjAPmQAHeybjbACxAlYt2/4T586Fbs3olWUe99/vsUpmraXE5LwCMaQ9swO4rPFbC+iEYdyyLaHxKYwwrGSeNQAl8ZVr7py7H/UhzZgFUBbZj/ip3q/rlJzGUQX4n4ctX4SarEp33w05MYfRtiy5DagoEDOpdmoal3jv/HcmzfBJ9tjzmbKPPjPowv6GWDK8bwFoKUFVaMF6XDhmiWIzSMtUOdg0pjaMbxlVNS13gv4nl8fAiX+PX4hDXoEV3sJMvhP4zNEdw5g+druOLKc5kobF5syjTdFnD8CJ44hNXL4aMPtdA9zNWHwGFcwW6wwPkAd07j3t14SwCBzvE+tAFGL6ziX7FN7xzftVNbhq5ej1dfoq9V0MAIzWjPTLilrf//cLleuvjxx7GJUI59jMDRKdaH+Rw+8PcozeuFARlyHaId+4cV/K+0jhBNntVhJhL48nqdPe+9M0DwXcHAnDbVtOoY+7w22Dy1gHcNIVIw5L1DCkmdwKtj+P634+UbxV9byIj+WWvkzziULYc9JUzUdejnqhROLMe//jXmTmgXU/YSjL4O/TciPoreusoSY6+mQbVgr/8+ahVEJfO6xUSiiT9nPNn4GZOouokdZX3taz5kr0N9u2lZA5uO6EWCagD1SxGalqHytTU6+vOcRCtxPooVOfzVVfj0FrlpbHcp3NSLAZmqvhVAA4AWQimMOzedFuclE+uQRtxG783nCyU2Q47qHHjO/rk6WUqskKy/HQm03/PG3Wuqvq2R2VCAonMGDCfTKc4vLU5F9Xq1UuYsRASur282bRMQwbnmdrVQ+hMoyWawBqupSbMTeWtxi5CJbCxEs5hmP6Jwmw09Mjf/a1utkLKwsmZJcSdaEO63aDpEyCFp3jFHmxfJSaQUwh5eZHd1RHfXn4LpynFAKTw0pgmagZaO+apoCnCBriROQrkstftjwacTvcSpk7sc/IlFN7J8pDb9EzHAZLfZ3EgyOK8uWY429XvaJg+xUXqttOpHXyEPy2hJqJexA75EJx0I6iKoNow/f04mstcHHYhALAKlcTVCt6FhJdYScFO92ZPVpGV8cznJGY/hnmhMwjv9lVxqDMZc2raEFF2lYmqnK0dKtYSYwvy6/uQgVOl+XbcC7Mq/1KVzWeTOX9OjcbHs9Vc3EtauToaGXu3UkTB0yy61zKkIFUA/KsqapmXKIqm1shDiwhSMTt5KZBmKnJJFsiNIujrVSW/msovl5EQy6Uhkaxojb8eCtHTeNWV76aSHczwBSKX82ZRvINu7cnCkN5kJsd7ZgYXH/dFEanJ2/sDxEyenZmrwEz+Wmy2N3pFou9nMF/JzuRyhfzgaL5crM9NzHAWikVgmle3J9sZicSJQCh6JRikAa5FCEowKK7NBtFq+pjqbxGbtBgLSqo/DUDtXyJerlUg8RvjOUqn6ff5wKBiLRNjzq8XS/MzM/Ox0pVQI+lq9PenVK5bFQ+FENNKfTbf1FZMq4XutWpFWyF1NR80pEo6yvTI84A+yjdZqjXKtvnz5ir7ePuosFov29/Vls5lINEJjgHVFM2Bufi6fz5XKZfUgwrhGvdVu5ku5IyeO7ti1c66Qp7nDKmCh6E9BmYtahqdvVTCzZjtha5ABwKlVbcKO5rSaU61ROv01Se3NCIsjpdhPloPrBHQzo3qTtpCEkY/1CqW2HmcNTrXtnMpJr1sgHKb9FaBCGvVaIN3a+H/qwe5WgQ5lK/iunbh4AvkFfDqDCUIfW8jjHONw8hm00mDbBRoA7wT+m0Fn2gAPGOinseEO5f966W0XcAD/g/vw11/FtYRcyzBz+mIbp3IKo2XfrgFAok3wYgYAzZVPQ+f/5J7B157Qq58XTp9QXYsIBZ4fxJ42toSQPtey4h//8xUb18ylo431lOh5nHoODx1DuYGxKsZqeDSPz88I6R6v4PIUgizCMvzT3fj7B/GWDG7twb0L+PAkbt+ClddrBTd8Elfv0t6DQhjfay8ME92NAf8A7PShRBy5AfFlbC3KmnB9zIf0FsRG9GOzISIcbOLXfFp6P1zBu0e15+QpP1aca5v1h2lRAJsn8N6D2L0dlwzZWasXQoO2p4GSLYXXcRnVpVnsCOK1U1g2gkiPjrg5x5saxCRsVadwbRrX3oTAOWLYQ57DBnBW47l7cWcBr9gIPxEwaWljIivW00b4erD1Ij3ESF8J3wuAv/MTVfTkpei5Fv/rar3A7VHGbDaWdBYXTePmo1hBHPcy+7REzXZzmeTpu/DUcezcjdxOvZWRuWixRC8/ggH2unNROaQV9PVdA4B2/EmMh2UAVCYx+wgqDfzlRu3zETMCfar9chOGdtG8Kf85w/3s0lQX7V1qjPNIClf7UWgiGsBIDOPD+NwzKNdQm0XxEEZfj4DpZ7iIWww6C0hSjewdtEAI95kLy0jz5jHLZZUZmlPmbuDZjfib1YuvoHzbaSyIB1bgy+u07WpoCCMPIxfCPWte8AmAo739aJjNeQayZ09/bDmm41i9IAOAoVOJb86XiUms5GM2Ar/VhqbzEweDW+wd7Gts/YUt7uzfK+wdaBpua6yK2CNZsb9lg/a1wcbxPbV9+yL1Fuq2lTeTSvX0ZDlRlXIL9VKJwMcASkBr+pyWOO2wJ3GWIhAkrAwGNU9pKtOClC3fsxESCrXJwaZ3Qo2m3p3TmwM2nRlp7uO9NX65ORMK5DMX4tCmzbPtQDAQCof0nN82GinfDqA3wCRS+s4tHS7UBZGErkwiJuTVbS5y8I2imADM0MCVpOZ/Obq3HtEhAE0+msU9P8uIZPmInEAKUl7yp484OVKegnPGWu86c7o34bxU1IASMdAmeMtdDgml1MaAJG9bcNSeC4vGIhgTVYrTT0cY3nrpTRDK7sS3erC0Bincj0lsK4EOGzN1ySpjDZAZbyke9VavaQmYnIWMiY3FQKwYqsKa22QlQ3HXT1noStOB5XFvikhHAtnSvDgrofzJmQx4VRxziKx6u7cmrH4uN3OLOreMxviibkx6il3nxilHMcSO0pmwdOsIda0MGyj1dbeasahsgdQ54xDuOyvIGUUsKMvWJEDUtzTExPKhMNbI2F9sH3vnGBn6L5KLeRqJn0R0GrSfc+hKRVnF6kcvc0h77soUrJruOwBq1mQYj8eXLY9sWJdet3zlmuUrelOZEDsA8XGlVq81Q+Hoc3v2Pr9339TCXJU1Hgr7I5FQNJrJZpvVciWf87WbAwODsUSC3AqlcqNl+8PMHooQdepbAX5C8yBHgGaT1RiicdFmNbcosPbNtNo0J9WVWRmhIBvOQrFwfOxUtdns6esfHBqpNxu0yWvVWqVciUfjhPbzM3MkNkJy7evNDA8NUuVsdvFIbGhgMJVMNRo6hyCZStc1RviCkUgikQiHI1SuvnBYrUWj+oDz9Mzs/kOHMn29pWKRdu2WLVtWLB+Nx2M0Hk4cPxYKBuv1+tjY2MGDB9gCMul0/8DA8NCQ+9xWvlB8+PEnTk7O0DKgFllxOuhTnzgI6ZmQ9StG05BlTwcUSS3MYDtrWu2A/20QDKiXusbg94Vc1yK52iEr46Ytdxz7giE/QbxC1QA4PnE+saZpTUDR6dQfetFIoETtaDRM24mNtlQqU8bkJlx6Z2X1vLDsyZSOrx4o4mcfxKoFpXfE+vvtl+lxfN2vZ8FvCmrJ/G8NvZCKBqVebSCB0/p5iPHX2WmehDcHbKsP5xUJ+w3Q+2wR6/z0UAt/1cL0H+GyH8Gh3tNyJNj4Q4Mle8fwi/+MX74SQy2MXvHin/a91z5BQPLdhzcG8K4b7OYCiFDnx05fXSPS+yVbCf3gsyO/8z3fnYzXP/u3NC4wE6+/8Y3f9/7f/cL3v2m34hXQ/Cqatinqn8fwd2M65zHqx9YEVozie0dxfBU2XYRl94AWeYgwq4lPVPHa70LMYVZaV/eozTWiaN+oPRskivGTLRyfQDCBYFz7TEic4wkj3nuuqmE7mrkbE/ephYezHqb/09fh5tUoVZVRt83QqLjL4r/3MdxQgI+A4sLJZdzldQYxbzc2vzSaMFxLkE2jagV2HMHX9uDHaSqw7V7bWXc/J1GqFxLpAohImEQFn8aDVgfNTqJzyjNr72rTLGMVE3YnMXanXlgffQV+5XN4oqlq5aC94ScWWfyPR3SYzPmEYgWxy7HIBH334UuD+MfLsfAcjn4QwwF8dCuGiPgJZ9mHmTV7Iy0BFpP6IWR/1MRlBDZZTV1GNkUWY6jP20msb1T0Sg37xvDf349Vv+bFIlGq9TP4kaf0porP9Y5utZL/wzYKELOG8NU1+ODF8nfhLz+MH33ShkPgV19+2i6abyVRzP/2nMynHUMYjyGXxve39Mm/r/dV3bOJnF1J/zOI0tF2Y33aOOGR22bJHs8aJrjf6HkjsoDVX/bcn9iqTYmcIXoBNrEziG2EDF3RJz8V+YP3bw6HIgliBX3aNxyNRMKRcKVUnp6aHJ8Yn56dL9abdV+IEx6nJmEYFpptV8fViwiROO2zwolEggrQxM8rsTxVIwykyY8hxKyykNzc564kNx3yXnMhQa3ulYJ3ZC6TwIiehF0N7VBX85WtsOSZgIvgguh2yI1uLy/ya2mVWiDeYrpoLmZXHudDt7t1/o66ISzbeYicHTZcTG7JXGrnQ6dJJ0kUoUP04dXFsdRe7i4p/4o5/9t6OVlQ6Z1sFKpErpjGSnGMjyFsZimg6zIkB16VrkMMd0Q3QwmNqGellVHnvXTBu2ZDQc5f1kvHAOAtI2i118hYkrxRxmVkgquaXAR6WlNSBIpjbUSNhbcm+xJW8pPThXbJsXXk3N0rYzsOdDtPIy1Mk6OYSh9eJHnIGFRMSsjac2VkIMvuZCAPGgF0cNhWF/Dajycqw5380rHVDH0slZErgOlYdcabs0ixjKE3UJ5BFmr/GYPZiZUFiDoSWni7PXa8fvfd96xfv37RABhdFt2yuX/zug0rR4YjrE1/oFauESjrWQbw7HM7Dx07Xmk28pVqIBqNp9LRZIqG4NzMTDG3oC6rfSZSqg7B0ZZ79btoOJRJJWmVU0PxaCREpKuPDDR9tBAaxPTs/Dpek8UmxKc95SNI9furzcZcLndyYjyRzqSzPbG4xhyyDgXDsWhMdn+jNTk5efTwYRZqdGRgYKA3ErYPElOBTb2yvHLFqsmpqbn5+XgiWSyX2TxjBPVxgh0/04a1NymdiifCOr24eOT48d7+/kMHDx04sH90dPTlt9w8PDzM2iuVSqyI+fm5Y8eOnThxvFwqsZEPDQ1ddumlVE+hWJiYmHx+z555QmpfoN5o5vQ9gDLHQNW7MwBkKZptzerXOw8yCllY6pY6ZxCbBSuenlQ360gNq9UKyFzSej/9SYzJaNbIVHe8qnr9ZMXe1xAHGQ9qdsqITUP1yVhqBepdtK1arVQ6Hg4GaTjpq2f1xjUfr1+yov3GPXh4BQ5n8fp9+grpCOHjuaga0Kkauwa0jnX/am8iWWHoYquBh+4aOvH9KoMfhJ3ENmuBj9kmAibJ21YLifbNoAsxAB4BFnbopM5HX4snwqdlvdQAeOcnse6H8Nsz2MTp7rwGwH47mIhl5Mz6s5waD5/15dcXpi9ZWm+oM2KF0aAiSDv1zOjdb3+n5wvc9qkP3PXm73vVTYfv/NtP6ZAxyv2s5W30tXn8xQl87zA2xHBsG3Yskx2yelAlEq6n3p+3Vyu6K9bOAGCtEIpu8145IMsPV/EHfy2BaBLEVuqzaKlN+Hv7wNmTlu4MatV1ZA0pNgy/Md9MsDqPfZ/FX7xj8dPCjEIAyaoZr+PiHNad6ynBdxCxPuYMOlnv+dYRMz1iljFNPAJigi+iasI0VlMv9v0HDpbxN0UcD6Pnam0V8+kwFS8p6T1PCC4vDu1nEyuIpjmTkPnX8KO3aAP6wb9FYT9G4vjomzC02loec2fP3EKUZKnGbdXX7SbZbg2dPWLUnpKx8dBgpZB3m6d9J6JQxb8/gudO4sS7vIgsk6NEDb80qQ1pWvhnKrZJZsGMOAS08GQen7sNz3MEoaQN3HAMW6Zx7Ql7dGB0qAf/+xXe+PUtJlqC/7Bf27QO9mJkDlP9eGoNHsgj0Pr6Duz/ttBPAh+wxkXz7XID/ayB48BOe1CQ82LpHNI/7BgApO95yws+kXCt0o2cjaOhqR9YEQmFl42MpJIJrSI29dA7Eg5z9q9UKkdPnKARkK/UG4JslorQim2X7dCAlECQTV6CODQD2uDExVlNB+YxMmFGq13nFGYGAOMIThgZJ7UGd+vcQlidIIfAHNGT0yLBGSPw1qFSEm+dj0vLqwCKkXF1pZQYwmacXw0nOz/ZAx2kyBnZMXG3LoIj+TA9PVnMDrkgy2ExshOGdBqHpQk6d5TEOejjItNtzIQvncOFiujQIjKxlR1Kw1tL7YL0191YnkQorvwusQIZrBpSsOPsyMI9IgPqzTkoAHNxLwQzGv0JCKktKc6IcaS5wGIR+J8GQefOy8hdu9qgw5Xa+XfGAZZajU4fa+1YCHq+0SEXx1pRZ2+S5ylyPuLWcZi3kJVzOB/Hikzp4fwlh2mJRG3Sh0WWcvVHC3oMdeYiEwudWVn1DKyjhEVBrN66nBXPAiwWYztPlsFVyaLwHTotrXOoznRdbAPkw6wtomTmH8tHoZaRAnh78mjt7rvvPs0AWL02u3Xr0LLBoWQkUiuXm7VmbmGhVquHwiFq+tT4xEK+2A7RvmcdBoPRWCAcqVRqMzPTlVI5HImofqgNIXqtNFst+qKhYDIWY4sgPNcbtNFIhPVPBhSQqFcHAgXabKjaM2MHgwYDrL2FYnFmfn6hWOgfHEplMgxmfx4ZGh3oH+Rwk4gn2atnp6ePHj5SKOZXr14xONBbq1UWZudKxSKbSCwaXbVi1dj4OGWmTHqJwSSz5qIGTisim07zGglFaMPOzs5FY4njRjQmrrj8stHRkWw229fXR5QvM7fZOHXq1BOPP85rJpu58YYbqbh8Pv/Mszue37ObkD9GIyccKZcrNJjY9ZSg0eCYSHuAmmA1UDdsx9R7Q096vMqhjlQx1p8pm2pIFmIroHPCNWCxjXUrjEOt1SI9tKIfDocYap+g8zMD1r+iqW5ETMReLN5UaVu7uLKZNBtDPp/zt/3pYf+1n8zddqr95XUC/T/zEJJ6GfhFiIYL2dcCej/sj67DdEqzPomy1m2F85c5ffo00f++vUlM/PCnNn980+m10FaWF5izFukBYN2X9b3Yv7hZH4ySHjtEuEwhiVOdAbDph3B9GD9BFWjvmQCP2wr0f4H/aRkRR/2LvRtNPEMbgT6cGr2R48Loq2YAEEdRDCbsWgK1hcjnXv7fG8UwKysaaYSCzZd/8KOfe9v3Npv+H3nrjr/97btUMWN6yFJraM313XswGsEPj2BLXF+WbfoRIZC60uMmYgHcJgTmRES1YIpgJdGfiMAMAFK1qS0clOTv7taH0m7cjN96hwpFCVl3dpzJixObWauIvw+ht2tvWNHI1mG5F62j/x8lVs28NSZiyn2dk3aorOvQ6kMhr3OHnj6Fn/xXbHgvgnbyEa3oHzRLYQ/t6gdkrp9G1P8rrIqp9waHEVSSiIT0PVq25tkQpwQ0CnqYEI2iJ2lTPLEhr2zozNc9pyBpoLT6oydZ0U2Hi0zD7jqLQ082FKMm2bbs/XLb3fcpMxAcMfXtbe0njNB2pWDksw6t/agF8WeH8fD3IpJCkGZ5TSLEW/gzmsiM1qFHluGPr/fc3wJ65SHccBSf24j3Pos4raPdKnQlhGhdI17Np1d7v7hBnt/JdLU1EtLjwA3W7//N6tZ1xi6dYQBcoKprRwNH39nnbwTSiQRnk2Q8wamUmI+zbTweCwSChDBTM3NHT43P5/PlclXbYjljaXHKLaXr1TgPKgnU2Qq0zxfSFhdBQnoSA9hngoUZGY1TnZv+HNn0p/nPXcnT2MpfSMdxNvjIUE6OdHf9xajj6eK4VJSfRB8XgZ6aj8VyMS8Xs+tDJs7tyKVybjoMeXmpHLkgkuPWdZj4kr/r7yJ3kzjH0qzN23LpkOOwlOhDzWtlvsHCCgSIOhCc3MiI0Yj+DZmLXH68Ch3pjyJ4GZwuM8nxcQ6mpT9z6toA9NduIH/QWJnYoGEgt4tML8uSPh5DEv1JlNw5SF58Fke2pIgeZM841L9K3RWi85cXxZMMi5xdKMnjaxJ2PUnO7fzdLcl9VJGeLlQCWy0whLcUQNrtlNeFOgcZWAb6q5agZwldYWQWLpWN5Pi7OO6qTFyIrmeT1+DdDakT3bNsRTox0pkTTmb5O0dXGDpOHaMBoCcAi+8A9PUl+vqSLFyxVJxfyBG85kvFcq1SrFZnc/OzCzli21A00js4mNQ7tYFqvVYoFKq1GtErrcI2dcSq1vb0ZqVaJQZm7TEr7cUvVZr1ejgQiIT0eeCwXjNR3ZowhlIpGfVHy4EOn79QKuULhViMVgkp5tbp+3v7+vv6k7E4HYN9AxyAIqEwB6LRkeH+/t5MOh2PRt27KZFwhMnYTChGvpSvtxpsnpV6rVLjqMS206rWq7ncQr6Qzxdy5XKZ40CYpms4FI1GWIJarcpCRaKR/v7B8YlJps1me6i+U+Pj+UIxHI6k9JWAvoV8/vldu8fGx6KJ+NDwSE9PD4cSWiC1SpllHOjvT5BFKJiIRhKxKBuOLXjY0agG861FqY2oh3g3Vmkkn58xaOoyGv0Zyk6l+mP1s+rUJXzay6S22GDHUEf3upNqW2x0p87Gezey0vri8Fur1mKR6G+8q3xdtN7w40efwu0HtfC2e7J352T/6p7uItE5SKigrZcX4w19w/L1e/Ea+71qr2bu9RO4v46/zOgF2Wn7Xi+nnyUT+jeNEjXcNolVLwbAS3a+y+Ya0i2dsnLM816k6hROzGB3Ec+VkdiEdBDbzHr5V+DP7B0DEgtC3E+E9ue2unnIgBAR2KnOC40XTmsN7C03q4OzLbEfkbmR79Td6yPZ8uDm6ff90j1/8tMPvClVG+orbvLN/eU7aDUYZE8JqD2Vxx88h/Ux/N46/O5RfGUOF8XR32+hZE1AyTLTstEYZQ2AUrJqGLTSlm9pJ7BBdPa6BP1ato/4cf0QfuQq3LEW4ZI2Gh2M6cnJC+wwP5PYuq4MY+ZpbCP/DqlrW+Wct36+biKOIU5Of2Nsc2V86gkkY6d/UZiUw46IVEj9EejS/kma+5tPrHXWy3jnu1e8Ul+sI/7Wacc8JXz3P6LcxBuz+O+X4vULKA6q8Yza9rN/t4+8rV6JdZvh22xPYdxvvdU7zTyW4W6UDuLXH8Ga5eij5XoIsSOIP47kYaSmEdtmYwTth532EIB6mLJnRGwqx22bPscACsM4GrPMwR+HHBr0u+xJFGuiU90cx9mQOBJd09JXby8p401RvMmHN5kxsNMnrkN5zMSRruHgenw5gweuRWYGj34eL3ta280//QAiV+CHC+iPo0bLp2OK1IP6Yve3jA714N41OsD0Vo4UNLMmtUPpT67Finl9lO1ra/D5DbIEvsOJtcpGtMrq6m/1QQ6NwG5iWEqZqob9LnFIZ+lelALZdnRDo/poslaoVypVzq2ciogy6SAS4MTP6ZqmQDQW1VxGKF8naZ8q5za1IdssQRIvzWKc3Iyv87Q4RFxCSYYdGcGCGSJyCS3daQUyrHMO7OiQPcklpKeL79Cbi+9iiruRonm5WVSGuhsDc5aHoKdmVP0TmSgUWVOti+8FdHJ0IrnbLp1xSxkcLXWTXKh4GTk+XXJBLprzITEOIQKltJ8+uurSuDi6OuPB3ErrpdZFYYqgm47E7rrU0SmguQ1hmNMAnenWzgVymtdmGId6XSVbDdqg0i0NI+uPUbeAHYb8LSmzSaVGo2ClYhVqJZ4WgerGttAbOXguh5kKjly980piWucguaAu8ZZikD9r3GVKNXk5ylMITEnMypKkVKHt5lAMqwsm1E4lGd1SjxWfpRA34yGiu0vOR4yU3luhdpk7Oj06qRuf5O4lJv+e/lM8BVMMDxx281KvKeTOegk4m4n2ZCLst657M7rftuOXCOBrtXqrHYpFU9lsIpkiyp7L5Wdm58sE+ixr26eObv2g2ZJFSC0SbgaDQWbdoqmkN2598ViMUDhKrM3GYV3X1S//U0ZOMVQ+NUfwXSyV6dmT7UmlU+l0OpVMh4Ph3mxvOpmKRqIcZoR8q7VgMEDYHQ3LoCDjvr4+KoLonZ2+v78/Go1Wa9XZ+bkqTRGzTNj0mqobVR6LWKvXSuUSRylmkkzSqEn19Pb09vXK5ojHQ+EwIf6BgwePHj8+MTk5NT0zN5fjjJfO9AwODgVCoROnxvYdOEBVrNuwftmK5Ww3+YWFyYmJaqWSSSZ7MhlaPuxtI0NDa1et4m1Y2hDuVw2r4HrxV8MgUb5VGIvvVZ0tmVCHVI0OUDb0T7feGzBvlUansKntKrK2GomjopGBbsiKSlVnY44hOx2VYzMvF6+K/dC22S3l1sZZnVDBPH/znut+9as3vvvy5wcTL3G9fsOs3j68a92LvCf3TaHfuRtbDsF/AseieF9arxHz90Xbek7cQpzkaOYJfHgUNx9EponHVpxpALCx7ffh6TAOZJHaqFcY53xaNiPG2sHRwY4qoQHDWwIq4iJHeUP/hEBz9qrc10trbGPFFWY8XG7vrBLM+YOtkZcfLJ7MvP+m+2971UQ2Xo/HGtddOvbqoSPCZ933kjNY9hRe3qOXXInar07rfdxr+xBze3uC9h4GBT2On1+n432eqOImzv+U+ITn7/2oCOJoTv+0ZgjznzfHMcwdxv95AB94Bl8dRPn09yXOSbOP43/sxquP46IUXrbeNdoXoQYr4hB6ElrefglE2X/XtnXRiHrJ+8NPzuGH/0Ho/xoCJcO6HwY27cLvZfGVsADTwwaG2RJoBtxku10ulJ6y/TPu9XbytWX7cxD5Ep0RcxP6n/5rjOMPHscHn8JUDs+fwL49uLWCP9yIe9Nqcq7VORKqNoPuHPQw3ncAf3wcO6fx6ivg78f/DeNwAJfT5CCx3VO2AXtiQOuWCJttjHyd4c9Q9h+HgB/Gz9yNNSPoc2/8sMrYTmz7vl6ZWPLAxyO2GCqOGqC1STvEDACizykarqN4aIX6YHUQnxnAT81jyxzu8Kkxp2ZwZz9GNuDtD2E2h8k4Bi+xfsJWvQw7o5jvNKyrTupoo+NLTkP6z6CRAm5iEVj8KY2NwwV9xPe6E+gr4apTeg/4ghr6t4/YL/6bLVL8tl1fiM4wADhoX4gBQAqvapa/kG0u+Or1BhFBWXNogzMNAR/RS7NlDwRisbCW0qKc5nSadr1qWIWpOR/RT3McpytOUU6XAiRuSlQjotNQVIc6EeSjOdGItw5QOn8XxKtF9MiDm50gF0pPB/IcW8fBXTsZ8a9HdJpccitXztPerL0YyXyMGFEJ5OM8ncPl5chx74Y6H+fJqxNjKbkikIyTlxH93bVL3WiOOPnrib+RAIRJxWjm8ARQKuFzy9F85fDUoCRKeHoujokjBklaW9E32GyWBjM1IbVaqWc99gynw4fxF+W0RX1jcy5SbCVwGVnJrey6VSPp+rNG9E4t/0poxXBMnYJdNHc9g5Z60k1SJp1b+2PZLuGgqypXgVSsrA57EGR6sGJq446IbluNpQDWfjwN8OK1T7HokMvXVMuoKjbD6XemPCLHh7dionxFns/pP4vhJezy0c8qTf7knz/7FKBYpJ2k9d5WB2MMJ5JbO9c7qqFQnEg8kyWenp2fn5ycmV8okCtjE+/X2S3tq8g0sqigsD7SF2A+NMcIZlkogv6EjuQP2xK4U5GWBJgXazEQ0umf1Vq97Ucun6836sTjmUxmZHRkoH9AZ4kmU/09/cl4nG0rFomUCsVGvUHP4cEhK1LbzIBAIV+oV2uJeGJ4ZCQciRRLpcnpaWJ0baAJBZWFvkneMlVzwNLqBbtJMqaXASKRSE9v78qVK0dGRnv7+1ldhw8f3befIP/g4SNHZ+fmKR58gWQqvXLVqnqjefT4iZPj4+lsZvOWLelManaGFsLs/OxsPBxZvXJlJpVcmJtr1urr1qy5aPOmvp4s28z83HyzVY8wsyihhU7voZYoCjXmo/rsFQbVPf9TRdbNqEcK6zzV00xpRP+sU96ql7MfMMwq2NW69oNZx6diAj6EgsEM9ZdI0MKhMtcORntCtZf/43f/zBdfTuj/e/dfPV+O3PPDH8tEa9GgjOOXQET/H7hYu2a/BXT5GJbntHPgaB0fX6U3EPgjhiFSv2cS/7oDN57A+D2ItHHXaozmsK6Oq47iM8vOfI3PHxLu94floLI4JrlVeTdgkxsBktd7OtTVDmHS9Z2NNktp91687n34ky/g8UNgDQ8RrBsYWkqqIVt45a+0gFXjuLhU/93okW2vqtp5x0YEiO6FibTBEUtTG9eXkmhvF2m2AddlkL6GxTAcn0L1EA7kMZ3H79+P44fw9EcRbMh2KPbqm1PeL4hSU2iTxZwr63TCIBVH+6Gpb9YeKeDZPGprEXmxtyvYz2M74HseryRmOo4AbQzD0x4RelB9NC2eM6DKlk7F5fDwCbz38wj2YHwG78/i/VYdDPw74C+Aj9t5M65AosqZ+n3SkDMx2EW2H+YlULUuYL3jJDasxp59yI2jdwgfrGP1QXx5pT5cwHHq7Wah3dzEu3OIUO1n1/ESuvNpZBP6loLolNXXs1b2GSty1Cou0KlyhtKIOYxHR3QG/Acu0a4S/r66FqmqHg/eugfjVwuQD74b0RsxsRXP5PFcL/xsA0soWcNADt9/t5qu8mKrZWvgj3C7gR1+/Nw9Oi620sInHsPE7Tic0Bvw96+Sld7LpsK6HzMjkIJR4ylL6AwASsiqpHsNfu9O/GgGqxvwEYuzJ1RRnrKsfAjT8mCrPr03qYyE/rQWaGkMysMZAKRqUL9yVEfQ0LLqO4ltLa21R2J6uLVsGR4dxefX4IqTyJaRpYpoHCcRm8NAAo/7PSa/+TXlcN1xHTN6qAcTziz5phLR8/9MIphFI4z8GiQG9EG0V5xEIKdtS7EGvrDetq18pxLl50T+e/YM84yB6ww6wwCoBNU8zji86IUo+ZaFhc/GGxyIms1SucK5VQt9oVCtpuNLOOFzLopEwulUkmZAQy+J1llxAgK28urBEiMJ6YCJfLVTiF6EKC6UpFmvQ3RrqjPiNMdJUGvMHZRPosPBCTcJ0ofxBdNOR/yOCW9JXSYuCUkOTZ4ua0NsLgv991JZJM9HtDTUZd29tSi8Ov7u6nyWknKxIEfu1hFvz4jvPJ1jKTlPRmX0lo5a9LYaK8jxsR8LzztXcGIPaduSO8V1clr6tyOYQG6Hi7PWCEj0rkWTSIyNgfmSjZZ9A0HhzA7cN8aOnIdVs3OYF6+dMko2BjthGCAvxVAk/mcOlEJhgpDW1Cyh1xo80kckiHkceX5LiJ6hkMLPcDsyt98sGXE29spF8MteQRZZa2aRKQiTMHP6MR6F4I9xJDvLYI+1OuXoFmgJiTkLp6JZBAVbzhawhLoJXRxFlYPROgGnU1f5JJfEOUgM4pUFOocBEA81o74qw00nrMcQOdGoD0Wi4WiM9r0sg0AoXyjnC6Vava5HPIGgfsGgLxDUphS9F6LDf6jFVqPRatQJb4MBX9jQfzqR1HvAlMAVsOUOefXroZo/0ESbCdhZq9VqNBrtyWYjkdjyZcsHB4biMe32SafS0XAk6PNHwsTP4XQ6rfM6MxlWYTwei0Rj42MTk+NEg/7+/oFoLN5otcqVakkPKBu1ZpNXonZmKa2xcvz+PK2FRiMSiWZTmXg0mkzpaUM0FovFE+TGej51amzf/gPjU5Pi0Gjwqv1OhG6J5Hwuf+LEyZnZucHhodHlo41mfXJynLZHqVjoyWS3b71oeGiokMsFfb5NGzb09vSw0U9PTx86eKBRr2V6Mr09WTYptiQqjeZAwB+k0RKLxqQ3DlhsW5ygVVdqDVSpGc1ysAZ0/lYo1OicckCNyZxa0pHpqUKyrnRPdYUGBwb6+/t6s1kq8MH9Q79zz3VzlaissLbvymXjX3r3J8KB1h89cOXL13L6fSnUCOCR5fbVmP98OtArGyBe13dqHj8d1tfzqOYwXkCLICOKE1ms24AVM/BVEVzQTidK+OoD2P9S30x9ix2aQpB6m+G9HgNRSyk5jbVVXBfFhhb++GGsWYZ1L7QSbNDr6iO4+mlsm0RkGYKEV91XkIkdCSIJxehYZtXJgvfgdxr4yBP4zBQ+M4PjAdxMpE4wVxZgOnYEf3JMsO++47i0BtyOZwfx2SQeeqWezHR/D6zQRmc6vtiD2lO4JCjefz+Gq9JK+/ZBHImjtEz94zzUW8bv70GxiuER7OvFMO3irgHAJnmvrVFzuqclwO5IvEib4x78SBN9t+L4ajw4i+KAwmkjfNVKoEHPoOll1GrVAvYYN6q4Q2R8g4r1EtE/6cAEfuQfsHm96m/603hlAA/3YUcGjy7X6bc0Ymt+Pfnhb/tTWEeDg9hzxEt7TnrDH+Oi5djk4rDrUJUF/N0xfYchScuK8JqgqnsgKQ2t+3W9b7W+AkuL3f2YL5vxQysR2oAUf5sUn504EMPcauRoSXbssatP4rX7ccdBvHUPwtQSmyB/hOyHTInH8cVn8NnnsJtWgQ/pbchejuZaL/e1c5hMYE+/Dh71036l9cn2xp8z2lkEovwu9SNwEiuj2qavVX/aok1M+nAqqE6UmICPnoTgZxi3LCwtTtqu1uZ7nsZlp9S2hwpaGmAgK3dgP954DIEeBJjdyxR52QxOpnHpOG44jkEyZLNwR+t+DcP9+FwCy2fx2n062PTTm6UumjGsL/b9by7R6qPsn2dZ83jEjy/FZHA+HMf6Ffh4Bp/ciPtXYp5K+w6mn7Qm9tmO3XUeOsMAaPnx7JC2aV0Q+RDZWM99LVIvEQ5wivJXa/VCvlAsVzT9cMZqN9s600JHV6oZ06XPULZqNXvPTFO/JipbofLcgqGK7Gf9at3YyEIFvp/lT5IAAP/0SURBVLpXRw7cCJNpZjwNzTvq+jiHu3pMjQjaePViK19RNxXJsV3q45Elc04Xyv9dx2nkmFounuv0EpE83w45uOj00w2lY6kYzmepw9EiTwovHlINvcSCAkvbjMFYFs2kElD2B6h6T3TGNIdFIZvOz8EUGhWdq+KwjQn3Ez0RhLvcFZOQUZVtmNhYGUeGGZnDfubh/C28Q2oUzgxUTyc5mT0+9OePXnJ75xqZ015lMNyvUqlILvqiAF1SZJPNZb20dkgWxYKkM0ZTejUGQS+R22xEtvzfsPNXXFuiJxM4Y4B4zJqzSWDFWVJel4PXhhVD5VSoI5VO/00FS/wpzOk/S+2RQt11aQTeu7AzyKUh5ebP+hDYmtG+VSPZWq2ay+UWFhZYyEA43GaR2u1YPOkPhQn0WeNEvXNzC5VqnaZBrcaWYBrSK4xR1b0Qv671aoVmUlTfAK4H2m0ZAMlELBbV/h8niKs/1lhArw2wKdFdLBYJwNOZTCwaZUAmlSEspwGgL1fWaq1GS7aJP5BIJAb6+gm15+fnWffE0LVqo1apskUS0JNDtdooFoqE7AiGZucX8qUSs5Dig0HJy6x9vtm5eZqu2XTPhnXrN23cNDIymslm09kso1GJHNOef/75YydPFYslaqBcqenNhGJpIZc7derUsZMnxycmaROtXb++t7dncnJi3969+VyOJsyKZcu2b9tOa+boocM0ci7eto0iV2vViYnxgwcPMuvh4eGe/t5cPjc7O8PyUgGpVGZocDiTTtOYcS3btQs63DZKNQjpTP7sZYymV5N1jJIaKNuZ1KhxVHurrNUxuuwrWiCxSGR4cHDVqpU9mczMzMJX9q4x9h5NFeM7J/tWZPPH5lO3rCGaWCR7AcFzMwmNp47pdiZNx7WiyaHnW0ClELJV4ZjBIg706dTzLtWIcu7GlVvwnirCbVw6gVX74Sdmn8CGY7hyDJeM4yPbX/peXmKbn7YDG4lBCZzsycFpdKKJiX3YGMbGLB4t4aaLz31YvsgpkjBoUgvqQv+cgLsbmFiLxGRHIIhGHJkW3srGsHMZTm7HsX3IU4IfwPohDO+0xfIM0vN4RY+2Bj2Rx19vwG0B7LgB4XUCXn6ah1oWEuNaZ52vcAS+p/FKNnaf3isYDGNrQh8leGo5Zok4z1uV1SAeWIv9l+Er6/RCyMUEbctwdFobbMIBhPfBRx+3XYSQhIDbNiPfdZsWs6n7WJ/K534U538D92kxB6WcluGvnMH8Pkz6bTH4gBlFMTZFPHQK9bRWmV8yLUTx1LU4fAQ7Ponqa/DIBuxcrvNPaL7mI4uW5K/cJ6gtBcRO32dzlk7+4i7cvt0MAHeiDqupiJ/di5t60B/BRFyfMY51H4sRlxFJQ0033MSegdP6C9ukPspxVhZd9E8iRCOCp6X9+Q06NmchomXpShC/ux7/sByPTuHEFuxYh7lnEIhjw48juW7RkJtIauGc/fSVh+Gvo30x2qvg2wAfwfpJa4e0tbq7RjLiPJtCD6uHGmfpUkhNYWgOKaI4Vu5m24zFtOwDDy/RErNzBk8dq/dh7SlsmNP7ysvy+IGdmFqHz6Rw4yQyVCxtwu1q3sFVuKyIS3bZ58OY9iLbX3SfnjmQ7WfjuPYo3kKDp6ldTNtpKjdlwNNUK4RtNPxmENnQpH/cjG6OJ/yxqUwlMBXDyqAOSdsdRT5qY7CX4juO+oHXWHc5/4nMjs4wANj2Hlx5wQYA++xQs/xkvDkWsTVmzVacimr1ejQaTeiFvWCpVNTH5ltNYjKdtBGl7tr6cKyWsTT0OYxi87/cfnvrUnONt/rLedrDCCTydw6SmxNJTdvSzbmPxFuXxqGxLjlAxqtz0IccnHspOc5k4q4k99zA+Thybse260+Hy92Ri+CuIoFSK42RpfDI8yLRLQTk3HYhW7ZrIxe5y5miLvV3jm7Wng9/HNAtCm9Vus7tUjK0QHbeC8HeZOTQp3Oei1xhXYTuW7/UJ+GNQJltTCB1JWSoc3ck79zajYvV4Wfk6rbjac6lDg988JaSsIK68rAwHY6CznSwUjs+pzmcJLy6224o+bircRMiZSBvu8S8lJk9AnA+FIB8WHwmpBcTirl9AMqE0I8kf8uC1MmNAlhDtVtGIMnluZmkI6jF8JxLHIrk6WQxobt2HF6oozMSOjrHE4Ct65ddf/mWwYH+eDzWqDeId2t6xadeqtT8gRD8wXqjnS+U5+bzjSY7Uhg+vfhL7BkIBZkklUjEtcPftvi2WrTEw34/f5FgsDebHezrYwQCEVpTVJBrfNSnfePB12jr4KoKYXu9kcn2plKpcDjam+3jqEElpJOpWrlar6nBsSgsDwcVWgKVSpVwvCKqVqu1Qq7AyENDw+vWruPQc+Dgod379tJaKVYqhVJxPp/P0SYokVG9VquXyuVavRGPJ/p6+4YGBoYHeenv7e/v6e1l1c3Oz+87cODJp5+ZmZ2vcaxp6TPGegaiIztb+opAvU45CMQrlfLU1NTE+DitpnqtTqlWrly1bu3aE8ePnzxxMhKOrFm9moPgyZMnDx46RMuJts1V11y9bfu2crWaL+TZnAK+AKO9/JZbLrroouXLRgcHB6PhsGrKIQTheI5l2gvEIdWal94Adq8IkxTR4qj1sfbdgEIH9crBmrqKRWhFxe3ti5HI3Ff3dWGmKBWp//FrvvblA6t/65UPeV5GhVrot+65NhJsrczmeXtoLvs/PndLvRUI+tv9Z70qcN8qPH3etdJvJrFsEJrfNY8DazDWOdaG5I+gehyvLmJrU3FCLVqNBtVz8BUEmH73pm/oe0Ocvt7iORd3diyl47P48/vwxRn88RH85Bvwyu3niCOiVPtsuqZJQaBDIuuXnf5AgWMUwT1jMoj+PTrzZ9CHwzPYdRfW/pA+tfvaNlJHFWEyjb3HsSqq0X6ihuszmuNvPoaNs/ipR/HW3Vo5fnZYZb94UpC3HNKxnledwlVRSRj1JkHMJfDBG89VsNOJDcvt6xguoGcUl57AXV/AcA/+6GOYr+C+I7iua5Wxvy83G6als0dYxB9N47t8+uDAa2fx9pj0Wcvh45/B+BM4dSeqYRzqx961enNjBaGnOxof+PvH8XtfRmUbbonKZngJtAD8zztx8ihKR5HZjr6b0cxifhcq4/qaFU1HjmdsP4Sgr1lAio0kYU9gKD+r4HmrKYKs003Hp4/ixo1m47l3LcwA+McT2Pk6fPFq/Mdm1OwJxjFjFmM90qSpyxgjfP/ChgvddNGlht9TO393r8Vdq/Cvfnz+ajz2RRz+HAolzKxCYitSm/VpXn9IY8EZVG9gxyw+N4Ev7sSX7kNtFzYTzdNIIxynqdmlCD6xXKDwZiqfBhhLwU43pmOjSi3tbdOrKbRO99qPtig10ynLtB87j2H6oL52TDl3DWAsjdAARi7Xh+QeDuDeUVydQoJAn1mzinsRnFG7lflBk4BDC7NjENXegy/G8Av3ee0xyO7MP3Fcdhy3H9KXd4lcadK0Oq33JdMrrKvRDjqbnrJdavP2/SyOmywoVXLa7PodQNQPrWwC+H+4MNm6BkAugueGsLsfuwde8DvHZxOn7uZcsLkQYHoBPp3cr10T5VK5VCpUy2XO6oIbBo/CUeL/SCQSJjBgI2o0tYbM6YwTX6vZ4OTlwDl97WzFhmYuZWJTm5FcS9yMJOYGA5g7WbtdHLw6f0ZzVxe/60NiEuc+AxIpqpFy6tx2o3UjkxhKAVwEOtwyHB0uFSO4IN4qLwIbfY+0ymmbt9SGi+PRYrZGdsuEmsYtGt0k5z5b4KXXpY6W4WyHy+kgYHXnZjLCaaR9A455hzdvjIcXwVAvrxbHCyexyCwRb6lw9+U1VzRXOsZnYfnHJSG5+iVOXixCJxdDyWTuQRYv42527o/JR7JRQCIzihpKR+0Ww2OuGOKnpMqjQ8bXcjVyoc6zq5muvxyqOhELRc6udPorQQLdVN34VAKFoR99GMiLcLEYemLpZzm4squK9NdcvKgEIl6Vg5Cc11A78Tzq3vOv4lt7JlkJROY2M9s8nYPkEi6Jcy4D4JINK2684qJYPEYKRaP5IpF/jZ0slkjWW+35hcLsfK5YLNG2Z9cj6md5TQKWgUx1rCc7RKtaadXqaNSDPoT9vmgw0JfN9mYyqXg8HNTX+yiJlVES2cKfRnty4mBA2yCZSmvJP57o6ekllKegBK6D/UPZTJajC1rtvr6+RCw2N0uIPk/cPzY+QU7s/cT08/O5Rr2eyWSz2Z4jR48++dTTu/bsmZiaqtJy8PvZCRZyhSqRe71JKyCXKwaDGp10/g8LGQhWa7V8oSAToVY7cXJsx3PP79m/v1Zvtn0Be8Thb8E719+d8mmtsFksFXO5BZoB1DE7nbbnBEO0BI4ePcYBcfnyFZdedllfX/++/ft2791TrtSWr1xx8aWXxJOpZ3Y8S2X09vYlEkmOfTp1tLdvYGCA6P/I4cNTU5M0ctkOOHQyAu0rqozVpLZh38NjJ2QzdGrkGMhc6aZ+2DRpfbm+za4Zj0XSyWQ4qI1YqUT8Lauf/NvHOM0u0k2rT/zSyx592ZqTOq5tCb3/qW2/+tUbHjo++mPX6BOTvbHKB5+96H0PX/H9l+0aTp55SMyfXqvv23/LaDKpY4h8FTx9CJMX6ZR0R5UxXHQVfpaz9BrDKO63DB/M4rOjONiDff3f0GMKgpw3e85zUyKCVzZxWwQPLeALe/C9N7zAC6/U9B7btuHQv6PQki1AjohKSOzOxGdrBctYstEE7gvpw71HHsKandhsZX8ohJ99FP1BbEpoM4+jWAPL8/jgOC5OCjxdSbh/SrspaDtFGni6hGOP4E19CC3BTzQM7l0tC2HbJDZOa7v5dSfO/Ukm6v8Hn9Wgds1OVI7i4QXcvQe/vw6f2oc39GJoaWNIGpKuY7SA4Sn43Qb0KQSJmFk7tDry+MjnMXcC7GA/vxxvaKK4DLeehI+Ym6j0SmHNT6zD/l1obUYhpc9nvQR6oob7BlA+qY8cD7xMI/Kpz+pXehbvnsX2I3iqqQNVt/rwsiEEV+AfDuCPHsXxBq65Cr7H7YHGqkWY6+iObViRgP9RQ/+s07Rez/jIrAytkO1jOWWvBD9oQ9zFfvhpJM8j18Q/XK5dMRr7vxFqo1VBMIX4cmQvRXALfEl91YE/mz7OQa0QZlZgsgenInjmKTy+gHeu5Ch9+qlPF8s0PdSLt4YRnzYzlfU1LrC+9xQOVrCGSJFJWKcauC0Jrath87TTdT+b0XsOzwzrrVnaOYcHdMZu7w6ZrFt34JoKBqjhR8yactu5yJBGEoclmlJP2pUWF7mN4JEYbj1kGXWJtTAnVL6cjXMCg3UcGvyGzhr+LtvXpy/wvQAR/ZOoAMpLC46GyXcUbQHeA7yhgQ8BExfWotJVfXXhfdfqUdIX12vt5sLRv6PYxdXkTeXkyyrp1xUzry+28v7a0SBnsVKhkFtYEBhyIEkTlpAiYbpQhU7FC3LqLMlIaGm2JHH6DocIrTiVEdUITjqnkQDLEhzjSMFGBssstoGhM2IuvWWE7pVkXEWaLpcwdKFdnh0ymOKlELKnV8s7kENZ8NZJwlt6soAkgwfEI/ag3iJ4ZeyQ13dc7gZvPfeS4ndJXkYmglI6B8lF6JKTqRtZcnbiWHSRu3F56EoPeqq6RCyCS84SUWqFdzA3iaH0d0aXQk8XVfo0/o6D0WlRlLv3j+Qp0EjGgEixBfe91EYKVhqPkUtFMZyEvDK24yTlibNH8uoIw2ju6jwd0ad7dQ7lbFHkXhJqN+Lg3I4PHarZgL7axFt6MlOhf+F95W7xeXEY2RKzGB2uFroYp0O2kmt/zyBG7tKSW2XUKazLhikXI1hSknTYpXMYAOuX921fv4I1bO/2t+OJZCSeCEdjxPrFclUHgxbL1rPJnhY82LTIG+6DvuwMHACqlXql3KpWif6TkXA2mSD67+/Jxt03gK3NSQw57FkViaKGgvlSiZxTqdTg4NBA/2A8nrQwXyqZ7Mn2JGJxqpgNkNUdtfUENsdcPj81M00bIBQJs8D1WoNNMhAIERkfP378iSee3Lt///TsXEVv/bY5/ATC4WKlypLxlr2Sf+PROIUoFUoz0zN5o2q9EQyFj58i+t+5a/cemjtN6xey6dT4PIXKx7o6xSAndg29INKi4aP+TpG0R2ohx2ipDO2RnnK1uuP5548cOVJrNGtNPVo5cuzY3n37KpU6FUi1kRftnOHh4WQyfurkib179kxNT5K5NrYF/dGI7OxarRqJRhIJ2gKsETUNa/kGAPXVCY1HclNQO2+U2uVgmojHspk0GbSa9ZuG991KuH/Lo7/88kfc7+rlY2/ecmBZpngG+v+te6791K4Nh+ayPbHKe699xnlu6Z/dPDDz2k2HPS0soTsO4pqTOi9vPCX4+I1/NfP8tH5Gm4bv34YfXsDb9mLTcawu4uIJzM5i10l8aTM+kcAXE1hIYEfCju+M4tkkjma/ocVCKvongZ+zc1zythZIxG7aXyTC/WQMoQncOYVXZjB6FI80sPG0Jy5GFGOFLTkSTXQVX7dtP2TqiJiMwKsLfTbaUiThtB/71uDYbuT34q69+OQcxqsYGcV/7MWxCl7Tt7ic7+gjE2Bn/LlDWBPAP+zRFueLgOvmcDyHhw/iLQOyL5hCr7aQeQOv269vQn/fc6rQpz9yWX4sPd7fLNZCoZTb0yNiAyCAuOkYtk5pI9YfH0ehhV9ZreOJbsnq1UmPyDduJSIadscwsThlPHgKkRySvbYADG0IOTiJ3Sdx+zb85Fu17/zOe/HV53FzFr5bbFl9GSIZXHsNrkgLGQ7ZW6ZnN8LzU30GT+/F5m3IbMIf+PE9PjRO4PZ1+LNeXJnEpddi2QltbBmqYTipz1ncvQu7ZvB7b0eYOUUtyx4r0RIKBu1NXCqG7SCD8SZ+/3pUr7O9NyYfq9f6pJaNb/VBJ/euwtGNeH/PN2SIOuIsJaxve4fCPfq5zzyfn1wqGpDprdpqlRnAqn4c8wkLvu8avQux+rA2xGzagQSbH1t5Hc0qjleRuB6JI/oI3c0Za4ksm2ucNGKJ490uoDbuKWMqrBFgJo6JEvb8Of6dKu1F6CB8MfQcR18VwfUG8ak3dg2qlGYVr7QiyJfgnpmyayyTUfGyEPwE4FQi47AhMRoBL3226smSf6NeVHjVfrw+hcNh7VT6eolZsZR3darp/ORMnu80Yne+gzbUITxT8jY3vtBXvbqUj6q6T6S100lT8ksif6IdGm64X+Laav4LKZRsmVbbVnWONjGwuoEtQhsq8kci0UAoEAoKPDIapyhO65q0tYcgENKWGZGgSoeEFZbAuLMdpG6cbsyzqZuE/HmlSI7oZlA3U3Pz4kEwuypVRw71Wkagw3C1u9XDeRaBZSf4ZyxBIfd03oh8DCJqzuaty8V46kJyt92s+NdF65IX3xwMotjiaw7nZpDn491YPXQ86SADpTUfr3wkZWqRGUXJOqWkP7XkFIV2Q2/56vGMVhdZHHvwwgqjw+VDT/415iaiwWRVpACeZeO8u6Ww3kZuynsJdeLYT3G9+E44MWdjtRSWhRbkPcValZi/Vy6LreKYp0eK0aEXCvJuT4srsjhMogBlZ0Tl80oBeCVD8zOHiydy/mpHjoUji+i5jS195FLO5vBysniWnTzpbex51Y1j0Q2yUHnwP5MIBerOPLvqZKnpr5t2fqF9pgGwdlnvupUD+VK57Q/09PVle/vr7fb8Qn5mdi6XLxRLFe33Z21YQ1Bb4MTna+tNYLT9rSbqdYJZzpeJSLgnmezPZvqIflOpKO17Vrm9HGwyqOHSSbVQVRxSa83WXG6BI0FfX59b+0+l0nqqYuZmNBJNJlMsAhUdDofpU6S1YFQo5Kenp0NhjichRhgYGCA8rlQqk5OTxVK5WC4TeRNzk0swHKadQHulbpvH2HA4GEXCES1akF2+kM/lpmZm53OFSr3x/K5de/btm5yeQSBIc8E9Z/IeC9mQYA3ACmOqFPbWFqZmqVSmyJVaLadHDTWaEzIGcrmTp8aOnzy5UCjVms1yrTo5NX1ybFwKrVYL+QIFZgEGBvoH+vurlcqOHc+MjZ2q6OsEiIRD1Bark1f6hFiKEK0dGly0DfTmg/lw+DGrSg8E/M46kbqg14VTyXhPJh3wtVAv3bFufE1vJehvd3+b+udG0+c4L+5d//7anZNa+P3rN3xl66BtwuCUPdn/5osOnGEqkJ4awZOjwos7B9FXxkWT2qT7jeOb8xCx6D1rtJ29/Bg+PYlT0/jBBgZK+HIC0zXEVmuAISzZZz9KzwlxWv3DS37hlKhp83GwpW3iMfuQLtE/4QfRyz3m4Ox75hI/TaBD+NQp/Phy9bUPnsKxWVy8AsEzZmUKs9o2PLgFRhIRFQFxd4fSCYMbNAkIiRIWZMCaKKjhw4lhDGfxXcvwC9txQwMnkvjSPvz4KLbS8pnVXiCCfke/fBhvG8SPjqI/jDf0YySMB3PYFseyAi5NYSCEz05jbQz5psDVf0zj4jjWzGubChkUq+HKbPzf/vT2fV/dtPEdz3YVGGhpl/y6Oewt4v0T+Mik7fG5GgdWYecQluXgyxrIY/x19liDTYYGgB8PV/DRMdxXFVRYtRGxQZk5LM4Du7DnFL7vRmxfgUITdz6FkRW45iL41AbFh6Xf7Jcd8YqOTdGR5UKpN4FbV2FdCit9evpCAHnlWmxfqZ0/viH4NmHtOmzOYGMSjSAiNVxcQXgSqSPITsFPYL1B8p+b+sw8KONPBrE35cYJL6RLr7FNGnuBr/jwiE/Pfs4gtqLX7tOGfmKybyK96zkZxuf4TeLyEl7xSnzXIP5qPf51Dfr6cd0+bJlEhlUybE/V2Geo9zo+dhg/tAdvuA69R7E5rtdF/BSyawCwsFfY+xKkJm64G9EKinHUIhiM41VhXBOBj1Y44T5NPjeWsD1M2d4wKpaVMWmhROLE/XTwygjswCPwHzLV0Aik9cX2z4pnpmstCftOWUdR+WsIrMBMSL3yhYiGJLvquDF4rclLWS62/J1o/3Xp1Wxa1Mk9sslvP4RNMxqNaQlEG9oz9kL0zR2f/aF26Wup9nRYT9IDAUIDzoZaDtNCOGds5aYpya/zReLxWCIR57zVFobmNKT5tG0be2QYLCEHcZzDUfeWV5uWPU+6OUsarvBCu9cu8ZZk86S3SE83fTwE2YlkP5vw3c98HFm4MmVCsuF/ejCxrYVrSzPBgqXRzntyJFvhU9uNw6sl90Tq8PPIAIX+aYylUJ0sXah3Y6SMbeWR8gvKnGEACJIqmbmlXwZJEhNHvGh0+QN6zOI8NaoZeLAE+plWWWHSUuchhgNBksZKxCvdyoUpJa+CmFEnB/3M3nFISeQ0rAKYdFbI08hFM4fduL8uiP+96J1IOi3K1Gv/FVn+XtZnt3rG4tUKqUcZKovHS2RRFOrdk0xY5+zG1N+O29UmleNCTe0mlxhb6ayNdNM6/fPOPGX6MshiiqkldQ7Pn5VhKe1ijPnzAo2cv/uRpTkcOfuEMZSb5zDmylpuL9P8/FkGwOplfatXDvqCoUQmk8xkK40GkeuxEyemZ2Yr1Zorjn7Gh1kRCxJvBn3tILsfWmFfW9A/lRrs6RnoyWYSSb0Q5KNtoIcDzFgNR3Ko0fqt37NhlSoVQmRKrZXtaDxJy6F/YHCQDLIcI2y3mZ9InWCebZPFpNJLZYL2IssTCoXm5ufsmYA+pNqbzTKXfD5XqVZGRpclkglau7TFOQzVm9oFFI5GyYHZs0vahwwDbA0+HUbkM7xeYzGnZmePHTuRKxT0eV0zl6hFT/dquXRJmSq/tRL6st/YTYBdkoUiAq81dO5QpVYvlEoz83Pjk5MF2gatFs2PkJYBfXSLs22bYj8lUs9mORm1xicmDhzcp+/1+n1UB0tGrbtP4NFWYWb1Wo2FN7VQBL35zrLr0Ydf715HwnoPW1Jai4yEg5lUMpNJsNUnw7W3XTyVirhJ+0VoPJ+oNQOn8sl/fdsXg/7WR5/beGAm22j51/ctnG0AfGWtvpG5fhb/tl0bzd+wVybBO57HROo/67MABEmlkBD/m07g14/gth5sT+rhw2dvxszDGNiKn/Xh9dbSibRGDT+fc4PvC9H1x3D9cfzYE7jjgB5u8PeaA+gp4N8G9fYhiQzfY4fSnOu9TYTSuHUAoyV2CQxdips2Ix1XozmTOFsVDMo4IuQiJOlGY1smBtpimysImwijiXwtnKjsVp8W+69bjtSzei3yEHH/Pi3NfnlWMdbEcO8mfHSrtPTUXrxjEL32zS/2PjqYT39IMG5jHDEN/1pGpX/Uj+Ew4ksMldF04dKR6XsHg5n5wJbb9naxKZtj9SAmD+MXDuHBBfReh9F36XifvQN6S/XBldizCrUhpEpIPGfPLgi7TgnJfSaBD9aQ+AEc3ob7jyCzUrucPktwVsB8Eb/4Jr3DHg3h5s24fqPB7rOI0qr/eHdfH7Ex0qCg9mhVed9DY23Sy5kZLDjhR8DsrEmEn0Wujk9M4hWsuwWD+F6as+iwbdZahhXPq/g5s9POIOLYe+0QIIJUdyK/o5uO6nyb8R78xjHc9DTWzOIBmq9nFW/+WUSHXkqxf/F+vW+weebcv42b1cwKE/qwxjvq2DqHjBOOgJvjBFsd7aRphIv4t0l8743oP4q+kFqRzNSuAUBiS6ZO6d9C4AA2j+GaYbwyhVvZRyLwP2sQm6peiU/swE/sQbqALawMKnyVnRXLzsm8yG3pj/xZHfutgzCUDZuWMPsLryvsGRyRO43nl2u/XzsqO+KFDIC32JbAa8x6JO5/kmzm8WN340OrsD8gO+K/KP3v+5EI4LI0eu7zNnFxbB4s4Uvr1fHf8wRyYUxzqPrPp8ZUMPdPfTQ4OJwQfwRDIeJEbQio1mp11j1nWP0jnORUpSUrrSDbth/oKMmmnqLr1Ul/QLOzQKihDRJnMW+WNVDb9XRuC/R6RddhAMhL0iUXRGJC5uCgM/2J5LrxXbC1Zo8sqUcuGknCGTECPcnBMeE9jQKm4c+iWgrBHBEzsNQij7n7QyaLuWvOcgve4nM6uRwd0U35ncNj2onvxGQBWUThSAdViPotgJLKFjHo7H4S19IKzlvW/N+tBZKCXYGMKIUJ4oRhQv0cA8dMQaeL6rk6xIr2EiwhF0SyG6lLZOrUteMkWfRuYyAmpI9UqBbm2QCK4yS3OKom51B5jLpBjujjucTNstDfbtk6fqorj5iEphFTkjkrwyLzosI7AexOntKLKVD3Rp7bRfeIIrlsFpVnsUzcbuEtGvlZZTqyIMtNbsvH6lFcdNMhcekQ3ed4AjDYn1y7dtnwsuXBaOzE+PjJsfEjx45NTc+wnGw5IXtYR9tRp/Cw6UjjbV+7EWg3w35fMhzqTSX7slkh92QyEbFXcmg4Nhs0jWlPsn90atW6qB22Wq5WC6VioVzq7euNxuLEs6tXrlq7Zk02kyFcCYUiyUQqEg4Xi8UTJ05UyjRJdE5oKBziwEI7LhaLpTIpwmTytLbenpyaOHnqZCGf7x/oS2eyyXQyEo9RiEKlXK/r477BYIjR3FKEeropqk1s7fdne/oSqeT8wkK+UKIhz3I2pHg9C5PWTWvWtNnLdcfurspSY2KXYnFpTnDyVnzWD8VjByTir1TrhXKZBkC1UWcBGTcoDQbJmmOh3mGy56EclObn56amJwv5hXKpRFSfTCWDDAtqZGH2BPqMREOIBgBNc2pXfbzRYGYUhu1R32KMymqIkWkknIjH9AW1dCIWCbP9LxtovHn7mGbWC6Db1x/971c990NXPN8bk6Wxvm/+F79808/c+EQ8JJP3DJqP4uEV2DWI+Ziwy6oFvHq/1p8SNbCQg0VtBlA3fanEiq2MoTqBULbbDUT+Mob24XV9WLEJE1E8exB3fQXrpxC8D4/di2efweu3oRYWussRY5RQPoH6PJolbZlYyuds+rkHtV3+4xfpaKOPbdW5mTsGdYhKzYerg/g14Ltt+ZKA/JxsfEkkliOwFcmtWD2IZPQFsmO9HjRwzNC64aGlnxemZ5+QU6uMD2xAKqU1UEfERcSibPS+fYaB6jIAvrQPG2I6z+fOGazZhkfXIhcVFl9+LW6ZQpL8jcj1oQWsjskeoDvo05mV3ccFS9E/iU3vgTXtZ95+8jPYezyz5DsPPkytwq6rkboZPZeh90p9UUG9yX7lAMYCeNKHu3oxuwxbkwhSVpoByxCIYiaH/CVoRVBbqYK8zZ6rXL0cr9yGfEW6IoXO3Fn6zSQyfiEkv0hPCFH98ow+c/tqNiD2GhpgZxskLO8jtoZdVGX1RHDZc9g5oPdTi6HTdmKQAYFmpxIkQ7aCP/kibjmq/RgEplueRLOOn30ahUulpaVUOoZj/4ZLw3jnPfjERzB/Csn1tvXovMR2fvQD6L8VF1XMYOXvatuLta7zY7lYoT6sexqby9YGWBO0015mQbvtDWwWsKlNO6uiWLVN3xIWMSYTsjxN9WvVFCvXtU4ORavFPNJrTbSi4VPom5D9UqF23ym8cUhfmlvLxs8g9iKaHGRlQ+pHJ/X8ZyRsMwULSPPjuHUQ8p8y/iTGpBlwuRmCBPVmSLAb7TCLoK2B24vo6DXAO+zZy2XAl6CN8jQlxiP6lsLuLObOZa39l6BlOZlwrx5FP1sVK4s11SEaACMFvPM5DV//2bsxHfkTLV+o3ZoMtfO2kcdgguZN2gZNHRDEyZdTFedKrYUTN7RbjBWPc2rSeda1aoWYlD6MZ3MsWQpg6Y8NBLxqou34OE/e0iH41XEsDXWOs8kxcVcm4cztPEkGqd1U75FL4sjdupjORzBmiQlBcqlcrxA+IE8Vx/7Y3hsWvxvN/THAptgmk6LR002Xiww7ApPo6bKjmw6SE6BLDGZkon/DSgJFjO2CHPRnDJdAm3gshLdk6Ig5OCH4c+kMsLhnBgwyERUut0tCMrmUUMk4Yds9rxbTu3YieBp2DN3VhcqXDjkFocnKApy3yItpDuVDss0OKiCDzMv737GOLJ3ycg4l6Xg6EquOJ90k/pVQyohX+zl/779Ikdm2aQB0mNPTK8kiHzoYyPauEOezNJTiyOqi0370s39nV77I7vXowMgxYdYuLm/Fx/wVVZyNFOlcRPOukMOZBkAmE12+cjAQjc0s5A4fO3Z8bGxqaoYY3TUbmuz2Kn8wEgoL/Wue9kWC/lQs0pNK9GUyA709mWQqEQ4FqP5GA61G0Nemmc+pRVJYtbD+XXURHxPEl6sVNod0b08oRJAaSCVTI8PDqVQqn8tNjI0zFXNk7hwjCoVCvlCoVfW0tlavhcJhoflQMByJULpwKBiJBGdnp0+cOJbL5ZhKWbSagVAomU5FYlpHJxanasMinaQvNVAadpFGk1lne3qCoRChf6Go04EoaEuVo7V8bXvSC4rWob22okbsWpyUrPN0g/Suy262FhEMMYbeH2A8sx+I/nkbDIar9XpJXyZouv08HH6oTOqX46R706ZcLlIuSsmhkresWl7JNh6PM+tmQ0Oke31K32I0o6jVqFcrlUq5zEGWNZROpfp6+4aHhgYH+smmWilT9J/53wf6ttS0s5bwgjPoBVgCmWjNtR8Cwd54eVP/XNeEIz01jA9erC/IfHWtduMUw97K5XNDwjQE/VNJHXC5cUY7gr6Reag+C//78WNj2BDFriHPkzQ9j0/uxeGX4Yur8OGn8MAe/PwgfmGl9rW/aQC3JDE2jleHUPXjaxEdYFJfoBrUO7RzeklBzqajWdxyBF9ej2dzeqQQHcTENCojOtWkBFxnR/h/E4hNihiLJtWwIbMJAzpLiRHmUXxKi+uXBgWEziQCNVohBeSyuO0q3DKoxxRb49hew23HtSnr4gmd1HmoV5+aGmWlG21J2HufF0aFCB4f1cL2vn4tK55BbgO66wmtBqbuw9S9mHuKpi1iw2oPN0expavqMEZ78JoSItPYMaTi3GFw0eHqaMhD/98RRDhbx8tegc2bMJC1ejn7RQ7Sgi07a66xh02XIbZXOn/dfp2P9NgybyI/g1jk1Rx8H5epTFozhyHC3FH4crh/GRbWLBoANJ4n9uHUF3RO0f5d+PwEqi1ZwuEexAmpz9uGF57H1NfwvjfB330hnk2FeJfM3Y96dxyIjkdsTODgQLY0Fdg87EQjFY1xCtgUR5JN9IDFpw87QBkf3Yx8WC+a+5jQvc5LotnTNU44ytLNPvOo3SbUJTdnsO524z9nUjFHtvwKWgE8sYDfPIorUxilnOSz0h6CMS9C+6XjFQ0G2io0yToa+CXg6SmsnMaxL+GGPsHfWANzMbUxGldrbQMXaZWd6pOzdNEGDn5j49K3ka4cwyvLmNyEjW0E3JGpRg0/9vfiQaoUuPakLIFvWQEj2yuxq0vB/nbmnQutQKt6MOTX2RwCjoL/nLlrVU6PHCqofBoB0UiEswl/sUgklUpwHmzUZCRwMrXR2cAi59cOXKPDuQ36eKDNuV0EZuQiuCDn2Q3t0tL4nEN5y8haSuvsDPEwlsXpOgQVjDEvzpvJRWZuEmwI1HhkO9OD3lkxLT1qaBMpkj9ZuRwdkaOuTG7CirsAkiOHmbwIyrdD9GEedPBKNxlapiIXxCvjMztm7RLyv8TrCmjykxTVXSm0F4Hql/x0WuAiuaTO4cRY6kmS+A7gMVAZdrJZEk0FUNrTkjtunSAV3K8vGJlmdNWFReAfRy6VcrMkdNOTDhNA0JZ6d4G8uiQkiyvy7hf5L6rX3dKj4+j6dFMtloKk9ux8vVJIMHO4+JKNd/y5HDo+1pr065LcjjEVaYmpBKVdQrxhanOJPCF10d9uEcznjJRLqHPbLiycZQAkkmH4G5Mzs1r+n5goFItE/USiFLcl6MSqbRGOhkJs3r5I2J9OxtPJ2EBPD9F/ksY8Ww7aRP9skgT9QatGv02PVirVjnLmOKX3jGuVWlUr5rQuta9dO9oJ6CulcoTYPhyJxaJEsVQxkS1bs+AvMDMzMz4xTpFi8VgymYzF4xxc3Dlg9Vq1WMhXq9VGo1Yql2fnZ3O8bejjI2GaCpEQ7V8WnqIzMq9UpbonDZV2Ox5PDA4OEk9PTU+z04RjMfYD+76Bnl2qzlxvVUlYhfxJrbJSzYsInH3NmIf8NH98Pr35T95qINSCDiDSfqk2ypVaNBolYx2T3NTsSuDeqNe0iSfoT8bjLEmlXIrGYuGIdv+TLxMyDwbHYzGNpPUG9aBR0tof1ckOW69WWRCOOlKdvsHu44gT8gfS6SQrq9msh0P++MuObNvf1nc9CWUIaLYYCJi3ifYCjIG1vbmlm38OzGd+tWdw7OLcmL31ewaNJ3Es652ovWfgfFtRX5RaNWwt48/nBUH6K9pcREuDWmeDCiWRvViL1of+XHsnPr0d2xL68rEjrW3XEBrH8sPYfhLPr0Ayi0wG6SRiTU3/FbMBz0lTCXy8Hw9+UodFJtcjGEOrivIpRPo1417vEwIhdCdK6eT2koi1d9iwF2uk1xZlz1AUrd0JFWHTACIv9OUjwqNVGBq2Rw2j6F2NFSe994AjTe0HuHwMd621VyYCOkb96yLCzeGyvru0e+Ac6H8psSNQRbSUyifRczmSG+z7yvYOBmHnWiqLrt22Bn4cH1+P8RLSPoHnywOL0PFMctbRC1fTfyKxa4wiFscAcSqr5oWUz47jNqy/yo7Gp+UzgBQBph/LFvC11Qi3hERDLe/tTEfvA258HsPdTWmsLKLkLWjOYMeVsFdv1K6Y6rZD+Kmd+PR+aKC0uI6KR+ypC4U8nQjd2SbdjvbokA47OvAVvMyB3/OQNk5aQWgquDbNatpjjCgbb52DOHq5QXaOHtNC4QM5zfYDrCbqZ4llfiaRAwtIAyODoTEd3qW8iODJkI2EmhlUcrIaTeKOjD7hp/bLArPp0DSaPdcAxeHLGrmj1W3kH8Oxz+HXYnjzFK6fwqoi9g0j08Abgou1RykutZY468OJzDc0Ln27qH4cb92Jdw9izbBOAAuyCFTOjNUgdNDZ796kLyTkotqT+dp9+sDct6yY/kwrsr0cXFGLXlwtfjlTL+jEPCKAiF5WC3GI4OxcLVc4gXIusyM0a5xbObPHo1EaCu1mq9ZoBhP+QA988ZY/3vZH2+2KPan0IdDTAiE0+YWQ/f4FvDZRei4WSVdjr677A83GhCZ3TohdMOdppEMM9VzWHnU1okMwoHOgpOC0JnaltmiKIUzKq/iZQ18r4xxLtTp7wEW2mIILggFdA4AR6C/BbE1aYMLIeImbOYRBGYexWQBJpZ8FiesiudJ1PZ2D3OjoFpw3jKfFf8vRJO0QEZrulYr/+fMYGisjixUIiovLhTE6mTLIexRgwnUZu5guIp28D1jys0j8eLW/Xo7mdMSCq+zSf1dIL4L3t6sX6d0U60V14RTT04H3pxuylOhDmZ1DEneoG1N5nJ7IBdn1tIBucjKUPFrJJf6Vg5E7pVAuFlGlc2SWkjeiW5j7dbLW98b1hz/nYz+SrkpjcNol6VwdeUmcnJZEZEGLtyRm2t0C5GmB3XBkWWrt+iEiaTsMs6Rt5cFgNpPOZNLVSpXAtFwqNWrVZCKh9fcoMXqcAxCNhiDL6grA7KkI+znJmBkbotpMIKD2LfTf1ip4pcLbSCxKLA/bPd9qtqPh8FD/wMply3uyPZlkemR4mIi/WCzSzCWvAwcOTkxOusaVTCX7B/R9WyJnWh71WmV2Zqaq04vq83PzJ06cyhcKpWqFoD/d2xNPpXyhIBF3sazPeBWLZdnH7XYxX2rUmyxLOpVm4RZy+WKlLFgOt4EHtBUaGhpYwRRAdhB1aT8rnfeuP8uoClM0ChoKMkmtXg9Hwur12hDGBucpnYa5FMJru01rhwODLCVfm9dYNES8Tq02mnqupIOB7FGa3m9WnwxFo7GFhXy5UtVHCaQtDRlkqU7d1Lmf5Mx4tAEsi0YqGe/v7SmXC2NjJ159e6v9c7M3ncCGMawh0CSo4nxMqQkfiW8O2iwy1lnzuwD63LEVv3d1YPimI979fw6xxVx5L94zoa2ujr66RttaNk274Vgg6fX7sDOHx0K4nTDiXMQ4g0W9yEsQpqPELWExhHe/yYIvjGpzaBRQPIQVVWy6Rp+PJRsiuSWfafr6iaqmJXH+TbpEP/fahgdabhdIzxhsIszKWP2ewF9fiX19+N8PSA9fF/3WEfzIKB68BB/bZp35vDT9kBanY8vQcyVnHfnEKEUbq+fxm/fg8esxNue1rvmv4jPT+PB2jF2PAcaX31k0YV+DIl1swLS7qPydRrvsde3bvTuP3A51qoy9rIBdYfz6LfKmrceafBfbJPvalJnfrCYSq2kceCNO7sd9GzT+s4MO5PHyJwW+Z+v4xcPYNYeJBR0sGzNVNMKYvBL+ju44KJH5m81yudvzE5HxGzznixFBOUG8M7c4AnFMIO5nelYlLQS6CdZ3GmqnhcNBg8Kz9bKAlOGMxyNL90pRFax0NmMyIQfXMknbTzftGIHNhaMQr7Q9yJYKWWHxu+ifQJ4/WgUcDbaaYFXv2o7hyLMyRZLkyeqgieLsVdbCHebo0NRsbGwq8Tubpl+0PX8HEkehDV/A796MAC2xLrG8j3lamoviI9v0EnA+gmATP/cQjmTV0b71VPxSevK3B7Xtp9UwwEh96zW2ZqMeDPiTxBCE/ZEIYYT7UlijXs/n87HW9CtfNXHqNcUn3aeyq5h/f1aNO4D0W/KFryaak8HAYCP9hrwvrAqszsX2/+tlm37oyclfyNSeTDjICwElptacKwxmMzb/O6IfZ057qi83kzQatlJnx5VSNk6pktbaBz15dXjRAIA8u8RUJDoYjaRo/y977wFg11Fej5/X6/a+0mrVuyxZcpV7t7EB02tCeiE9gbQ/IYGQ/BISQgiBEEJP6KaDDe69F1lWs3rXavvu6/1/zjf3vV01Y5OEkHJ09Xbu3CnftDvnmzvFGxSUoaxRQG+dsbZHNxZEshEhX9HempTDQiHEB8UN+MtLlJpBmcQSntJYIIRkcxHVb92vMzjwKeOiqsX4afAk07i+6Al/nA/Te0Qg6MVljikvNsrLhLrso1M6VhKVKWYnl7Rx5IQBa4aLyKxElysqAHxgkxrktA6TmXEpahedC8tJ7n7lV0zRumi55R8TwAwGsSxGbYIrKwgL2VQsOrViNdlkcFG4AGaHYvnvvAguHPfIwZWNs3RPibqNfXywIFliLGKGwwBpYF6EgiF96vHVAtqVfUY2OqZX3hK0r1RtqtuMVApNcVgsFjYNvDPXtDR7e8RnVVdgzjEhaQxm6X4ZrwqMZeocNH6dL4p0eF/57rvvWbx4sYgpragAdPRE+we03T65PlOmufu1GhtqV0dbUyJBll8q6UNelNw2bKPoAS3l9ZGQVqWzMP0MXIJIpdZkcaWW6nmtSiZN5Zq8n6+pYqWUKxRZhOFoNBqPkWdPTk5T04iFo4l4olOHBrR2tXd2d3YmYnGqIvTOkA8fO7p9+/aJqSmqI4mmJPMnHAq1trbOmTsnGY1kUtNDx44yvcz9yanpY0eHRsZGxycn2aL75vYnm5uC0bAWyerbVmB0bGx8fJJ1JZstqDlGYtOp6YnJ6Vw+zyYo1UwJYqZQ5KCmDbFiWW66DFcCrRJbY1Ee8y0iD7Sh2VQFVi36tQpp1n4fM4RGtgo3b0xfUYLBYqEYDvqjapTVaCQYt5wNRoKaFVmy00N8DM1HbSsQDOdyhVQqUyi5dcY6fE7RM0Kfn1KGNO1IKZQvP3T4V3NzNBqanpiolA+t+lhubLlKed44/oo9PS92zMS59iWdPS4fspayd2fTYGf8nJGAM+Oc77188J9vC0ROsyTgPxArh/GOR5C0IU0K+PUVOtMqHfZsZmNrFz58vtycCpZUtKzNfF6+Axcd9hSAfBCfXqdBsrEYvr7S3J2Il+3STnkN9E9jMIvOgyjn8OA6vKkFzwBX28TiF8A923DJslP2/3lJYErJhEjuKPaLJMF0yeKjXtFhMx7GpAC8YqcmDb8AqBENxzU1ZaZbAm4ZRksQV3Ti3Zfr0OVTcexWdF6sRc8OP79Nnxr2koRaS/lD4L1jGPssznkbRls0gYo49GWMPyHDkxvR1DhW7VT8wIgmwaBW2/j6ifj6rEPZ/ivBZsIyOlWL22lNjErpEAp5jJC2BhFbK+b8AZLn5xDYZfy1gtYE1lyjT0G/yHriqgqLj2BB2D45xRqmy/oIkC9ifpfWSRN8bU6V+WowlwbNufeMdTyKXA2xTstJVmZWJNJisnwKc1oU8Nx9+qo2YHrtw7vwvlnb469pwXsW2Vpkis2Xxjyz5QsgazrqbND7WtPf+Lpn/rgaxdInE6WULH3+FrG9HT/YgN+oJ5r40qO4eQMO7EPf82h2esJsMAR3sTlQLWQ+PFYXgJbUQxgQBXvAcy5QYbjBMzp87Etr3/uRC9vftGnl2x/1rP77IPlZvL8LnZedWN9mKQDsET67Vi+ut2zWJEy+P5/v1BKmHz9St7SMfahD/Z9maRuFFDGrVUpSAtjZREJapZZIJpPkFmQXgcDuoaa2YP7rb741G8K+FnxiA47UXyw/FJNfTk7+fTd7f+VBgP2iG3mz/tExNvXEqojsLvlPJnXnIj+OTVr/rhk1AfbwsvDcN2iWdbXySPrpHNtzudMtLRiwI3zm3pFiz+iiECPSoKoicZ6scYgu8K9GGhUcA9It/xk3FcEwGVxsisdNdrIACcrEWwe7V+JLdv6As6EHxigFQHqAxwhJ0RpSWWJm/zXqZslR2BqMFDMSg3Vf2BmBSW9p5j2z0ZiT/tGgVDOReirXzp3+W3RObAbgGT0hLQ/dP+eCBrqZ8WB2dMsIXJHNyC6HClxW4m/udFkLzAvBhSHMpNHgQnGP+UgwH4SMjsQqz/Xc7GfiYgZaLjK9PibfnLFkWUbiYLxldvPXyUl7mpldEkyWHuqRC3XRnAgykbCqyiogV3BMuTX1BuTFCebSYmHKsSyV6RTBc1AXxOrwkboCMDMFiEQSAc0mR6USJMMOkosGo0F/PBxuSSSa4rFYKBQNBeIR/motra9a1oQf8lr3Eq+qprA6M0ZpBwEtMqn6eNlWPNbuC9VKqQqtIw5HfKFguQYqqoViiY5j0RgZP4kxebWqaRWZTCafz7Oo07nss889N51Nsw7mCjrWl4oIzeTdU5NTamZaUUDBC8Eg1etgrqjNPylMMBzS4eThoObOF/KsOfpkwbgi0TjZcSAUj8VZGGMT42VWGqZATd/LXxUvybSrFSob99ceKUr+0la5S38sUHbMltOqeSp2q+KyU8ZrPhBvmW18wNIM2RppvguZ3FgkFKcaEqKwQfH/sNbsqpi1zVGYArFWlcpVqkmplPY1LZb0FlUKyzKwqdeKpTJttQcZCgWqMeV4ItHX103ljdeSy3yBl4+RpbDj/vPnkehB5hie7cTvXo/e5/Hhdnx6Ab7aj7EIzmFvzZpDHjFoXSw77FHrrXlF1OxdN/PcUNdHjy2a/9oX2HbvR0JNQ1zVkra6j5GyV7FkHBcd0pMdHfiXDejNaJO70+5j9JXVmvyaDSMfOvnKhTQeNhnFE3PxtZW4ZZWub67AwglNk+1L48JDetqeU5OhnjA4ib+4WwdgMeq2LKZi6Enjdx/FQ0vxCwtw3ny8IqrZOhuNh5wMysY8JB3ZhZv/AfetxqM9ckZrUhGv9rwgUjlE3OAl4TKcnJEKGzncGefKnAhG40geaZlx6CVj+Oh5+PgG3D0fV+/TyuxTsb0Lf3olrtqrnG8g7NcOoSyOs44jRQdR7PDpK1HDyf7P6PTc9gG88nltOHPfWixKomDpfPfdOg7suR6MVrHp3zB9GIkOLGnBslWYfhpTOfzSACKzFz3XcdDSHSM/dmoeQyOr61JOMGq+Z5isd9kA9EnD7v+BYOTUgt1FnIkwCxToJMWMYjODyF8nbGi8F8EjaD6uKf6/vhhf8aswx3rw2L14eiu2DGG8gMEr8P0wXke27c7WpUdeTOEcaXGBEOIRNMfQnuSLxYuEhphtTdu4WOlOxhztvq9ddHgx71gZmDBelIoeZoOVn09LGHoCP3Mrzl2OcjOensKdB6Vv54/j7R3or6K1iFYKcNyS7Eb9+brgm2GZXSyhY/XKQVbKvOMbh7fuugoa138Ik368+zx8YhXu7df4Pl8zLF5lWgGrmvGL/4BDO3FO9OT16AKrRRmjQcSZt4z9NouCWhZvKT9DWGi1xZ044cD3WC+mczh8HO0UZhLrjx7/5Yuf2rYyt/WeZa0rRjTA8t8BfOH8WQ1vWYsE2fzs+sZKwvZQT4RS36wdzL63TK+1OWltmMY2+OPH1Kfbyoe1N7eYZAL+OPxRsgFtGO5P1CrFWjFfytsoNR03d5T/YuPTQ1PN/7ppzT8/sXZhcnpdIPPKAxUqAIWgXuA/9NW5/xfaArWQeB5dqsdlt2mf60W2+NxYm1qN3cle8DiTOXIzC2iwHt3LUNkY5MxAG5IEZyZ469w4gyOLzg87cdIYB+kVYt+eBZ2IFIhBiC0474000iTxDfprRMP96KlBFvpvnNLsCWdLe0uWIEuTilEqbrn23J/gwNnXn/C/vmTokaO6ykza00YuzZEG6hUy/ZpISoh7IpD2uNi8+1mQeFQpLFRSdcngLhPJ/fqlvZkACtvEsEtF5ZlVdg7OytMIDC5AczUjgG7qBeRZOb/1EGaBvr0i9iw8H554zrlnpRonYeruGIWsnWPnzD0xc13o+qM65NEuwuaM8J+FLI/GMq2U+FS1mrxUioCSyhC9iGaH5+z1q5+6Td3skJo45SAwf7AciSLk95EyJ2Oxlqam9pbmtubm5riOog2JlpKVVsnr9XJmcNWKJLPGZf+luikSuqTuqC8dNRJrsl2qovlSKW+0lVlL/YD1MZsvpFLpbC7HtNg3Be0LFvAFWlpaopFoJpMeGR1JZTKTqemjx4f2Hz7IkP2hYCaXGx4ZyWazjI40WgPq9sFBXxv5tu/t7ezqZEOjZkZVO2pbZFIcsv9SIVcpFacnJpm5zclkPBKNBELFfHE6laaQlqNSdPkrra6ib2cSh1B21UtHcBmv8rHUWoVwGpf+N9zRmZqPly/WeEIh0+hYu/WY5VhhwpPxWDIWDQd8kUjYtv7UWgg65vsiGo0pM31+qjO5fIFafYVBWWZL6VHhW0Ni/lql4L9iscCq0trS0tPdHfIHmuLx884pvXz5kQvyOOspLAgiU8YnyPhXqEE/Plc9hEmnBbv5oxgaxuAmm5vOzpUd9rk2AYPXPOuoO9THX/uZ1y78q7uiXS9xQskZUC3593xxbSAw1LMX6x/Cgj146xQuPSD+TQVAvBzozOnYqeVjswrhRJxnK97cGPOLhL+GOxZpBTMpzm88ri20zxpW3/ma7R4J/tg5eGgQf3avhs8Z8qZ5uDCiIVQnw2kkYc1+xGYdkEtFkD6M9EocLeHRhLaK2bQTcyvYe1wLYR1Gtmsf/T6j9V9+FIu68dQ+MWNnI5pFfsQUkTDuNAo1+7v/DwU9kiiQ5wUwWdPJ/1MRPNcrDWcllbo6psv40nE8m8bec7GvDceSuNg0LodvjbJmaQeYhA/nt+s0rst9qgWJ/ZpaQIRaMLkJ7ynihklNOdhQw8pebf541jR6i2hJYH0Tzp6Hp8IYvh+hCK5fhl/x4QLbgD/Rho6Tpo4AdwGfshkc3W4KCmNZq4TfugXxXs25ospAB8zglv9MBeDvqVJCc2l4bTZByG9ZiF83eklWeRLnPwF0x+Zz1IZp91p96NVy4UAf2obwfIdWzBM3r8DQcyrutgRWXyRafv3uU5TbAVss+yOAucdSZhNeb1yZzZY5SaXCNVkaWJf4EqczqpcEpX0Ed7RgewW7W3En8OwAnm1D+7lYvRznxfHLPqxKYHQe2hkOKzB/m9TPC8+YmZJP1fe0dYz8JETt+8NRtbsdnThUnya01Tbml8KwGb7ncVMr+D4j+29vqMGzMB7DRy/FhgjCHdh8DN/fiwN5vcfoWLOhmLFjlroGmPBePLIbv/4JbUX1TFIHXd+9EP7O3FO3nB2IlYqTsXgvX3M/6SCH3+/Dcp9eCSwx9/Jh5dqaxzz+mYXH56gWsS59a4Xeb4vH/2sUgMTV6WBfOX5ploamG1PJG9LJazKxjbnEZbmWm7PhvlpkeTmyutj86qx/eabtDcd7mvO/0H7orN6RXWNt73/gvGeOdS/rnHjtdHr9MX3v/aEnuAfbatmnw75KgL2sujM5VrdsfaV11saieKm3FnSof4M0qiOX80Znb2HU4axOC8+/Qphx72BDr+rExb+NdzYMDb/OINditLrlL6m1M1igdaHMjUsXzfwjuEcyeLbe31nPXaQUw5n1a3E5r/xtgE/Nxl16KhkM7tZcuaA9yV2AtKr/itvQt6I00E3dS92g8ESvPVuDC0EG+xXlMZiFSeNxKM+TR3499+SZmopDkATxnk88n16YnpnyOAOdyXMdXmJmeTEHjTvBi89g9q6MZHb+nVMvF10dnJWNciGbOqk/wbIBZyEnKi174p5behpeWHymOElyLxAHWhJOeD5wt0TjEUGzAqwhNXmKAhCLoasj0ZJMkvS3NDe1Njfz0gId7R2rzWiqlTLz3mY3KUiFxfZWddNR1LSYfPgDjF/f+eora9jSCmUN8xdoZSLoM0Gtls5kplOpTFa72icT5MDapJ8Bt7d3hMNhsv+9+/cOj44cOz40NDzMhl0sl3KFvEb6yYULZMMlkvt5AwMBH6amJicmxgPBILUVfU/0+7OZdKVcoqSUvFSUJ6or1GFy6Wy5WGL+RoKhcCCcnpqemJr0BW26juUqBaCUlk1sNiH+ceTae2ZFa4nwWoXlgTNKfD2oXwY9o2CyoIk6lJQMB6pPSCbizfwfDrFWhkPa1D9AibWFkVYn+4MhbUJURalc8yb1MVrqX/pKKNivz68ZR37tGiTlpZxMJLo7O5sTcYoejfp//e33dQVqXQHM60YwgaM78dVlHguZjYkQtnThqT59Mv7WMnxrQDNeOp9DaRdKx1BeiGoMtTYEFuPA63f45k6znpMGGVX+d+Gu172ladFY72VDf70Zl/txgR99WTH+zqzH/olKzVfRLDMNPJwJiydw73zPfFpUiwHWVTfmF6xq09JCQMPhzUVNDQpV0VJA26yJBw/Nw7EwLjiGGPnxNP7tYbzqbEROyTcPJEB34/4YwmkkR+FbgrPKmLcDtwY0Lb5AatSCx+JY1IJ+P2rfRXkrbvwBvvcMPv8APnsfHtyNh87F57+CV61CR1JcykceSQJHYdnBky1tMH5zBpRssJW/MhQRYD9IW3JHUs8OJA+iWMHtizCc1JQAZuz8KW0P8uAA/nwdHong8E042CkiNR7Xcc5z7bsB8a59WlR9MWMnlz1L7ZbZP8+PuU/jzkF1ydFeHUj8B1civMQmmZBq8N1NfjiCEHlKlzQHktglHbh3L3pu0HGtH/s40lP4+avQRNl89uVQAWtOy8NVfM6H9/vETn2UwQ3uDovA/cl9uOYyfN0nBeAO80KhrqpT0P9wUNulKufqNgUZAa6uobeCf6voG8jTPlytd6w3wM0kuFpZySH/EEoTKBXwgXPw6YUI57BkyJhxEf4NmP8MrjmIbzOjfPiNMFLnoHw5XnYBngqJMA8lsZE8eDZ+BAWAyspjVmdYeahDOr2RmcVwGhP/mKt0QKl2G2WnSveQKvDcEe1gu/VK+AeRrze0LJW3Qb0T/vZOfHWrNtD85Ga8aqEtfphjLrSvvpkZHfn3qWBQZPOswFQ/jmqgYX+L6iHrG8GEsxBXULcntyWBCGBhEu3ueyMf8GK11+YS2s7r3Vcg0IwFbdgcwOa9+ODTuHca65dh2VXwPWvUn6k2qGmf7y2sf/4YvvEsjl2Gg0uleIwmNOrRc9EBUv/Dty/p3EDt5ycd1OaoeVI9fsCWYVP/ovnDwLE8rth3QivY3KODWWIlPDFHH+7I/qdPnhn2Y4EP4cXF8JJieGEx2F8O9ugKDZbCi0qh/krs7FLywlLTRZXYykp4dbHQWWGhXLkPKzomXrtq11NHe+7ZN+/zz654xfK984P5FWO1y/djW5c+xp4JkWWlwtFAcU+M/SCjNq7Hf7rYV+uNb3024bpq12/y11mrbxbptKfsbu2BumujjHJrcGbHa+mRXTh/Hey5R4hpaPzONjTg3PPX3TZ8yV4LDmmWPW2cTy84Tcixe1NyjIkY6s+d3QwdsZAJsn+nAMyGc9CAk8FBIdYxO2nOjbN0Lhs2s28de3dmunSQlbmkb0/g+mX/Bc+7DBamhkzNjQdPeaNEGunU5exrpP62q4rYpQI5MWkMwt3TKZ/ylwVnHj00MpKQrBZ2PQz3Z8aJ3eqvu5N7oZEnJrNVIOfXeXG/+muWznHdsgFaKCKaXB7yR4zHVAz32H7pXRWPt54UddDS1Um58ewsoHpBmHcPp1EA2ltjCwa725tbqAMkyMc1qZwZxo5eHL9athk+VsEswTKzYrF+1Xz+km16wxKgLRmudqUh06WeTVYxPT01Nc3yiSW0TIdENRQJF/U1oEyNgG00Eoq0traKuAdDpOrZXHZ0bOzI0SMHDh46NHRsdHw8XypqO38fcvlcalo6A2VIJpNdnZ39vb3JZJyNNsUHqfTE5MTk5GQum2NSKRvzpFzS/pjMw/q0n2CNsRbLQZLrQJC5W66U0/kc1YEIn1IpIOu3vUeZyaZTqk1aqRmUocp2GZ2NKT76w0x0fVoDVhtY50wSr0yorNo3Bs3wCYdCZP9N5P9BbQPKRsrsZPUuqT4zh1SjC1KbquVSNU8tivnPePUBxsVuLYZKjmYW6tsC0xINhzo72jvb2mgYHJi7enXlrHU2p5iiBTSfeFMKm/pOtzWEihlVvxbLUj3g9dhcfHOJXYO4u4ADQ3i0SZNqFkUqV9p24W8zFuH2oqz3vC8Z/nBl8ZufHds05/aBUH8st2TSs5+NW7Ys/ecn1maKwdU9p6UYHp7p07aVJ6GUihy9a/Hktp7J7T3UAeJkuMCqYU2MueSgtvy/7IDY/0nIVfGdHDZ9C1cm8Nn9+NN9moG9qBtLTzPvx3j3w6iO4/ev1ZloN+1AKA1/HyYO44vHEJ+HYJx1ASU/nvHjm8yrEHY/iSepVCzDb/bhTf24aIW+NowfEIW6bzt27cf+IaxcaoPhK20g84WmoeDbbL9QyLz+6Vac3Yt+NxGfF1nqUXx5iTZsJVjE5EYLJvHVVTq4rZJElGxX8/n0lFoBVSDyBleP39KDjSSOrGuM3R3UykdNSCSRPa5hOVbG1rV4dQQhVifWykaloi96caGQx4b1HWBpDPOewVU3oC2GYx0KL11Av9XlByn5VnzkXryxhtZudNAj85lMh00mripXSOC2VSK3buI2C7nNuCuz58xq0Y8OKi+vrI/jk7uSIQcLGLgdN2/FK6O4mnLskgS3BkHaudySTnz+ON5/Fj6Tw1fnYHw+Wgv4LXJx5gOlZKVbBN8uhDfiFip4psZUyfvDuDCkWT8sJSq9lzJTZoMRM531bHxRoCik+1RHz7aWSelZtxk6yRMLer/VVYKWbLr8ZVZmbQi/jGAeYwk8OqizkBtgxWCd4TuhHEF0EKtacf40VlIzYTvdY7SU7J9KEtNwuqb5bBo9Z8N3iUnCTGCG1sTCSUwZrAPDuCiLOBNLnZC5RDnXWg73otqDey7HvuXYthQfWqxlKozkCZ9WSZT3YXcKHRci3I01rYgz8HUWFnDvIH6wGudMo9iGu7fhvbchvh4dF52Qk/5QNRCuNi8aC0T//YMYPyaw6FgtmffvtJMqKHcqjDkpnTvhcKBFjeVnnsWGY5g3hXhJ+oCm0PyX4Mz1VgQnoItuaCZSEX3eYVHMzVffum57U6R4aKr5PXdvzJUDyzom+wMFvq4PNZ/xXDMG0nRpfvhzTTW35NhZqbs26HP5DIsixM7MGW3ULcuPemtxqDq7sq5VkIcTQRpj3GAGtDzJccN8kn0DDXvFafAs+RrlD5+YA9fJU2AnpwQl5Mt8mm8FR0h0UdeZoIx+NOBuZVt/2oBnL5CueKaTAnFmi0n2jV+Hho1xQMtRSqJcbwhjbuqGBhgwg/bCt18VoTmyQjSzC8ULUwn0iK6Zbbm1ioOBhEIhBeXFKPfOJMOJMGvPnoE4yGw29tATystlT/3iLS/dOgGU58p1z4ukZhE6Cn9ivLq3AL17s/FMgu4aNnJHx04CRerkMntCafRCI0wegZkgOeu+Gmj4dUmi+TRTgHq6mxbN646Fta+mdnsS8SyjWgmqRMSC6VUagTUAljIloMJFZl9i1gcCwUiE5J636Uxmcnp6Ymp6gtQ/lSpWtN43FInkCkUf+bfPlytqNbGOq4pEKBLDIklmEWYymVQ6NU2KTwpfyE+n0ykaisVCpZQtava7LjsKIBlPzJ83uHzZchLfUNAXjWryTKlUHhsbowpQLvHdWKNSEY/Hcnn2b1XqM/FYlAqNdh4Ihf0g4a5WSuVIJNrU1FwN+KhVpLNZ5l0sFiMPJ/emdsJEuTX7KhhlnKuQaowyu6tebvyrPBIJUj7LgzLb79VWvSPky1VuCwThUDCZ0HEoAZZgpUzXjIpqFCu0vqCoQJnVNeoBhWKlIIWJNvSvkQCv9pmBCnAg6GcmU3GIRiMd7VIAIqHgQF//Da+4M9k0w6nfH8Q9XeokXiqoMEzEsS+ojofXU/bt/iEb1HuDTcbYaOftM5EncZgfitYVOuMn3Fw4+tBg6O6BK/uOOfsGCuXA+x8871NPrelOZm9cts+zPQWJEnoy2rT+lK2vfZv+8or9t6xe/JZNXeeSwwpjcVyxHzfuUoGdFkcK+PgTKGXw250YiOArwxpEf2wPXnuetw3LCSDPi6I8pfXEb3wOq0fgY76sxcjz+Nw2pHehk+RjFuZP4i2TWBBFpooPHMKhJG69CukYEgt0BMH9X8fDBzG4Bg+lcfEaq1CnaDUnodtmRLsKEZuL/UFcbSf+CnfjG1TklovJORxPSlM608SAjizWD+kLicBavB4+aiCLbIiXjJzUkA0/iNJhbcn67oBOYmVIZ8rGBvqbsDSCs+ZhSQgr27EYWFzF+HH4k4hbeX0+gVqXTlt7MiEGK22FtZSMcA46BnHpStW0HXIoMKXke0uMKJ5c2v9BYIoYOIkxuWYeeIRZult1THyXNXSVvoos88v4JVMYmAm/8A8YfUYHR0xvxdRW+HrR1475y6xVkPgutBH3QU8BINx8nLcA37cU9WZOUQDI9eoTxmbjk8A3LHtMpzsBv/IxHcTbzqD52mPUVB3JpJmGQxYULetkUSlkiyXb5rXNHlUxnNChfqdu7EvE+hCbpylemx/FNW4vIKoQs76YnYS9rVImP3UMF7/c3o4Ec+8IhqP46Ln6sNAAq9AFEfgZIPUTCsPazqcUiWU8gfIxfKlD39bydanYATCkiQ40rUfXcrzmIBYeRPBiK63tquq3rMRvTSCxELX7cWsFxy5F6xpvX9rZqBSCz3/ynO4LZk16+8nDdXb2Qi2GP7aM4ovky6aaOlCJipWw9ri+qxDPd2j2/5ZuDW30p9GR16qnRsP/SQaF3Nem/Yt2t2uq5+W9x16+fO81i/b/6neu+e7zi27fPfj2ZTvWDWny2PiZh0I2f+SiSOUoO0SSoBlKJvZi3bd6cH05rxM512vXb8TYeCefcm/WDbbUcEYDuYGDka1Z0bgOfxZm+3Jm/qpXnzUA7G5dUGbpLQCgWXB0yzp72dajkyV9ob6CmXCprqPhsoGZ23oI7u4kzE6Ec2M2gkVicdXRcNMwmLXxnHp+SnbHl1QOlg7WWrNwZImXXLhLEdjybcH9CrRUj2SP66EoOrmuacSZDygh2b+WUJo8vLW/CoSuLBjBWbqn7tb9KoXOS91Zw6ZuIbv6rYPMksme8tfc88akNFv9MeiJ+aYb3jYeKU0Gs3R2KnKGxXsTweviFIdBmccIzLUIoSeGLoNF5NJicLaEu2WAjO40CkBvZ2Kwt8VPOl6tBpihxvitiCQfg2EbCkgXUF1TcBYNM54XKTwJajYnGm1H3gai8XhCR9E2Nbe0kpv6NJEoRH2ADnKFAim+vh0E9QVBAmlPnizZf7lSZrD+UJD0N5XLULUIaLFuKJ3LKUkBnbqcSCTmzZ3b0aYdTBOxmKYFlYpUALo6u5qaWlgJqpVKPp9Pp9P5Qi7oD+jELR005mdFofDau8gf0NeKmrbwn86mj42NkXEze7SUoFTWlkQUPhZndGxLbOrKWeWB6lm9dWkAS/ye+VvPYpe/M3APfHplmF+3SFrrKCg5czIWjVIBYPpq1ZIPVZ0S6PdRMVEmECon5niwVKnlCqWiO5/MYvQK2tUysrIQS4J6QiUcDHR1dPZ1d7cx05uS/T3xDRc+EAy6QT+hy4fnA+q4XypY/LP3MmeI1jtrQO5e4Hs2W5qGd9rRmySKx20g8tSIQhW0FE+zB38gXAmX8ObY8QU1KXhmxVj1d+do+9u/czUTe83iA1ctmumtU2GRlf2t4tNEoYrtKQxV0E3hwprs7pYE+IOqrNmjLat/66F6hmnmz2UHZua6nIpUHPcM4o1VDBXwZApPMbWGV27QpO2TsVkf6dkHX3QIf7EZzTksWIXAQow8q8NNI91oP89z6ECB1xzGD8bx/kMoUcejVMuRiWtBbagFhTHUUmgN4U9fpUHZF5xv7oF9IhPt+HFzGO8IaezYQwTLtmDCj8dJBKs6ruvtcbw9LKJFUkrKxOxuDIEmiipo8okmVwhs/KT+TG/O6hqjabblzIfRsRu7enB1AL2BmbMXXgKyqB7Bcz7tIPRxv85nLYeV9lpClHKPDau72ekNrDbO6SY8q/kBpHzUAf7zwIxfantrUrl9qoT1h8VofQWLngzYiMi4bUbUzxwq4JObUK2gktFC9tKUZg39zHL42AyYmWwPz5vHWQoAwTpOSncPk59Cf+kUBWCuzfaYhcPG/+6wOSFP2JqEr9l1q4nz3i9j+/O4tgm9V5lHOuLFnBqyEtxnpUlZCVYXEmJmNDUYqnbU5nnLtpPRjrHHWC3OgHu+iHf4MYeaCd0wStYQZlPUvjBQwaCluzrxyZWYGMGiEhYwE02DTU9heA8eSqnNllpnvgBsYOGyqVIkljrDYYB8RB2mCb52lKY1SY8qq3qg2YjqJARq+00lZGvofRqhfTjWhfIG/GoGod14/Dh2xXFgEGP9fAl4nmajWgwe+t7yOVTsfiIRKeOy/fjFZzQ35qZRdPWgM6j8ZjPnS5ANkdWKFaonoxVQh1q0SdrRJpxzFG/eonfRSFzl+MKzIn/SwC7mSLN2MWrPY1Gl2DowdfmFz395/8LtR7se2DV4zZwjrz5e6MroGyZrSK7+3bKBOa/cP3ZPz9y/n9j++HXBUjpYplLr6Ji4kTrwGYrkoW62Kke3vHN+DOQMzuCcOSpWslO9XFDOMlAHmQNvCfPkgc5mg/zBM0kq0QmnSzh72ojOWsnqVoJ7IXjBMTkWtefX5mU4G906zFIA5NNAGwfa8tYF5R41MMvSxe+F4H4973VnDo3bhjNLvGgub8w1/8+AAbjcOfmBQUzdSqEhAP/wRWHES5GbBHokC42NKutoZoDMf/I8FoEFPiPVqVAgdfBWopwIWQqNcpSvuskLs+7b7I3618E7PpBI5nAmcD2pB+keWSAWigfPF+1mVyL3rIHKzDRy1YETQ1B0/N8wO++NiJwNfaUmvXMAZhSArtZoX3uspiqlCSqs7JKBz1jdK2SuXtLr8UmlVnihUMXnS2U16k9mT8tYguQ5EQxHqMa4eT6s2iSyfGSsW4uDC8Ui/fIZ00J+TvZPEs/CC4ZCDCSby1OIcCwaSyYYT46O/bbsla/9cISkf+WKFXN6+4LwNTc1ac243xcOhQP+EH20tLQGI+Hdu/eMjY+nUpnp6WnyeDZNZj2bmE72rTB3GVOYdWY6nTk6PDw2OUl7laHPL+WhQBWmzDuddRCN0sBstpxg/KqDpsCqqGRnFxNo2UMLZyvQWd29Hhic8usLBfxUS5KJWHNTPOj3FXOZUFAbhNEZy7RcLkmYQJDZw1pdKtXyOuKAmWeVwgY9XRkQvA+Hqeb4KGQoEOzqaF84OLh04cL+nt6zz3uyb84upy+Qt3zpyTl/8Pl1oUNtWH284f3fD0ukd22yWaoj1pX32ggmqQijbhzkf+1e/NSzOp72VHS3Zn9zhxFPkgBH98gJgPfdc8Fjh/uZzK+84bvJiFkZ2Ft8bi0eti1oiJ1ZvG0TJnYg/zzensJVw9jTrsm+xNT2rsVv2RRpLCmwYjjajOMJfSLn1VTAd5fK8GyvRqF4kaMUl+B3JrXa+v0HUUqi4wJkDiEcwEUkNCehHVsP4pP7MTKFa0L4y0O4dAM6uqQAfC2LgddrCtDwvZh6Vrww2gPfML7+oJbYXtyKf1mGm5uxu3dmWWTLarx8Md610VgTmRm1KJpI389w0IEDO3oyA+pjq2yewAwC8B3Bov34u7sw/ria0FUrRF/J6unsihq2bcKmJ9C0TG5/+lmteH5wnj5iEH99EBMTWEY9j5yMhcLMrNiK5G347gjWt8IXQyLibUz50vCkhsOPD+KLLd4mtLPBcnrKyPFsfs8G9IxRVgeSzBttkst/KhgpE8d0n53Fp/qxswVPd+BJXsDiFtmTPJNb0lkoiHsvROu5qiQDWfz6XPg6cQGDYHYNW+6RjRCDODoxU9ZuQSfLdvQRvGoMy9xHgQb6Zr4A0Pd3bNo3HTfQaHdsNk9TI9qDRw4gVcGlkwgcxL88jbPXwkctYr8VHEG6T9cUi0oINQFGz/B5kcqzxbZortfi/QiXNUf/tLj0CAZTGGDDXjEr8SuthjCZbJ3u6sTKNnyiB6+fQJx1iRWOTsZweDeGUrg/guAC82hgzKy0vtuhryusl1RamD8dbKUoLsNfd2kx68nsfxb2tWFLHy5uVoP9wWIc92HFHdgRxd9foHnwQ7PUrZNQLQWG7lvwE6sAXHAYv/i0vsUx6fqiyPZgbwDmFZv5z1uTZzOZM60JP0z4y3bjsoNYxKK35vTh8/ElvkX/G4JlTX2PiugtK/HU2lzP5fu6Lzg40Vf43h3rtu3v2VDMv2kiQ52HGg7f4bPhj9eariiWcvHVv/1wcsFk6r6YTydxsgVb7XEdoXpQY0i8HOiId/aA/SvdmxMPnhvPn26NSrneX6TzJIhEmFbgHDj3FoDnkXBmI3Ans39as9OfBQ3zO/8Mk6g7E+pOLEBakxCbBW8bMshn3Yu7bSSPZvfbAL3QGVuGc+8snZuTbBxOvbW/pCkS1YzmwHgvn5kD3noiNCR0vzIwHWasmU8Xn4uYCTSWZXJ4sMTTWvqGp30xLLE183gm0A9/XUYRil3i1GEyimXVhWqAN86vIq+D9kyGEuwVOl3IzUmh1m9NNbKgGjB72ZzqRWHV0ykjXZEiGmRjwtCKD1zGKaPsXUnHLghGZ24UjrOhmb7TpyoA3a3Rge7mAKu1YtFW8/Sk1uMJ54VlASkNvC3XasVaTVtz5rJk1pFotKm5ORyJFnXUV65A6lqtZbV8tUJS3tzSSmWZ3JtebdpWRf/polotl0oMLRKJ8IaPSvxXrfjDoUg8xpKt+qqBUJBh8ikZeWtz85pVq/v7+kl7o5GItvqhmwpV8zLTTWav4zaisVy+MD45ydiZKfEmHRtcqFRy0t+l4xTKlcnJ9MgEf9LFSqVYkVrPfLFkMQOUTKtJ5OWhkH1EoL3LAP5XBpkLFbYrNhWfPbFia5Sdxvs1uu/X0QnBAAOiwDoALRqx+T9R1Mq5TDpq5xkzepcDyqhAIF8o0w9FpVLErFLjFSGRLtSoATRoLYMUh2o0HOrq6FiyYMGiwfnxaHXxikeaWt3GHMiV/X/1tdX+G3Zi/VH/f9q015RdjJI0hcznuHGD19t41RYygAou3481IxqscqDc/pqIFPnA/xdEgooBmSh/j1gohp+55fpMidpa7W+ud0dDeYhUsKlXE1ouOKKdItpCeHMPXtWFv9uHe47iu/vw/ONILEewCYk509rrwxVPHdQNdnWom+H1yAC2dstAm90d0hz2dSIT0x5Bj61C6CItUc0fRfNinJvEOcZmVMSNAMN4/BDu3Y8bOxAN4O396G2HP4yRnbgljaYlmN6B+ByM3Iep5zD5GHZuwv60qtGxIl7Zia/mcVs7iuzjywjEMfkMLkthLTkWS4m6DfkQScx25cxffht//V28bB2ip8xnIAEbtzx/n5lnQG54APkCPjGk7F78yzg3j4VFxBiCT4P3jz6Jhx5A77UatvjtxzT2NjjlbUeTreCR47jiGpuWHVUmXPn/8NxO9DRj7wDOWoZ5nT8S+/8uDlPDORuPNmP0DN7zRlDXeXceyBTv8LRC8cNX27D1jwGUsTmC9VH8Qzv2dmJfFwJNuNinestqsLOE6XF8kMWtxfnwVzF/P/5gPj5+GZ5sQ5W5PYQa9Yd1mmBTGsZdy/C7Aby5hpezZHyYvh13fV7zxH49gI6T0kMth7x+B2q7cHQI/zA4863mJLz7Xrz5OWws4vVduKQVHzyEDU34fwfxhgr8pNRrbfif/R1rBjOxglrIOCUtnS7IWKgnUN/o0ZLxpUewdEwzSZqKMydAs3owH944io0MhyqEKzhWTipwrJ9H7YMgdX13jSO8CotTaD+CcAS1BartDzfh4yuxbxVaepCjRlQHaSpJrV4Q1HUPm67iVM3DKHbjU8yE04Gqx3ssfl5RHy5O4ANRp1fq2x1b9Asc9e1ABeDwbUvnXL3nJ3MzUNaWBZPoZ5FRPWMZkf2bNsiMZ3ax/lMBWApsKujwjcfmapHPrUvx3WXedbhl5hvLfzuQw4wkUFY/jFCymByY6lh7bPPdy+58YNVXnlueLwWu6T96zvHabYtRMTcOfCGHmoqxHuqRCHZVJr6a9JWtHyVsXz2bwHBCP6AFpcaiyMpE4zTHQTVbHfrM+11wNg2QJYgoGJyZls4ZzTS4YJ1hNhqW7LhJOZzBnng2Je3oLYPmAVfFkZwD+rKY9QXA/Tr3/HVhVrUHiE4aJRoiOWEacE8JZ3aWhAvTbBSsZ3uiG2c2V4KzJGhuxKXoyJpsqFJWBPPWmTUALpyqYvGXAhA0Woj64Y13Wdq9TNKTmbx1loxUY8c29q+8ovyy9twIdWEtQuEEs/e34YgR1M0GE58XQ/UKgr8Wj4vFEi4905U7c09uZgUsWDCepT31IL8Gu+MTPbJKyDw5kesrKrmwSE8AyYjnxKBuyMJzIXuODLJVbldPowD0tEYGuppsHope93KtH0XLPwqIWaDoRTblyqb95IqFAisqEIvFo/E424TN1C8US5rHwpZnRvVcpNFh7XKjo20pHpNFX0yedrKvVdXyAn5WegbMAixpMo7obygWIXcPhknxVbnj1DHiyfbWVrL/mk7XqsVjiVAwUi7XYtF4NlecmkoXihVGPDWdohJCTUCj98Eg45hMpaYymVQmxwfT6dzQ2MRUJmtn9DFG8hsJxNgZJwVkMtn02KIoVkSnmeuULoLtnaWgViL2r7xh8PyjuuH2r+VzKmT6iqKhBTpnaE2JeFNTUzQaIUenDmCHBtS0/U84WCkVSoVcIhYLBAMMkzlQKunzCItRGgl8fCEwC0tlLQZQ0fPRrEqgrGQHZnOKWpua583pXzR/sLujIx4dW7rmjmDIxtTZO1d998dKviVjfJ86mx8DyNU22QQhEsjXANdVsGFCG7zsa9Jkg7E4LjmA99yL1+3FVZNIkH+wt2O3zZSxG7fR0D3jrX/z4Ll2yAb+9MpHLFQPuSBa82L/c1N2xK9PBwY3B7EsjkMFzI9qJsZkCIEYol06IeE0ULnp0qTnutmBbwB2n+QQeVKlCJoWo20DfmYF3rJQI3GpPP7uNuSKODapCT/R7Vi6VCeFLQvq5KyOS+HvFX0f2YUvHNRGmcEEBhdhQRrnD+CTP4MHt2HYZh+Va1poGyjiC/dgwQ7M3Y9zDiDyJAJJbFhos5YPQcOilCqDH1RxvBnPTODOw+ibj/l8SsLEi2zJRitIC8459TvBfuxPSbd5ZrU+YrR3Kqt7nrGPMuR8KWy5Sx9P3jiI12zTgkKG09iMkuL1t6G2BK023YU17hP34NlJPJbHB9+GFrP8UTCCLw/iuQSKJ7yaTgY1mXppeGCKD1oFmTTqc4Vn/WMCs5lRb6FMPpztw/n2vv/kffizB/BIBWO98IUw+TA+uAtDCdyyFB95FlfvxcJJzVX7+wzm7cQjCXymF/kJdA4j/xQqe3BhBr/7LZTzqJXxZ1SCCVYvkjsqQGwFTCQJcQH/thIf3SACf1q05fDW55AsSR42gXgAl7chW8XXR/C6TgSz9h3JlSl/qVrvx4cfxPnklIzFqZfMViqcbkrPfgQzmkH+ip1a+XOg1ZtK98Yt+J1HtTGXNsllXrTach/qpXyd0AFDdp84qPx3INyD6AQ6+rB7BQ4s0gylDwCP+K1BRU9g/8TqDFYy1QyKYDhuMQC1iF6U2/HNkypBHRSWDPg84Jfy6NmF138ImYR23GLpUODTLmM4CbWK7+B3VnRuOBJuYWQ/cWBjHI1hI3X6nDVstlaDr4zRgoYAmMTPAZsTmGB++rRtg7K3fv33Zf+nhw89Gw/u+/rqTCp23/6BbSMdr12++6a96gUPtp6muP1hdLwlU2mKlp5jXx7o/IPhffl1ybVp32526WoM7FFElRxHEjWTL/ajjrbp5kTQ0pwasarD2RDOAeEM5kNgFK6nbvy6p2YtG97Su3wa2OGXtPGf2IQm99SH8wmnachkY08uDheIQVaynyWVHNeFcWZh1q0ZPTRuZ4UpOHtz7hnMWqB5dkSELEXrZpx5lk5q6V+6s0tgXEok2ZLRXGc5OwZnJSeinTLX8015LhNv6ylWLLy1i2ZCHoiZACXJjL275a/59awsCobsQqJfmZ21PZXKxfDlt5HDotTy5Vy4NQ/eIw8mnpFDJ+QsNG5dIDSYN+OYksFs5Fl/nJl2lmGuOmmmuhkERkSXvHUZQhsXgnPsQIvTKwBzOxOM18RxMikOxugPBmjQaD1qJOW0ssuXLxXLLG9N7w+FIxGqo9lsNmfz9UNCmJHRD0UtFAupVCoYCgYDQUrHQFij+VSZRbqv9a2qN/wVw/aLQpfIof1UG0KxeEynBNgS3liEzK6amtTOn8VcXhWnAkpRLlWbmtoKperI6Pi+/Qe2P79zdHyCDT0QCVMU6tQT6dSwjgCeHp9OTaSyqVw+nS9I89BZxhWmhcnkL0l2WdOEvKy3A/XKVMZ5EwhK0WSqTAewDLbsps7jCkVnDvCPbR/ERNEVnYaDYvytzS0a7KewmkHIQLVPUlNTgppAMa8DCqK2tlT7/fAfo1fuUh5/sVQtFqulMh8wqXTi1SwrTvgDPn03YMmgGg9H5vb0LFm8eKC3NxYMtbXvnrfUzlw17MiFPvS5De1nDQXjbgj1xwdWFfZiDwOvzyM6F74eXDSMjc9izXEtVtPCSl6r7bu/AxkAKYtVwE8/ter23fOZFx++6Z7z5g7ZYw+hqua/9ma8FatHrBOP+NEVwis6saENny6h5+WiVsP3aK55IGL7TvyoGL4Lx8dxVb9mcxwaw+9/Eeun8Mf3Y+MU5jJq9spL8J770RnGQnbVESUnvg9jflST+MCbcF0Ab1yKKzsR3Yarb8RlK3Dj2RhL47I23DOMp9P43ApEinhjDMvj+PJRXLUOEeZAsylPPhw6gr9ch5FBJM9CYDmeDuM1afjux9/34wIyOb0MhRNnjBvG8MUufHWtFgdHurBsFK8nn3Dkj3IWseAIrmnHNWM6E02vCz4ivTMlsTOKeZegddZy4e88g9EUWmL46Us8mx8FczDnCNZv1RQsKoGnghWhC7jeuzsBD9knol3QmsgfWQH5kfFFI2PknW+zknnbx3DXVjRfi9Ay6Wzjj+P4ndgxgYNX4JfTUghdHd6V1Mj3Uwvx/AEc/R5Cg9gUxON9eLIHO9vQM6IZ6u1J1DpxFsvvXEvhUXZ69l2MGmAFX1xjJO904Dvibc9qD1zv9V9HzI+1SXSF+QbBXePoDdtOTYahJN43hLUF9NEP68CYcXdWMxcFZaAywEQmNVft3gXejmHDSXz9W2hrQrzZjumlLzZS9y5hSVArqM+w+8oqrMtqcx4qBtObcHQEt/S5nDg9Vh3A0D786SP4xiiu70DIUlLowtBKDe1vH0VfCiOnzORhDX0euLKCjs34g+8gtwzNyxGuz5h6MfD5a5lDLbHujBsz/kkDFa03bMGBbsyhvssS2WHDIgcwPoTPxbG1igdreIpE33P+Px/BWLnnooMDL3veH6pse3TR93ctuKBvaN1Y9fzxMvu0nadMWmP5JlZm4ufmdtx3YabUetaf3JcIZ1N3Jdiduz5UfTdhf9nbk0WJSJ3Ykpwz/rpb8aFZdMpZKqy62cG5mW3p3DjMtmHg7jOCM9NWDxij913BexrUNwx7zIDFPj2/LhQXIM10reTYI8I9ci4bMB9C3ZPnxhkoeCM8l0Zn7+BuCWaUu3Xi0cCQ6UOOjJnY+8vzSMeWa/qh5LM+MOiRGJxd4mCNqJRO3lhAxostEC8oPWccPrI1WlRFlwwmg6XBzE6qutZxeigcg4Qzjyao3XrpcbBnhE3S5sWANaODDMzvt+TJk1KgaOnWorbALSTK4wnjbhv2swz8awYjzGZWTjIQ+uR/51eoMh+UIUy9ey7Cae4sQS4bZwJ3oNncCAxu+jSLgFujA11NdOilx8nBMiaxDYcLZNmlkj8QJNFnkVe0Q2WeZJZPqR6IJ4u66p88UWJFruygGkDezMhZUI5ZEwWyWkrPp0Gdfeu2caVkfKRvOSTZwYAiMmVDpY5aNBJNxHUeWc2W6pZJjctlqhFj45PjE9PVGttKsOYLjIyObd627fDQsXQuly0WpzPZcCwaikUYAdn/dC6XKRTzxXKeotR8jLLsLSVRLVNFZEJsCyD+Sq0olghqL/qOQe5elZAUMGyTgrRbEpUf+7Sog5MjYaqyclosREMh3kY02h+IRSLBgI9hpFKT6cx0qajDUsOhQCKZoJ5A+1JJ2/gwFOYZs89VKZsLiGKJYlRLJV06QE1VnL5VM1g+zGXKwOxAtZyIRRfPn79wYF57S2vQl7n4ho+xlBggcQ9wy5NzNj8+d+41uwMnnzY0AxKPH3k3zx+KSBk33oEIOXyfdAB/GzoPQVP6WcBkHouNdzpQ3PpXikcO9t+xZ/6VS/a+5+qH40FJTuclqpyqXjPIVXH5Jnx7FAtiWBrXEbaHerHJJt+T+jctQYqc0Sc+lChqdzx2roXgSR/6ToOzgXdDWz2SCTU9ig91iQ1Ti5jO48FNCNcwVcLlrRig5Bn0LMXqGFZsEPXJpOCLIjofl6/F69Zhzk60bUdgt6bjYx3iHZjbjsEYbmxH+xp8agvOWojr1mNVNwIltLRhxXp0deoIWDF7ZtETePt2HM4juYINShclHz6ORT3oascfBbHId+YFAu14slWnCJkRN+/HPNI1hkkyQWLRLS2FmUm+KDAhVxopJAFl7BtsnncdrHKvPQ+/cjUWdOk6FVNZjKRAZTl+wiSkU+BH8hg6xrTnT6ZFGgff343JLX9vc8autaSfCpYFVcWnzc1pHfyngqrQCPC6YTyzDYt78fHn0P5LGnX22yLXvZ/QitXRGF77Ory6YEcZGD8+MIpP34muyzFyP8rTSO2UMta8DpU2jCfw5nX4wwvxxguxZjke6UG2FZ1UUxkTKzo1oYPY1q6d3U89uMOBarCmwJU06JuOIBPW4shsSMfbPbVSrH3zCP7keWRjWNKpp7es1LHQkdW4YBxzKZ6j+6wZffZeIdgYWSQs/afQkdL+68eNfI8MKyEH34T7FmIwgD5WHnpnwllybJdssPX3yvpjiFjVYrm2H0HvqFbUUJIzYdUYrt+lyXVsufdPYp3N+dkdwLsW4MYyrrgHT/cgXtT2LxSKDJ8R8k21DngjsPS49jj6ynFkF+vYspcE9c4+7PnSWa3LRkkWA+EzfCf8LwJL8PF5+FW+SZhm1oTtNjKSQTSF8w9j/V6cuwuv2qGDCx/rR6rx8vwfjWhXJjF3uvv8w+mpWG7Z5D9865IvP7b6lT2Hr8llp8I62uWkPU9ZxMGuytzX7u657CD1h/LBaObuBLmTWBs78hPKm+1NkL1qBv3OGOzJDMhSGr8NZ7wVUTHL2fbO4OAYKt00bvlrzg1GH/1+kQpHrD3w3sgjndCvi8KFICpnMP8CnWprlZNCrruXvZkbNs5gThopknn2I7kz6MEpMsyKi/2So88KxFk6lzLwv+W4tADz62i22L0sG7HQQnyvUTrmiJAb/anHy78iwUbeeMt80iO76rliGe4ZvUhnG07KJRcNwSdmocBmnnviOllZUlR76MwR+pkwBZnF+J0/B1o7WRq37neWoXGrmJyZUDh6Zt4MjkPLlTJV2gYzwRUsn9KtHgvSizyj5dsMTnsQWE9rdK4UABefhOXFcmB8hXKJGUzay9u8zpol2Q6UqxU3wYVcmaxXQlvWSybCaDuzWIQ+qOk/JPTyGAhQ/unUNFWISDQcZZi2I4++F4RCktckZGyktjSQdovJF4pB2tjYO/l0IqZvAoyjVCpnMrkaAommFrL/7Tt3Prdt2+jERLZQEFU35YSqBvsmJmEqndayBDI4X0D1SxvEqA5JYuafaoNf86dILVxueiWgwmRes6aZCiNp6ZY5QAnDEQoV4H+mu5DLlamTBPw6RSES1skDsViUagwJfblCPYJMnSGwgKj2xPksFqvVKswsOqIz6hRMtWpfgApVtUj9o6oDgKkgFIqM2KnUvJxcKh9trcT8rJQi4WBXe/uCuQMdrW3UaRYtu2fuwv0qCsN3gGfihbnX7Qg1NYjWyWCyJ4yK/WeAlfRnNmH5qM083mMTD9hayS/zNomFhGORTSRwoIxkD50opnH3rnn37Z2XbBovd+4uoEJ+P17CV0fQF9EElahrp8ADk2L/mSrCPlxuhOlDjWnKjN2PWL80gdW34Jd348Z9Wi3XmseKUc1EOto8s3NoOaOR/vRuXZe14B0JzY8IFPCGg3hFGmNNom4hP5qj2D2GW3bi8XNUU5qo3tLzQbSfjfB2FHbgz45j/z5s2AX/bgT2GtVmoqxmp+cj7MjQc/DvgG8PXrEE196IcBd8/coHXzc6x3HfLjy1B33bEdujw5u/MoxUB5qpANTLtOJDzwFsK2s+1WhAM1JO/3kjB/9ODAxj9TB+aRhLSOhJLpnnHaJ6k4w0hE0xfG0rHp3GOecjQJJBacmlWCKnjKdSRQ36T8/+iTu34K0fxf07cHwKXc0a1T49mA85qTfnVPCyLm0bRbWTFJRKB1noa6wi1AvkZKy3xeXUUGyux48bTPclTOaz+OZT2DBfrOzZZ1VqgShKk0jv1Slg7/xNvKGK+KaZKTEjETyYRfQc1cNKQasCmpYhYR92mMG/blnKjGVF6g7jEz5lRffd1hpZZ1gWVc3F39cmrTVUOVkTqPo1//ve+bh7Ab69DLct1ozw2xfjW8u1rOXJOXh2uXYoGrsePzhL+6vs6tDkEGqntbjmTvC91sXcZMJOyk3NrJcOMx3DFju0i82H1Y8cvMzW1IINtmBAvihnnf2zYKcjuH+55ozFn7fJRech5cPjcU3pVvdwOqwaUuXMVvHnB7AygTVJTIe1oc1wApcfxNBirNmu7WLX+LAxgp/1aXEIYyb7VzW8F4fiuHOxlhmEmXEvEYk508yOR3/vxvFNfVM7uzrXHfWfeibIfx1u9GEt83ShaeZUqqfx2JhWBbCls+AC9euBwRfaHPN/HvyhSvd5h/ou2997xd4d9y/55F3n9CZzP1sbueiwWspY7OTTYNTb2zKP6qFY9t4k6QB5hFqjnnmvZTNZp+r1rTNwjx3Y9dNGI3N1OBLp8R2D9+BEuHAaoTlfjVvny6IVCXEQ9Sc0MEh6YR5k9ua7y15PzQ15A23cr2kLFrYXozMQp9o7G/eU8MQwOcyg35N88ZeouxQagXgPxTs1F5q/uvjPsoQW9lxTQpx7vRD4VLlnAXlBmSMPKiP+kZVxNHPiqJosXZ47N3pg9nzgnvKXT2VjUBiMcJbkRKPUaG48Zda6p87OrGeVL+NyZ/UqaXJvPwIFMPd04slgZsEeyYezdEE5OBuDmc29fi2hTpuhrTmQRxuuJkPma0CWTi7T+0wq5WgjUsVbN3ugme5PswtQd2u0330BcIIwmICvUgMJL0WhJblvvlxKpdMlzc7XCD1dUQ2w4f8S6104GAzznymgSivFrEpQ6XQi4RKCvihVoVgMB0PadN/vy2az0WisKUlWH6NwGpqv1SwxDN5SXK1pYL5czmWpC6hfZXA0T4xNHDx8eCqVSWdzYxNTI2NjO/fuOXTsaK5Y0lpgcup4jDS8wuoY0vnEmVyuUCxJKr02GZWOhlWR0Ea5rWyrZ7R+XWZREhOG0H5ISqp4vHo8tjXpLfogEGAvXsznWSmonzQnEzpugOqHgq+wWVaqZeaAqYBKGtUDppeM3+kDUhJs+J9twxaw2FHKqnE+agJk//ylSK7l0DulY6YwNMsjZlclGYt1dXR0trTGw5F8OnPhFQ+3tNkkesNjwPNHy5PP1hILvPfeacE4/mPRYgdVxko64vTyAzZ72CFnDGONEf2DRl0HZykA7Nh5dePxAbzrixelxhOLfvup53JD72zXQPWhAt65B98e0w6b/3Zcv/kKPjWEca0Axz8uxe4B/NO5p54GgMHNuOse3O7HplcjVNMU5y3d4kC/9gQem0P9EEe+jdStuG4UC4d1Pfs02lqwKIKFj+BDK/Dt5bh+HraFND95sIT1YYRacUFJqw5cjREoQRi5HD51LbZVMG8Poh1432Xat47Ea+EkNnfj4wPIHkJrFImnWYHMy+Wz0s6wnsGjTyM0jrMLaKEK7cNnh3DrGP6+D/t6kaWyZJh7BOUH8LHnEL9EBPpVFthpkEf/Zqw4Jm0nSnJPtkeu0GwcqgvvCOIHXdg6F4uW4rJ16BnQxot6xBI5vT7xQmiyOSRz2vCtp3HlSq0fOD2YRspA+szSN6HZlq4xrYQMUxvCmKvTgo/o47+E/Tewhrnkw2Aneltw5wM48KzUwgP/iuKIFoqsyuJSEuJZp1mk2rDpFdKmkovQsgbRfmQPI7lYn5KYDdR/GgXHWvBtG3xfvdv+DGgHz0RBS3IvOohr9uLqfaove9pPJtOlgL5okdnTnubZU6IZC+MN1qtNA4ebsb0LI51YH0Lk1NxkCy3gaBBPDWP/Ar5AZeezWspW/Os7kaQa71aoG/V3oFL6F5fi2l3oikJfH9moW5CdwO1tZzyPdsG4pJ2IYX5GG5gu6xGd/fD5eHwu1g7h7K1oGUFzGiuzeGgLLpmH1ohC9baH2qe3BzWfrecgRIV2FtpyWl/EOs+s4zV+ythwA82Lxwdu2Nl7yYG2FcOVUuDAt1aMPjVnbFNf45rc3tW+5rjnmnF+bdXIYwPuEbWFWPfMa3ZyR1cgUnmBT6wvHhccwoIWzZy8hpokq8E9lplhHD6kV9/6Jr0WGmAO/K9SANj4nZ4WbsnPZW1rLv7b5y49MNn8mgX7Vo/VLjysKWo7uqQbn4RaOph7KFHOadkoSZ56UzYnhqdulKHqr2id2ZwEuau7dKDZMQRnyW7bwd068PYkAzHbAc0zXvjLv6QMvDc4/kb2T7Pj9ZKbbKQRnVQRNnrJzkd0b75m4KIg9NRAq4Y9bxWvwQtQwngOiIZLd8unsw20JxTmjHtxM4lkNs4ZaYs9opV+3K3553+6sSdGDmUSSL1MNgUneN5dypgCC4l2ZIaerWULvTA9fGbBeh71K28zlnanWzIsfUCo2xDmhlqBykByMgATwcXvBHSZTJu6SqBn9KhnZqAH/qdxVopoL0s9fSHUHdCvxrqdR92bDB6cwEww4xct1vx5El5P8WuIarOTBLv1fgmGwESnpzwFwAs6Ho+vHmw9b0UvS08clLLUM5oEOpcvMKdyuVxa+9VEk81NmosPRKIRes8X8iTxdKl9bkwTZdKLhVKO3orFYChM0qol+KEw3RR1XEA+nU1rr/1EglExzKamZCwao5B54+je0nfxYUtNwHYNogTlMitFczwRprqjdNQymWwmnc8VVRFC4SijyxeLLJGaD22dHYnmeLlSyuaytqzXl06np6dT1TJTpnMO1F8ZtOBTCRVYBMoOK1argXaWuFYK6JmMmnCvRe6i/uEQiX4yTjUGlVKJeU6vlLRUsj6AGeLzRcKRRLKJMmTSqWKpwGeMLxGPt7e3MQTKywKgwsDANX2qWqFcBQqtzyssJyotxVQ6n8+XA4FwsVhmPY9EwpSvVCpSu2C8NFD36OnsXDg4uKB/bl97Z1fn8Zve8J2mFm8EMg/8OfDUDuz/NJb/4emnyf4SsHcvXrcVH9goelHPmH8X/uQ+bbTfmmdyzwByzas842nBvu+n/uzq/HT4Ey+/Y8XRUncY6YrG+D90GJ+YRbBm4MOC+Wh+uwwNlDM6eiEWQv/nsH05/AvYtHDlfbi6X0+nojp+klTjLXOQeBLpMeywbDvLRq+fSrGK4bpV+PM3ouBDexRfsWObPvU1W3hwlnYKOrAXoSiW9NrEFGrEl7BDxu3zcMdC/MpTmMjgQ9ejYFNiqHSGKpqqQfwRcPYDNuK9yw5VZv/NajdhdGoc6Wd0PJbr40s1TJe1P0wxgI+ci0cHvJcEE3XFM1i7GbeV0f8WvDIxe7bOLFDO7RbyuSbeiXiH6V9ErYo4id0Qzp1n9z9+VLDVjyaf5qL/dwEL97f+FdlC/Wy4JvTejD9NIPEt/NUYbj2ipd5/vgDL1ogWN7D5j9B1MXqvRjSiqSx/fKLmdvF7UWnHhjfjH914doNeHjAKSEzi0014snlma90fDXwN9FUxZwpvakFytgQOz2rhztondXZ4uAfLfldt6s/vxrIxLb6/62rcxMo5JGWVtZG6xMC0DuJ4Nq3qTbVuOesz84RxUKWjkrBFh/h+fQXuth20ToK/5q1YDZe1yDgd0ewXqhnX7tYOv/GSjtCeWoyvPo033Wyflfjqdw38+6im8cEL9A3EYfv/0wHM316GtoZGbfizy7CNYr0IPPvXl01soQZ8AuZcu3vJT7F5g7pBMJkPad3SDNIHW3d+6pxqORCMF4OJot/WJC37hScCEQ14xPvS5VzQF6i+mFlGLAfqNj+1CQunUcohxga7Ebjf2i/f5FW8dRv6wvjbxVrs1MD/d6XGF/43o5IPbn7/pa0Pd//NlQ+t7R1uixW+ugoPDeBYUuy4gfxIfOQdvaW91YA2ztOyRnXpYhkeaGNkwINjSzTIZd0Bf8VNDM4ZDaIFoidu4xM3XCg4Zw4NG/7SvQvK2RC8dXRSBNRxWD4lCTFf/HXswtzLpcc+zRlBg1KqP/prnryQHXgrDuQs61E7MBiG5qDojfe5sD0X5kvRmSV/6ZIG0UmnkDSCJW2ulJlBZuHlm8tgc2N80jKPT5TXjNACdA7kQjvYGPeWC3NgGSO/cqK5GM49/Xt5YHcudYpWdgKNsqGdPaGNS6Cz56+luMoblxCajWXyL59SnxC1NxasEXCirmJ4FYC/FpoeOdCS0atvlgLgIxfmvbNXKupDrHWXMzAbBjUj22xYkbpkK19siJyMP1gqlcmx+RsiyY5EaEPSz+gposmsPKmHIHmcmWAaj+2v3H33PYsXLz7hC8Cc7mbxfnpjIfh9Vb+vVKlkctmpdGo6k8rlc8zK5taWqA791QFbdphvJETlA9RTbWJ2VeRYHwEYqw38Uytg0VACys0sKxTyxVIpHNJy4AKZbT4fjUl0ysd6RI8tTc2RcLha5mtfGh7zXAsCKBLTHAhookwwWCTLryFKxKK5klbUVv3+qUyK7J957wv6403JQIh6iCbqZHNp8mxlAemgNtOp+m0akE9bx0i9JtS8VIG8iw+ZFM8sndaraPbr4NLKuwoVgJ7Ojs721nKpSMeRUCgWjRQ10b9GgcnyqeewqovVk9fXKgw0HA4nEnFVsWqV+RCPxZgDUkdZsag7Fakk+IPhCM3lCvWrEgucRUwxWMDKAHqsaWtR+q2US6Ggv7era9H8BfPmzG1vaVm6fP+CZduclJTvQTFSHP4Oeq5EfEAjgiehCWiu4GVPaj7MRYdwsPnk/ZVfKnrT2uzfnSc1U+lORczbIPxM6CXHbd/bf8musyar82xVAKn/o9PqCJ+bGXfz0LIa/TchdrHmY8zG6MPIHdIhuy29mp+wMY9KH8aW47YluG8+nu3BhYe1/vWsIfxcG17eiXOb9Tthu7Isi+H2CTTFsTSIpZ14MKxtN9ir909jcFq7nE4tx9+vwF1zsWoa7UdtLgSzdzF2J3FPN754FzI1vGEVNgdsBpDPW0/Zksc1m9FWxdEC7t+DA1UssrFeLXHdq2DDXgUU2KjiVmT021LQKt5QVSOahSK2TmB4q/ab/+P1GtM/PRgOqQ9pdYMS7baxW8YI7TD0MjuL6vOfwvGnUJ3UyP1/Evj+K5TZhL3bk/E4utvR4pj0fxOQ9+8f0cqHN2/EO2/CTWfhorB0GF87LjkfG5dLp7rUjy9efMIAbbQXCysoP4c/Xq7MPynFZw/iiiW4qAc97tXNx+6iAnDEKkkLzu6SLnCfPf+R8VM5/FwVG+5CmOyZRPOQaaGsG24O2D7cexy7o3jva3HHVrRtVMccL2LViDaJWpoykfbpQ0EmhM+djY12pN0HD+GDB3DHBC5oRjcLmkkgn83pewhZ8eepMNdTy/cD1QY3Km+9m1Dxi/27AwdJlRePa/B+dwc+sR6Th3FREgNUeignX2qtVrF3o8Y3DN/LPh0gRRz7Di5JzKwkbuCz606zUcxp0Xvxgfmv3nrS1bHWG2+I96einblwc2H2lRyYGnzF9vk3b5t34/Nzr9095+o9vCLtnjPyyamdHUMPLtj6oYtblo1Eu+ozw04HSk01fmsvLh2wiYIr8LVH4T+ITssoktYbOrRtQPLEtPyv+wJwCqh09V22L9ef+9AXL7/jmaUDLanri+nzh2pteR0t3Cj6sYfnpr7RGvDl1OXb6J7YncHy3ugXL7OwX1UjZ3Bg/+/InwNt+OssHTWgjRGJGZjDGTgbj1EYLXPu9czZ1L27TqARFg286EYu9chu+cDJTZ+2MJT/7bHRmlkwh4LCqpsdGrcMwxPC49wzmO3FmRWKoRG4NUSxJBpt9KoerMtYZ6M8tDisR/BiMsil/tTIaiyn2bI9BwpFUBbQhiSdN2ZNC8Uu7UiuZcl/jMpEsygZlvwqKPs7A+fGyc+sK1V8k4XuVPuCwXceKPe1dVw+nNsSrhYUo4aU6449zwba2K9CmHlqItsTLwqGQMxKyAz4tP6rH7meFYvzOMufKoW7pRuqK2TC5XJZM2+Ya9TEmBbKomrjxW2+BC8kA29Pdw5AW2xOTzODEPv3+Uq2JWU6k5mYnJzOaIuQWDze1taWTCZtZ3xS2ITm6VMFNO4eDoZM/StrW0/Vb0XJh2S1NJSr1WKhaCqADm6g2kDFgKIzW+LxuL7ElCtMfjSsmTsMjQkl12cQ1G+YSDpgIAG/NtVRaLZzqIo8EGAcZFf5con3lVrVF/DHEnHS63ypQK+RSLhUylO1k17DYia3rtT8dOXzJaPxRFTMW0Gr3liFc5dUT1dBmTfKVct33Shf/VIP6ZFqDLWfpli0q6ONOkCT4/QVbfXDMKKaHCRFg5nEglAaba0GS446jJQo1TxoGh8dWakxQmZWscQEaWMlipQrFPP5ItUAL2qrHFZE1C8tAF8tEYn19/bOnzevt6szGYv19O3rnsOeXGBDebet1ov1ay/LU9k/8fN8M/rx9fm4bQW+3h5Lh5GJMjqT6KUjXsLf3q6e+4Um0yZs3ssy1ecXQh5dW7DuEDqoEFkG3D+Jt/XpCK0DeXPQgA+91yGYxL7PYug27bxJVWffp5BYqL1BEvO1ncir9uF1Iygksal/hoiUA1oxuWxcewcFquINcyO6lsQ09rkghjdfgNeej0EqSV34S/ucQhxP4tr9GuCMT2B0ADt8eLwJ5x7UR+fCNH6wDokWPOND9GH83k3o9eObJZarNnthKpqLOrnzqu3Ydxw/+zC+OYzBfqybg+ADVk5nRrCGZFG7Hl1wRBNC7ovh+Bfw6/OQn8aGJfC/+FWA1DEOGns7hKX7MTeI/ig+cyuCaXzsZxE5w0yJFwYL552fxyeewFeakG/DvDKKxZMPKyhX8OE7UC7ju9uxYaBe8kwyL2brVtv5n0z0R6p1/1XYvBdbl+rzUTKqxSHeJxZW7wA6m9Dfhaer+IWlbEuazjHyIA59RZnVMx/vWKLJ7qdmdl8r5rXV2f9sPGG8nDozs6sL1QBuM+sfObeu2Iy5pJisDIO44QNYn0VgB7LHkDtiVw6/sQvt7bhqFb612efv6nzyXdfNv3HHBYfVrn2sbMttOlkOY2Vs6sG5RzVN/Yo23Dmh/bioACx+nU0ZasaxDuxM6zvb49rt32tBv/okrtujOUhUZU8LkjZS/5ft1G6YrPBriuhmF0S1P4P/9xiWdiDZiaqdNTinE2cHkRrBvlYM34H9ObysQ1/MGqDm/KU1nvnHD5+/RtLfumx07vW72As9+SfXllKReF+6VvKfOlmI7WjOMbz2cXQchS+JWhte/1F8bRjfGdN+wcTnzsFtq3CXrfdgor65QtcLrK/4X4Wm+RNzrt791G2rP//Aut2Xjt0YmFg57LtiPx4a1CcmqpeBI77SfSQVZXXofANpQFVdqnV1jleRubpe1QOt3K+DmIJHA2bsGzaE9c6z/M/y2zC7QAjnwMHZ0JUNqNeD4L3nk6TD+dQvJVcS9FxWxiwMmjcg504MwpkVax0KbJbADVjQFpzFQTNdzoa58uAcN6IgnA3hq0oNMMl0O2PvUqPYdcMf96DhgKCRjpgBcigLL1gXhYMYZF0Hs+Dk0P16juVeT2W2iBrgbePXQdNVLMxi2X+8uGaksq514/Sy393cvnEssb7QfFVu8rZEVetbCRfpjDwN2eoW9WBVsnyk8q1bOO8N92fCjLAucPfrwncGd2Ok288CF9mu1aKxeCgU0uoPW5Srr1jm9kxxVauVzBROVgC6WmP9Xc2sQaVqtVAu5fKFTC6XymSyhTzJaLKpqbW1NdmUZKgsdU1/0X720sjcqD8tGB+zUvXQFFyJQ3auRJCa14oF7aKjB5RAGaSBcGoCmnFkXJsqTHNTEwlvpVSOx2K8GGChWMhkM4zHTfJiyKViyYwy0y/JcrZYpJzRWJT2pOSJZDwQ9BeLeWoVZMnaJIc8O6CdR4MBfU8I+YPRUKS/u8fNw0lnsiWpKcwXl+nKdwVukrMuMyEMwTUjSmLsPxSNRuMxxhkJBxmmPxaLtLe1NSWTJPcMiOIxObr4X8UCClMsaK9Kis6805EIeqDmHvDpcwpVAhvml7IkpcNPyudLpXWQmvK4WlUZ+0iheFsJUUtWOZYYR09b29zevu6u7lg43NqMjVd/slHtWem+agaSY6s8J4N2F9oM8hv8urZ9YX3meEvpaLP/WCTQna1SB3kpaMlrZ88NxzTd5YwgmV5hazlPZTknwfYs14e4tcZ+yjrkqCkg9v94ynPC92K0G82rMPEURu5BJavvb+U08kPouhTJBWIh0iZrOP8INgwhMa6J9fnQzL6Kx5q0OHIoiYlnsShmqjN5SxB/sBd/sg9bjuDyfrQu1Urc7wY8it5UxHVZ4Hz4tmJtLx6L6vzRsk8rj7+zVD3NT/m0TeJfn4+/uxW//wWM3Ku9XyI13FDCHz4kQsNIPnFMg6bHinhkD5aQi9d1kjPhaBPedym+shoTUZw7pA1Dl83HsmtQWIhop2bUvxhsOYzWEgIUjimpaLdsfQXYhDm/ip++HP2h09aRH47DwEdvx+79mgeydRKfeQT7tuOa1XxVeA6Iu4BHc/jCPqzo0vBw+yE7KO5JnSusgWe+d6ZtcYLL4hOncPyEoopzJvHoWVjYhHsfw/bDWvbgTQcytCWxelAT6r7NtFZQ3IbMDsy/Gr+9HOtsjtlLAAuYalvOZs09qlUl21l8NZzDN9sU2vLedabdQk9FexprHoefStc8/MVt2DWF9x/Ax4/gk0ftOobpCo5MYO8wRkPhid1rSlOxVVc/f+V+U+zjNn+PxZdBcgKDkzo/btTWwzBdXxlGtRVDRVSG0V9EUz+ORLAlhPP82BnXQYHE2uMa43+2V+T1TGAnNnIfWqtonYfoBfDt8/rHzw7hY1vxs5fh0YP43jD2LsSumCYm7QvjwmewNYNvjuJXmK46qJ886GZP/ReBrcAXqPnDlXBLYeCGnZV86MgdSyZ3dJGIlqai0a6Zr5lsLuvHcdU0fJdI2cvtxkefwpwIBqP6LEnMn9TGrPva9KmEio27/o/9e/Dp1LD+K/YgWhmP+h6dbj881bTan33D7srAFLZ1+PZ8cVn4gLpgUSN27mIiNDmoN2JJOWrhrBSmkbDZMGfqnp0DZ3OSpbvlz6znzsbjGHYrx/RizvTU7sR0vF9nxf986GgJubX+OB/8662NJBzpYuCUnklwYVkA5nQWnI0lpS5ZHc6SoSjsuksL4wSYW8G7r9soQNElG5k1KV2A7iktXGq8NLk0GMw53UkzMdeig2YrNMKf7UWW5qDhzqJyZslBty4W56D+yJPZmQmaSVhTxeaD+YtrA4mFb3puw3vu5HO3HUywrRpYERn7Xqu/mmcYzFF6oC+LiQF6Mng29SjkzIvUszcqyf9G60iZPWZJJzOSzIYeG5yo9lundC4MksMaKaU36yyusXhtEcmYeWmauqYhmet6YmmQ2So+K0t22neyAtDZGuvpasmXy+lcbiqd5jWdzVVq1XhTsqO7KxzWBjU+TT4BLRk3fxmVaqrCl8HFoQLWCmVzhhpVBVZJCpor5Iv0xGrsQ7FUrNQq5Mi+YIAhBcOhiO0TRL48Pj6ezxfcJjmsysq8apXPSH8pPlNM6SPRCKk1DdQuUtlcvlSOkE9TEIpUrfirlXAwUCuX2T4oaNGdoasJ+dRbYmLaoVAsFJnT19vR1kLxJ6eni/ZJgUTRMtdVUPavLDH+V8NSCWj9rt/24w2EI6GYJiDFGCgVDD/91jA9PR2PJ+b09c/pn0OZKa0pAEHjlLVysZjN5ZgYagNMDvUb6g5MdTwSbY0nW5takvFEOBhmzbHqoaKiUjI1PU3lhDFSPNsWqVquaKIRlS9mMDXASCS0sH/uQG8flbOQ37989dbeAXemjvBBY9EvAIpGBcDmgwiXnHPk4sHJKzqzfc/FNtdCld7cGaro6UGV5UCL5qmTIs8lnzst1tdnM/9QsMq7/SgTqI3g155HS0B7bj4+PaMAkMIOvgUtZyE+VzpAA0t+UwP/9lYXMkN4+l7sG8E5UZw/rp0KSaH2zto2ZCyGJztx6WE8MaWBf6JrJR4+iJvbseBi3Pc4zophQ7MUqr2kqQVct9VmI5CQtWBlG3b68HQ9NL4qboYGaNmJ37MV26wAytNo2o+/8Wko1GFjC65oxW3jmCrjunbtgfjC+INr9OWhlMfTu/HcBegfwPgAPh1kn6dFBD9UmXL47gOaRESdWzjXpgaRf1fwrlWi4luAWZPVXwJY4b7zMPKmd1HV4W8yiru34oa1nkJFFHy4tVcb4Lz2Xs3Iat9kDLKeGwJ1KrJn6gDDxi//W+AQvtKLB7bj1m/iri1Y2I0VpyzFYP1dRN7ux8J+/NwGvLIVC6MvfYl11Oa9MMc6ZI4+g3MPqbAuDOKCh3HxIVxc0Wm4333ResWBVlx8EEm2owF85H4cJV+3HoYNaslvofMidG7UVVyJ2EBl4GWH+i7fl01W9rTj+S5sYDEN2ekeKfVL7hytb4xq5Ux3WAeQ7c/hmjVYOx/xXWoPc4awYh/mNqG/UzMSGQ+p/4PzUEoi/YIV9/bv4s7jOrOsd7m9Cmwe4OoEbpvGWy5GUxTP5/DdTmwnb0vh1duxekqfB989H6tm6RVfXoVDL1I//rEg3p/qOudI+5rj2piyEEztawu3FrQ8wN7GS/JYx9cxi3s3SpsxWcJfLNT7IWY1Jl7Gc93efKf/w2lBHaDr3MPJgansQO7urQseuHXt+t7htdX83NHAP/3jlT2xoyQGIl825qhLPbt+rMs1eH2eqJIZnKsZkCV4Dq0y87FujDk4G3NuXF0+LWQvTMIM5kHh6Ha2TYPnibIITjqFKVLAO/F7OjMm56YNk1R48WhAUaOKGnK0sEW3xNP4lNTcQTGYX7faQREwatoZ1WJQ6h4sKkuTPZZfTxBB6XJpk9CSxLMR9aR3UyGMz9ON/VJeL0GEC4QSUSYXkSeFntC1JUdPBLszO4tBjululoOZlBEu1+sCEF5q7Y/zS+jOwPSmS60H8xcG+nyXfearOhd8VmBEuKvYtCGXvieMinLXMVvlE4NwEunWJDP3lgpCD8zKPWCgmtxlpUIuZ4l1JaxJPbR0z/jPqpB5lCAWFkEjU+IlyWz5WzLQHI9qNx3LFKmIYv8uVtnJsi6JKoNV/FpDAZh5AZdryFerk+ns0Oj40ZHR0ampXLkcSTa1dXVXA4F0sZgu5jXbPoBitZQp5LL5bLaQK5ZLlJT1TtoAExcKRaJRElxfyF9BtVDKpzKpaaoSxXwt6A+EAvwVQw+iUCtPZzOpbIa82x8MhnXcb2iY0WYzU5nUseHhyekpFmdzc7KjvTXMfC9VaqUyeXY0HKWGQUWgUCpncoVK1UfeHApFNW+JXLxUCFaKMVTjAV9U6wcCyVgyGklUav7pTHF8MjU2NT0xNT2V0pEAzJ5ELEwmrg8Z5Nl8faiQWTJaX6ti8dWoVQSk3ihbmYFsWtqoN6TzCyh2Nl9g5po6EE/GyRB9xXwpGAjOH5y/bOmy/r5+6gA6sKFUYd1JxuJxqg1ax0DFwN/S0tzX29Pf09vZ1t6eaIog4CtXowzXF+IVqAXKhVKlxLdVNRD0haNUwCrUgEIhfyQSiMVCiUS0uTnR2pRsicWaw+FkJNycjPTO3eEVp4GEgV3JC6wQe68tM5uN5mSxtzPTc7xYLoRu2okv34LL92PRuJbzNllP/wIgqy4Ete33By/UiPXpcdJSVOvUBbZZMviG2sAqy+jY3EigbLj6eLG+4eYsqBlFjOjXHwTiWPDzCM3q8kMTKBzH5t349BAufwYrHkMwpeOTziGlqEPTkRfhyADal3uzkM/vxX3vwS/8Jgb3YsEhrPsS/iCv6fLnA3NZGYNa/ZmlRrYT3VOazE0CP/QDPPtOFD+GPcfxLpLDUYzPWqtQrGCcCkMdlLclqCn+RIYN1ixfAKOmIRRGUJzQWbN/CXy6hsUFLJ1AcDaNfmGQIHbgnbvw8LRtlsdUl7GzguxxjfgerI+/O3zxEfzGZ/Hg8/YOOQOo7bDEyAZp+IrN8XB4ej/2Ux9oBJfFgint3f6u+zRYqzWmTmbKQK7fuEZtbvt/1fA/NZDTLi4/E1h2SSzPY/gJpHLSecjPVI1HgDuAW+rXLgwcwoICbkpgTTcGWqTmvGSwpMgLe4wHt8L/crQu0OKOqK2z1xVAaxJfIt99XG2W1w27NGBMdk599VQkitbDUKkIoD2O9pCuZADVInZ9CNPbEOnWcgW5nI/cEILxYtkv4n7XAnytG4fXI3epJtS5xEyW8Sp3ElMAd12OR34Gr1qoSVBqMGyJ9YZ2lk0don49HdEZcOwF3uw9OT1Y70ZrmE7bDLE+s6Ie1Ynb12nCXlsCP79HKf3SLdrL68LD8tAZwtXtqmNTEV2fWYeHfyLXlftDlWhXpnXZaNe5R0KJ4qO/97LDP1gysa271BRqfM6L+/GeBVr1y6Jx2NmBJ2d93DgTglWV+0nXaavB/0j4/LVIey4xZyrSkbtrrOfmz9/8xJHe+K7mWDsKlUSQ/Sn7+kqZl09UqVzVHn3adoTQyCb/mIKgKbNaJMj+3rtoZtGR6PCVqOF4DbyQtMmZ7HlrhmqlVq6IsjIQm/NAl7oUpjNogrEROvEJetd3HHvL1rsxo5W0EVujHS8RerqplaoKW6Rfj3QqUTAY4j/tSh4K+oJ+vj8pNcMrVUv5Uj5fzBXIJMolHXRkl8nF4CvGhBmWDPwVcdRbQWkOaNf1IA2SoFLVNuTlikS3RPIql7SqUVxSmzTqKV2WCd0wLEZkqdQlb5SHnbWUhWqZFxipJoJoaFUBMiF+XsxrrW0MKBmkYEyGfeHSomJSY16y0WXZQV+6JK6nXzA9VWU5o64w9qomJFlBuZK06RbMTNNr5Dhbih7Kn5Nck77h9k8l5k5rjfGJCETLzRemF35jIjiPTJdUriJyTb8+KL80Gs4YfVrj7/PToPrkZYbLJ6sbNGgGsN+kYahMtJOY0ohvqvJUVa/sM4OynT6VQEktl0bsvUs6mm0Dyj/mwE/uyhQrM5mrtUrQB8tJ86byk0rGfNeIvOo2i8MojmHmC0CClNlXHJuaTOeyDCba1NTS3ppoSrIgmGxW1FAkxKIplYpMgk3+901PTRULeVUnCS6ZGX6prHO6VP+Zx26Klfib6p1yzT4R8Za/0hl0+SgWc4NJUv2je7FxVkrlEwk0CXMkIqWCAeiUrVJROcIqWK7k8oWySlvfceKhcHtLU097W2drazwSLhaK7ljiNDWVPH2xYWv5c9W+DDCpHa1NTckEo5uYnMpm8yo05Rcj9VFRiUTCVGSYTKlWmnCvLKN6zaKhzEys5UCgUirGwqEEKXiyaWDO3HiMUoSIUrEYiUSaiCSZeVh7h5bLobDW+7a0tLS1Ei3zBwfn9M5pbWoO+f2RYNhUmpIWS5RKrEmlanUqnU5lMqzq0hhYosoeZR7lioSo9ASb4vHWlpZold0h21w1HD1y3mWPShergwRspQ1Ir7Bj86kczO4F2JVcZzOWT8UDD3Q/vy71rq0F9iXnHtUQ41nH1cXOm9J7bugM5P7cI3jDVukJu9tx/W59BzgZc+18U8fwKMrTNqJO8kjmt8dWOi42RkmyyzpFmjhu1IcUfwo3d9pMfd8JXwDoLD+EiadEWcokCj50Xqip/6G6hJE9SN6J5zdrOyAHBvxL/TiaV4paa8iGMUklyfDQPM0FYjI1O7db62tZCSnz+G48eB5CfXjAp+xaGsJT7bhtABuOIhbH5H58fj7GApjeg8wejKVw/mINBv/UR/HkPi9kgiy/L3LC3I9NaXxtRKeY7c+LuNwzqQMNnr1Cn/iJ7hOXC37V6LXbzzHUrCYcqOGtD+N8clbm6osjzc8cwCofrg3iVdtx5Xp0M3uP4xNLsYO6yhPID2PAj0EGzlQzL33a3WgsrZktZ1obcCdEOncC55SxYlLTP4hoD5JL0HYdjsZwdsgo4gFMbcInl4iadAYxuABxKg2sp+fakU4LZ11M++n3MzoZ33gSn7lfq2bjJ6mUPzIetZlpP+xTzAnoxoUFrN6OjgV482XYWNBxy1p0P7vsmFKqBGNn+PDFIpgwNd29k6kisigt/2fAWuSWvbKgqSax4TwHzd2ivrHLKrTLMRZcDL5jqE1qntjGw7jsANYMa8XIylGtPFmdwEVRvQfWVnHtM5g/Dd+1YvDn9uOmAdy0EFcD86IItKC8US2Ib9lgEke/i+M/QCWHuH1S4yuyP4HvB3AgidVzEWaOsW5EUUwhSsnXw1eAj416N6p7bd6OY/98dLH+spWzwrq3EJvCG2xbrTOhVtZXiOpyHOrEWcxSviWYDxfD57ZAOgzfKPteZUxzUW12pIjFMX2R++BGnYfA5kzGnD9D1W2A76s3bTlhtajDJQf0ujvSYr3CS8E5R/UmXD6qiwKcXJqnw9zrdvnD1WP3LuxeOnperKwaPam2KZIyC6mIEkU5F0yocK/cp/mEz3VrLVMD1+zBK3fq9+KDJ1wbD6Ero9GZF7ke+r8/fPH+6bnX7s4kqh+967xvPLJq/nW72gaqzekEOUDJ1ulprNy+6bOPJzMiOzAaqRLTXw3J6pJRf7z/dC8e4Oz1rvQMhKIVb2enzVDcrdgr/4kqS7PQHxFUsqG6F+fO86yHeurB6B4t3X9BZMn4IWHCkDmZTFqXqCnHovOaHUSqxl+5N6d8UZAkmKBelSRRYXhkJgRdMgSyLAZANJJDB+bWElmf400D7eneOJvG0fmrGc+kKQycFIEulCRlAoMy6URkLSwJ757YU2Wm/ZEb5pOpTnKovJqBfNI97eyRu5Mvk5eBKyyFKqqkB7RgnioQs9Z/z5fNJC+VJgudR8vn9b3q8Dl/fmfoBUc3g8lKdB2m749WMrNlYZCe7GZRF9f4sOfAqpI8GNN1l0njIFcNewcpAQrKY3GO9JsDOXF+LK/8WlVrpRbREVKW815k+mOBuh8FSp/646L1+bP1bUBnFIBQsOLzF7P5HPWraDze3tnZ1NLMxJFDk3NT1bEgQHrKOs0KwkzMpNOlovQiKRiKWlv9aFmylmkzFjYuFkyABSBViVVHmogE4ktbkjlzRYVBbdLSXFODpIR8xriKIvFk8cziSFRT/GWjKT+kx6rK1H3ty0ogGo0louGmWLyjva2ns4s1O53JpimeVFHFQmGo0ao11mrhgC8Ri3S2t2r/Tb9/mjHkGaaGASqmzFLsWCymDY50Npcd+GVzkIz0U41jal2rrhXz+Zgajab1z5kzJ5GMk/OT31PURDzelBC0cjqRoF+qH/Ta0tzS0d4ZjyfisUQ4FGZamUFUG6gU5UtFal+ZfJ55UapWpjOZQqlobTpgmSyNmqnoaG2hyhEJBt1cphhFpBJVqVz98k3980goZkBCtcS+AJB78LrXBtzZF7uLWsGVVjeI2kFf5R6//2iNakH2ttBD0627z06/7nDRzeYnb2snSc1hyYSYxE07NWROrky/s7db/qu7MDilXYC+v0RzgS7YL5Gpj3qgS0rTOLPd8RhSeXbnvKbMksT9SeNM82zIk5039QFSyGmF48bL9+bw8BSro6Gm05dKU8b+DZEOkYYGRrfh5oPYOoKslHJrCMCXR0RVx7L41YoOBXvZbnxvmThYIo+3bDFi1GJHzlLgI5LnlpU4tszYjxG5533YlcCbn8WSSVRz2N+MbyyUZpvegz8B3vurWDpXAxQfuFWDGC1xFMt4fS/+Zbk28A4yRQzF+uDbJnHvpFxmqzrU7NEiDrwWQ4NaGXnTrlnHJhgWTeBhZkhABx7xPclk8L2+pQfXbEeQ/K+uw7wwGNebvoxPH0e6hlufxhuuQy2HJ1vwwFeRO4j8AVyyAMvcUCvJbTPmdWB5P8JB1/RPQKGETAG3hbDZyvAXB7ByL97Wi7fNERsbPY7aJRiK4y4/rsphagTj07iHtaIZF92FcAvaqOmRzy0/5YvQi57E8pVH8bXH8bK16P6PmuDxjBVNH37L3qRsNXwf/dDRel8E/atx3kosIgedstPc9lnNMaQjyLGwKiiyUo3B32MNz4E1+AGb2U8qwqjnmy9Wr8OmEjB6aqcllI8jRE2Yuvvzdu02xZ20m8VEwzJTmcipWeedKt+Nwn58YymW20L8jpwutkpeizowv1XvgYUVdO4TU8dSVaSe59F7Nnr7MFDR6Xzr+zDnHBz2SzEnYl/Dm5N4ciuOPqL1NtRwFpnaQqHuCmFjDIkDCC5ClDIwNOrwLNYqxlbiyh/gqvb6jpzXWVbWNCkxU69LLOpLXlABSAzqK8RwK44nsG4cLYyVfsiMqQyw/mypaxJ1dESxJIl3X42dnWpEvM7E/jWQUtK2vG9/Ej+3CatG8f3FJ58V8KbncKANB0+sXZQ9WdTOpDKdAa/Zhhv2YPWIrnVDeLpPE/8YFz3xRUo4RnYSwi35jrVD3YkSleI4X9PbWHu8R8Rti/H3F2jE4dEBXLYfv/SUVjQtnFCx8pFLZnsOv/MIrt0rvYXmky5Wg6EmPEod8syS/08CX1mhRCnake3ccHTeK7Z1vnb73e962Z5t89bPTWkkmYwpGCQb0Uh2lczHptawYtgAuVETY1xm1iCvSLn1+7zj+0GDmXwgG3nRyKsc8wmZGIPhm9Y4KQUxou/4vTYyEV8UaRc9Emnj5aLjH/7KsRUQ7fmXZrnhi9/4rcz0q0DkSE8VnFwqUWL/AR/Zv9F/cSR5lGLAXzF3m/5Ee5IuCq5g1K0xBMlC77Rxn0Bmw3JCglmMJr1pAoTktFsaGCBteMvAKJBHdCUthdIM9Rr89OC+sGjU3D6DMNlKPwMgzdXosMSUpUJwl0KSwWzpQ5luUil8BwVu4bjLJHVBKyATWyVpZUgzvWeLscPFCyuR5Jp3PNiylO+sH4JQZ7n1uvzoLfFq0U2dYpzMVm1QqbqkQrdYJJSitGyRR+XdLMinuTzliRNXCZU/u3cpMYOlTJ490KZYLPCXZa4J8FKBGmmWY/kys7yaUO7XpPNlTlUAgoFSOFwJR6Ot7W3tnR3xBJltiL5IoYNuua8FpnFvq7gMVXWPwauNVCvlqva5tF1eac3qzTxgcumLZVWqVLQEmP4pDWWQaBKGMNGlsEi3LEsvj0bCZM/xaIxZSMYvDUS7+4N0n2TbvsSxCLVbDqMjW2ZNioTCrAKs+NFQqLmJLFLni5FMUxthW3e57nbPZFISkXAyHotHw4wzk82OjE9Mp9Osdiwzke1QMBaLUgFgs6FezLpKCU0BcJse6XsFhWQmMJnVcpF6hA7h6mif099PFaFcLlMzo0umgLdMML3HotFEIslfMv5ysTg5NZVKpZlbzEVa0m9XT09TaytfD5Op6Uwhr0XYhUIqk2YaKQbjtizX5x8mnqqJDjf0MSHRlqamMKiuxPv6I+dduqux/b8Da6UqZh3shV816+q28USHsWrsb7547sEDzalt4ev/+dVrf/aJ1x0rzM+e3FXxNljTYNuGY7j5eR1KT4Qr6oHWH9MKYOL2RXi+U4f/78xgyQhaG4yHfY/bjsN9GSDzI3M9ZATIqqrgBobJfviIzInaAokO2Q/d1LEti/upANR0wlG0X+y/vuJF8AXQvBKBOq3s7cATz+LNCezJw7cUK/O4qg3DJYyUtOX/la3aBidcRXYlfgt4/XOY0wUfYyQPIl9h3hVw11PYvAZjsz6UOGFJsDaV8dBqfG6da7JSAK6exqqI5Xkcb9yIV52D374ebXG8/np0dyLYakSNZP0sJb99FZYP4rIV+P1FuCkG/0W4cQxv3qL9SQcntTnpbPB2b5smVrEm2ztNIGUZW4bzXhz7J259FmenEb4Q451IDeGWR9CSwo5NGMphbVJfRRZ04ZwF6ktmQzGegp/7OG7ZhfI6b7D7AR9e34dYJ2Lna4vSJ5LIP4POGlL9+MJR/N1ndX5z16U4+gOM7ETmGAbCKKyHL48gG+uPhPu2Y/MhLbG4ZvUJS29/dFALZW30YUMX/pkKhs2gu9B7dmYwc/Sqgy8HH0lb3Lgp6w8NfXhyA/54Kf4thk/t1LlUA26mE8E6RDa/zyo5XZLa7sL2Ijp2mQpBck1VeScu/Ue0NGENK+SwKQzuIsneY9cu+whAzYEtma3GZQKzdBciRXx9JfpTmvvhgVpcvcGrz6emQdWawjuN6zFrZSn427XkfWkItwWRs3L/wijOZ92Yi6mL0WKfoZwCQCWF7fg+SnpMW/RIG6F6s9ckZHudi2/twY1Nml+kVrzAPm5sx8Gyvrmx3lZyKB/DNc34/ulql0N9ZE0yXt+FGNsgI+ZrhAmhdsKXj3qbGXxyg472Y3iHf5hOOPkMDnwUv7Eb15X1+hqN445Fmr44G6MJaVAn7YlMx/94K57p0xEiZ8LGw+Ll4js10e6X79T1yufxqh26+ErdfurRy4aYv/YPVh10/sPO+jQ5w5Jx3LgLT/Xjdx7VzkhdOQXuQE7vtgH9k/v1qedMGzDsb8E3l7/Qquv/qfDZCQzBRKn9rGMHb1tWyEc7m8oJTRm2AzdtDDUQVNmLxwsib2K1It+ewciK3oT8J9bM4pPZK0azYY8sxza/oaLOmo1cCoN0g8YtXZIW+aUhmKU9oj21COoYZAuOwylkUSVdmjXi7I0+OUuPAtskEMIJHCA10jC/ODwdUCjSBvIHpodWpVKJPIp+Rc7oQWlgzKKzdEOz+Bs5iSVSQkkOQU4Vgf6SEWnBpEns0u9lEP8afWKbZcQS07zbpekxSoH5ojc9sqAtCIG5YGEpWtJ0GU28E+EiErd24K37VajmgH9MY3O3QsMN85v2zDYiXWodwtnxVcV1f3Rv76X7PacvCMYcSFTbX5FNPRopj4n2GvR3JjIDI3MR0uxidPI4G/2aye5OgPxQStU63rHU5YomReHiMxeELO0jBp8xzyNkxYpSTiz1Iqh2Y35l50LyYmV5NA4Cm1EAwpFqW0eio6ujuaWZFYRSFMtFhkUim0wmyEGVlEqZFUFb+zMgUz5CVAdUANViiRWjRF2YqWdzos5HQcj5Sf3Jwgv20HQ/CcQsEilXUUoB0Aw229WHOg2bZDgYakomkslkJBJi5hVoWa1GIhGNmicSWlXs9zOwgnSDQjZXLBSKlWKJQvCdqAF7xm6TsRgpiTbrO9sWI9PZvAFfMhZuaUo0JSJsK/l8jg4mU5lsPs8qSN4fiUZIt0n3ydVZBrl8VrqH6QCm5lFwZT37+3BEC5eZEf09PW2tzQyf75JCIT81OXl8+LgpLXlNWKKWxkTz0pw0xCJRtrFMKp3NaHoSn5apopAGMHv9vnQ2e/jY0QzFyueyTJgOF9P8H6o3zH++CHgbYvaySVVrkUCwJdnc3dHZkki2t7YtWVHZcNETKuMXDZtp4iEeK3/wsdyXDhdv29c18Hvbe1YNv2ZP9ZR96k5GcxFnD+mT9wVHcPVe9Uls/B+6QOcBMT+Pd+EHW/H9vXhFh1U//id3INi9PWW9+kOosCNXwz8Ry2cJRxLA/pIEYp/uNqfwlwc155jouwndl4vus0rNfTU6LsDUZqyIoIestL4dCjWTygI81YJcHD1XY+Rh/EK/thJ6KqV6+JouTcvxXayZOfJBpsV4Z+dLAr95J7YMa/UqdYqrvoGHjiC5UDJv6sWjJezr0KoDh4NfxJZx3LYXT+zAwsXobdfwPxvzWfO0YFGzF0hc/Hj9v+Grm3Rq0qs3YkU/Vu0SSwvksXpYK6dHU/iaD8siWGyn/8zGQ/NmVlYUSQjuxlN34V3TSJJ+MeSTM/E0+NoTmJ/HouXYy7zaiuy4thU/ZsrVB5fglmFcswCrF53m3XQS+EL52F1aCNF1jjdMSZv2cekP/pCo4AUpXNyNp1gQfp1AV8siFEHHJTh+O3Ycw62b1v3yL45u6axGgmg5wxjtDwUVgOcOYSqHK1Zq98x/P9JteOu38dWtuDyKxFzRbBLaC7yHLwLsQwfw2SewhuRs0Iq7DQMBfDmHY99D/jgW+3A2azvzi8otW9aj+h2OYlML3He79z6FqzoQXG96iFHsC6/A2jjiVETm2ceBU0ES36tTFCQu1W+6YR3eg66UyGImpKO7BPJ+qjJ02ShZ2lCFIClnyLRkdG6BCpvbJKr7ceuAaPpl+3DrMty1ELtXI8yQDWzEb3ocl+3A+ON4y0J0t6Jpq6noTJRbwL0RkU5csVpnjQWZXoZ/xPKnD4lWPBTQNlAvP4yv/xveeBF+cKK2eVqsA66gtuM+GDIo9+2IkjdmjvEaxQc2aPD7uV7t7fvCCDfhD4bx8nq1uW9Q2XXSaEdnViMdJykApNdv2qJDpqgenAkXHNbJaGcCNfmH5538tcGBOfQqZ6J3byfnE8B3AmVMzhoNIRrnABxswVX2kjwVfNe97zId8vi/GeHWfN/l+wJnDz/65fNXD1bCoRoZCXkJiQpZrCNtrIyaPy9qzqw2IsVXm4aOnUFm+0rgDGZvzuhRhMZX1Sw5R/R5mb0ms5MYaz47KWrVrw8FIsl8alPaNXzA34D1gwzP0WC6JKXhRTvZ2GXBSlA6omN6EZU3TiJaYtzQ8WsqBmQsboiazErbqRcK1AAYDHkMGT8hrmgJIBhHlXTNJlYYh3bD897F0Bl+2bgsvXtgbFpvrLxTAgxufN/m3Wt2nqVACwIIcj+lnBzR6K3s5VLQZxcHk8cKQKEpMxQyU6vLLC19vLMhaYqs6Uv8x4idVytIOhaUDbrx0iDhKlOF1sPFjf6u4Hnvv637PNuS70UjkKg1bywcP7pqyZ/t2r/l/GNHV5LgBqpjlXKJepfNNtFbhFFSEgeaPFnqhkaEzuRZGnhr2UqYV8+t1QLn0lKnZBCatQ4yQ4LW5k7OlAleBti71WWlnvKe3pVxp1EAWlujCxb2J5ua6DCbIyUmsmTTyURCwVkQKqaK6qXlsSyDqgDUh8T1y8xhl2TN46+W2boqmqafL5YKVAIosXsqOXVZkEoohZeofMYIKmWWPgNlVmoTnzI96dizaDROHYDuea+pe/4AA09nssx5UupioRQKBOIaYw8zdqs3ftLv6VRKk+AUa41tgapBNBqMaWoPc0z6Rr5QrPoYlFb3hiNSLSgCn4XCOpvMvmmQbOpwCs1hq0+uY+KjkTAVBqoUnR1tlH9sbGR4+Hg6lUqlU+l02ibgFbPZDM2MlqnIpDPk/dQwWlta29vaWGx0Qh1genp6ZHRkfHJiYmpydHz86NAQc1J7sGazFJtFy7RbofkqJS1doDJAyZiCRDTW2tTU0drW2dHZ1tp6/Wu+Fo25PvxHxOsvzk5X0onw8OLLJv/iYZsHfzp88CCeTmN+VAdUuSIMV0Rh3YjU327U7jquymn1y2oUL8E3V2pCS4sPyQHjGd9XR149gLEg/uBaHGnCObMXX7KXYofv1Q5jJOTm7OFG9On/bTu0Q3+ODY295BZt/Tn+hHYuf81cnNeLX5vGtc3a9a9Q755ZUsGE5i2EWlE6iPOHNPD/3TF8ZCkSAXxyCFcOopk8gMzs1KFoG4o4J4UHnsHrd+KPDuHICL75JFrX2raq9HQMez6mVci8nVNG6l6tpJ+q4Olp3L8Tl12MJ3xoyuGrj+BvvqtjsGJhTVj/s6/j+BR+LYGFZGw7bD7DrJkMwyV8sw0XBk6jAGzuQcpWmvIq3YPnnsDLw2Kr4nwvbqrx5XNQ9OPROdr8NL1Ln7VjN+O3rsCGXpSP4lU92LAO0R/GEo5N4s6tuH2zJgjxFTRZwuSzyO1D6Ems34fITviPallqTwY37Mat30BzCe+/Ee9Yj51JnHc+lqTR1Vr6y0+87OiysWvnZH7k+TtOAQgG9JnlP0QBGM7g357G4RweOA+7uvAH9sVMI2MvEiH888O47gL843ZcusKzIz71N0iNIjuNJ1O4vBldfIexFXwfR8L61LO9Dwtz6LKyvq5V88pS27A+rA5ypAmD+5Ega99bVwCsiZ0A8khe1BCK1rIm7bPADZqNs2E3lo7Ynv3uUeeJmi0TxrpHVXy+tSwqAAFraJ2Y7sY/no/hsGrlwVaNjo/HdPLAuTZpkG3icmDVXhzZr221XpFDKxWCJUZY+XvUAgzBdw9a9mu1vTxQAHLWs6UedBdw0yT8zdibwdAevGI97gg0eqgz4jDw9XZcsUfHjAhdpgk8g9o+5PYgcADjx3F3v9Yo7+7QF4YXRrSM338SlxS8FlP2i0PP3hPMoeTH4oMYLSATUBtvYMEk3rhVo+knKQwNhKjXJbSxGF+MJ5F1gm/C7y+eOYpkNmYUgB+crqzPgK+s8qYAFYM6gOXUo8aYwNsW45F5ZxT4fwkC4UqsJ928cHzBLz51x5fPXt5VCJTFXhw8kuMIirlXGRgnIRXhL2mJwJbJOl23F6HRU3U0FgJJLi3tC4B5YSAiYnUuJseydLoB4zENwRwQcuL9Olf6O/uSnDRIWNMZNDtYzEmcW8tqRcjFnXwa+/eTsihd4oua80N5NGtafhSZEWiFSlKuSQ3QamebLmExmTzul7cGhsDwyKIYnUJWRMoLSeMzLq54mH7LIOkAygzGLH7PjFIOykYORCUd79cjk99+TT9RZBap4rbA7Ua6hJnMrMDFg0nSbC4IvaoYrCg1Qq/wPXh0uVwNZMptQ7HL575i79Kffrr7vMNeyC8F/mQtdby7afX0wrftGHzjznSlv7aqrba6nVd1WUs5E4i0Z/zBSqXAWmDurQjcrwUg4Q3861kQzspyVJeXUs+FpwDUPc4oAAzWUUT6MI/KIlccKmBepgIp35WRKjLaMp9SU1WnAHh5Go/HFy/uPP+CZeKvmnlSmJqeCoYCbW1tiWSCNFYzjcKasJ7PZFnIvNXCVAnMchAptiF+lYOLRlOA4CtXa5lsrsAHFFflToWXPuw7hy7+0E4H3LK+ksGHxJWLlEl0WzIjHI7EY2R/vlAozJqUy+dIyZPJJKOYmk7vP3iECny1Jg0kHg61tTS3NjfFYxHGz+yZTk+Pjo9ly0XqAAyLlZs0Ph4NJ23T0Hg4zFwslmqFSmBkfIoaipuRz/rE501NCcZIgk79hUmMxiKW70ooLWmmDASb3kBfL7uw4aFjpXyB2RKNxpLxZGd7B7OUeg81jL6ePtL9fC6fzeaY4/39c5qbmiYnJw8fOTJ0fGh8YjyVY43xhyJhZlcqkwmGw9PpFFUC5petfBAJYbEpfH8gRm2P5RWJtre193Z3d3V19XX39PSmrn/tP9LZvxOlitaJriwhyTj2WC97Cp5J4bd2a8OQL6/SUPpJ+MtLNDR+WpBgX0yW8xj6D+Jfh3C4jIVr0NyhQcqFs8kue+KrPOMJILl5FAdH9GL8mR06RreBJb349kr4SU+e06Fm77vU2ynvdVu9tbOvK+FL38PBx/H42Vpo+xu7NHZSrOpE/Q/eiEtXGkGpD3DO4GnNsR4LYOfd+KtHcU6TjuP5yBHc14aFv6LnhVHs/TgCk5jfhg8N2ggou9s1eNhGxd9wEf7Vh0eO4sEPa8Kxw7/+Kn7qn2T4/lnabzQf0DH+a2ztrMMnjuI7F+LtQZ2UdBImojOzFJoKSDBMFhOVJVKuUwrCYavNDOdzD1U8WsFHQuJ2lYKWT/T1InYEezZj+D40vQxvWo6f7halfAG84cPYdECG9fMxncPu4zi/WXs03bZW4jQwFfFI0ms243AeK9ZhTx/a2qWqEFt2diTb8nM6szo+8EfCe76OLzys0bXP/grOXehZ/nuQLUqr+Zvvof9PcPERLB/HRWu9CTIvHhMZ7U4zGwe/gC3T2iZ/qozXd6PHfRzYgQcH8A/n4wu3IcgKb3PndmV15NOru6RdH27Gey/DB+9GYpnVQ7Jn0mjSUPLs2aPL3TYg/5hKVmBloDJAqr7N3JMoM2eetfk61B8Y1Gpz5vBNq/bX2rc1FgLVkkPeE8zBrm58yAb0G/i86Roeshjeg9tG8PqL6/OvyFk32GnWbAUMiilyIvHlzQRS/eDFpxSpgF+5AEcnkNiDv+/BH821Dal+GDYc1eKiK/0KW6XygCw/dBg7s1jzamyTrVYlvRj81qM68nw2vr5cLwptA1fHa7YhO4HPPIap4wgswPyfnvnQt/EQfvtRvPk1ItYvDDbSf/nOzFydBu6dj4+yjE4BlbXPOdPX6rn3IvDAPDwyF0/Owc3bteRg5Snzmfe34t1X6Kvs/6GB7NGm1DN9HV9e1hFmF13IZrP8LWuKPB+KSbp/1jAcRFc8HubBHpsV+QAhikcuq8WEbq2tmBifk3T5+Z4S2WWhmjtRGy8sd09nDIoslq2n6uka5lkRu8hdePrjfJICBcn9QjrJlPSKNFqk3xck2WE45te0DS2/1FC780IqQrpsW7koQE3a8fnJU2iW6mAbr8+KyiRRbPyRlRJhukQ0FqPzQqGQISGkPmDykbEwLrqSTzI9kVJ5YRDmwOWQF6b7b0bnTPHQGdNgPNYENtDA+OmRAfHGWcqFW7Vp58nKnwiexobpVI8Ekv7QeGUt/QcTpXlv2FvtbG1ZNtp9wSHqCAr2paNW9j3zF1eu/9O7vPvTobA7mN0aOv7XLSiQdVqxmMBiwVZMlgIl1kE3XrqYF6SzlpGWi8xGUWRluctWZQCJK+k2S9FGxqOk4vQht3yqpLsiYIB+BmRqlbybbzrRF6EjB0t3333P4sWLJRbjJltduWrOxRevnpqaIG9mvuVzuSqq2qw+HKYyEAmFmhLJSDhSyOX01UyrUQOkp4rOttCSOKVSQUP9UuwsXf5KFVqzq3KT3KyAVAD4kGKZgCw0arGUTHv+hAPBWDTKysnE6YNCpUI1IhlPJJJNNNM1yTh5M39bW1tpnS+Wjw2NFLRljs1yK5WatStOcywWRY3Mvkg1poJKmaqgU0SrWrscDQejwUDI72tramb42VxpfCo7NDJOvUJZGQ6zKTHRyaYE21Ymk2ZroSJElYAZxcpWLLLGa0MZidWUpBa9cN68WqV0+MABJp+NKchURLQpUCKRiEfiiVi8q72Lic/nC6ytnV1dvb195O7UeCYnqAMcPjp0dGR8NJ1Lp/UOKqoi20qA8akpZiJ1DFMAWO999M66wE6nVq7EItF5c+YuWriwu7u7s6Pzypd9pLXjxD7t34/7Tuz/DXtzeOce/P48cZSusAnjPREOtOILq/ELz2it25dWa4Dz1Eb2T98Vg/nZHaI7LUF8Y432uTsB7MXdFwCGTuowu98ib30UBw7irds0Ut7AFR0oN+MTv4z9ZdzK4MP4+aexP4YvD+BgM36GWkcN01ktxr39cXz6Pr0Xx8s6tYr4s9fgjaed6E194248Owcf7sOCY/jWN/FLvXgug98ewB/HUXmNnOhVm8GBv8Z75uKGdikVAuVngDYmndmts5/+8BkpG2E/dmfxVz+r2fPMlmfO0SeUVFhbpr6bWV3HL+zAvqvx+5HTKACnQY+to3TxnoQhnfD1s9exceGdNnbrQPb4O6dodtRPylltLrTMHL/wPuPPHcJryQ3JyZag3IHdjOgQ/mWjPiNgKWphfG8ET8c0D3syqik0i/IaGl5JkmdybjKF5N8/ZP9vD+kjwPteJ8Id/g8iN4Wylob/bjN+cReuouL/H3KCrJE5lniphgAryaXGyPdrI/wPn4/Pfx/BNk8BuG1Mi8L/2qbJPd+Jewfx888iyMJgVbzeZs2VjcpbvfVABYAZ65p+C3QkxCNWumwd7AXIWVkVaU9FcBSfnYfOxbjR3GoizaMWFBWAO6wZR/DIMP50P1bE8VsLMecCFPpRZtuk+mE7+bSTs1JU11on9A6vtEDnkRCsA89YUDQ8bC23qpGCd+/Hty6F/3I7B46ishZSD9mKiQI+sg43d6D/MH5/ULuC/lDEStJ+3+FD9DBWtCHAdg783m48NIV3rMRZc3DbErz1OTIHfOpsPO62RaJSn9L0mMKJ6vGXbjmZlH9rmd5XsxWAP3wQ1Z14C/Uoqj3NWPR2TWpyoAJAFeItr5H7U99vJ+GLt5x+Uv6/rNeqg5Ow3PZlFl5AAWDLmTrhtcsu4+Pr9a1m+YiWM12zRwsPZmNnB951pWf+PzRQLQY2/dF11cfnXLf6CBmw8UgbtWbuegRmxmDE6wQDwacNB2L5NhxqhEsT68XGjPbpgfmSmfZu0aPjxeadt2InGswu50slDWabPuA9VaAWr43rB4Kk+Bpop6VWJYaCjJtO6U6DpMVqUbNRbB9OutAHAwVF3/o4ENKG5cbaMyRsDJ4BkGJmc1nG6WLx2ZCxiSyhJYJipiuXDoGktqW5hcx2cmrq8OHDVJ/o1yai+JmNTIqCcJ8PFL/9rxvIZ+hMqWPgFqmzV5VW7tOOr0spGXpQD4J3uujeRnKVe5TY/dMDzyldkiblyk2T5YXlzo7z//Z7icGpSk3Te8k9w605P6mJxfbvwcHvLUvOm2xfc9y7PwOKRwL739ZRm9QKXSaZAktmqwN1YV22eHCWPmhDUHJkyamVnqxUUgAsnc6bT1PXyBWrFRYfWWvQH6CZToNBea2oZKWCsrIwWItTdUC+7QMSa8/hQ6coAGvXDq5dN0if5LjZXIZkPp1OU+54PEbLEOudjqNSSPRfthW4tjlnmLWC4ppaWSaFJe/Wel9TA1iMhVJZpWaah9i/vs5IJVH6rIEEgjUGTLmYUMpcLORppuJBZYMcmkyX6uvIyIht6cnWUaIgra1tVAAKpcrQ8dF8kVoGRVAWtJCTNyWombjYSM/Kmh9UsHlozIZKJEx2HtaBurVqe0sLtY9cvpzOFo8cY/h55ibJNzVKJopRUzmmAsCWFqYodnAvQ2H9ZnVnTrotPhnxosEB6gVUAJhXbNlusTMlicfinW2dc/r6m5JNzL1ioZRNZ1q0/2drU1MzU5HLZChetpCbmBxPZdNHjh07PjJaLBez+fxUOpXJ51hnWS5S8al5lLT6gskK+XSYcTwWG5g7d8HgfDro7clf9/LPxRJnnnb6I4A6zv2YvQ0FsaUbDzdhX7+2rDncrD3plo1qXqnbON/hjx7QqgCHo0343Fo82zPTsy4ew7se8L7j37QZy+P4vXmnKAANNNnw9cU2lkk3rBbkNH58+y68+3bNApqNlQl8g2Qzjkf78b1NODKOa3sQvQZ7E6KbN1vtcnhyL/74s1gwT4eJxsOaoH8CSPtIZcicdrPpYFsGX5pErROhIfzuXMSC2i5wNIYPzdIZ+Pa94JB25VPCSde6bEGkA+W/Rztpkv27ryW5ixDbgi/s1ODl7wzg+jn442vxxw/MnJtGBWD7avxtBy78Ia8XA8MkNayPTXoYtxyjsvQsPj0655/aWlbfvO1TzL06GPDf2qRxh1fXx4VZ5uRpv2RjtS+A8Qx+5mN4/hjOX4c1b1U+/bP3RGDZftCmzlN3+/xDuP05XHA5/mIArfVx8a/a6O0vA7OODfjJAvNv1La0+Y/B1zAWxafW2bRvsrcwVqRx852aWBLuRvw8m+GzSZOpvjqsI5/cpu9UAB6ZI0YbHLC6y9JkzaRkJ4GsmnXgmHrAdEV17GCLtMpVI3q4cz6WUhlgXWUPOIGPprBvHqi6rqti1zNYOIkEm9V6mzVErr8Xn+vCnTn8xW74U7h7ApFerF6D1RX4D1tNZt1ea5ESD1o1IoWl1ke1hAoMs4xNlaVOx/sk1Z1+rfS9tmLbDV1tagyl3G4GemHUl2qfgL/s+eFT9htoKmDfJ/C9tyFGAepa7PYMVsz66jIVwS++QoZ5k9r+sj2Pf2QmzwJb65X79e5qbLT1yFyNyj8z6xvglXvxpsfwD4cxvgipQYzOR9h9uqqjPYffeAzDcfzTiYGfhLfvweVPK92bqavXsWIUx5L488tO1nx+Cni5ZzwFbJwZZXn3YfiojxnFZ43a0aG36/svMjeGpWOaekTwvUStKRNW9u6dPfvr/zAbmXDTBy9PDMfYbYuPWCUVQbFBNz7nLf+wx3c2ZAh1e9IB/uifPBpoYWPxInkKzJwYFdOwNLmEWWueh6OutJQ3hmYjtVIDbFINbyxwRk63cmCuZE0GQhaUy+d1miqJvsgyGbeckoKTT1UqsBkxXgfJADUEqmipP2iuhTE1bUBCR+QsZBUkbRJDQjIkeXTRybspMzSI3pjqQhsKQOIRiURoSKVSFDVoKwp4q0RpAJ8+ZFCgyjHBkuRUC+WG3RF86DlwU0Msqyz95sDFTiMvRs0k89eBDiwCLWngLVOdr3SMlM4JL/In5kxf8A/fDjbO3fwPxejT/aXpaN/lfHG/EGolHPrjlvSdceYbQZsZmS1RqlOGRkqVfM0KU1p5z6pDsAbJn0rf3EgBqGltarUSDoeoADC0SrlCghoKBui1pN2BbC2uReqyTvHStykAzMLDh09RANafveDii1fRMwluNp8tlYqaQ0U9kYy+XBY1ZtQ1xGPajpM0l3ok62I4qqN1+YTFwtuCPgKU8nymDYHI9oP6+kQhVCd0tK1K2MgY4yWtrdbKCNQiWlAbYuiZdJr1USS5uZkVkcpikGmo1qanU5mspsunU3zr+1taWlrb2kLh6LHjo+lcoVhh2vTZJKrN+yMMgdkXj0f9QV+hkCtXi0HqBBqerYZDwUiICnS5XCx2t3dEIlE2hOl0/vCR41QwAkGtw2HCmadNzRp6z2bShXyBIlPVYXVnKGw8mUyW+Z5MJjXGH4/Nm9NfKRVHho9TZrbF1NR0ejrd2tySiMapJXd3dFEBYDZWy1UtBqhUErEE7WNqP+F8sZDJpquoMjlDw8f3Hdg/MjY2OjGetXXPfCVpo1d7LbAGUBfSS6JcIftva21dvIiqxzzWh3VnP3z2uXczS0/C+FR036GWlqbC4kF2uS8RE0bT2HMbckF8ebW293G7G7wAyGXX1RUAgo63d+KuKXxmSFuMf7DfO0mAeJa02IeFMc3DeSFcxRebbfnnBjXJQhbh2o9oGv0C24hju815fe8CvMHI0OjV+NT92Lsf72vH37wM+2xXkLOBN9X3YR9N4bq/RnsCn/5lzCVfmQ0Kts04iklYrmFrBu/YjbGyhLztLIRj+LPLESzhyWM6zrZx2oDqdBVf/Jp3K7hcOsd4ko3veiAFXI3agwp5dQLbO/BnV+KNz2mTEJctt49rhtKD63XowamgSCNFLVz2wAZ+jWlKDZD6U3Nj8ZFfH8CV3XOe+pNrbr7l85/1Zk97ID/8C29gF79tWxM5UIQXLF6Mp/HJe/GJe2W+Zh1e91ZpC7OpPEMYq6sQ+0dwdFIBhoM4e773mieTediGld9a37/+fzb+fBjjUSnDi8e1CUykgmd6kA7rKLoE+fQCyzLS2SFMlHDHhKYJUfnIzsPUHvR2wcfKw1pEN3zz0ez0VZbyJlMJyEpZB+xL3d8fwi8uxAc24vkO7UBPjHfjkrQ2sLqSTayEAqOO6hPZggqeug3N+/GKs/GWOndU0R/EPirMx+HbiuoyTC3COz6P5hA+SDlZoixXNiEWItWJPKYewKZubDyiAXKpoGlTABq6qO1hGr7blgHQPRUAysn30CN1N6Ts5+MxPz5gdy8Sgf2ofQ6fvVrKiRT1E0cBjifw8Q2amaNtdqiJZ/D7D2Ha3hJfXmVb8lPGA7iCum9N++o06AHTzjfV1m7csRCPzZGZNPqm57Uuv1rA67bgWAJXvAPH6h+aLt2PS7PoD6G6G79+g2d5WnypDP9ufLAZj83SLi7fj19+Ut9LR+P4zlINoLQHcX2zcmil5+T04Avm5kcQsL3XCL6W/3kDHhn4Ie/k/8MLoFbxpz+7pv3ezmjYFwqG8oV8LsduOW/jmxFS97LWNlZtBrL2CIpGIiLKbAd1KBAb0yQDyReK5D3ko7QvG1Nnz03aQBqnUTzb8IOu5da4LD0S0hDECcliRNE0XsnI+NSG0vlI/slqyJbIJET6pQkwAJnlX8oJA5RU+mIeMLpoMPEUo2RUE3fvdyc2BarbimryV3dkbPxVqCfAghFERixRTKazdE9paSkSi6elxeKSJebINla3FBFVQO5WFpZsCQGyTJI0m9ojeO4Vi9s/1GvwMplmQlZGutjR0UFyuOtgaah0+aKf3rb0556M99WHB/4TQHa9+9/WLnjNtmCCL+IzQgrAHzWn7oyHw2HmFUufMrMclVCBv55Ll0aCuUuGFbRVGdIDmS+qbDpBjNll30vMJ5kAK2hFS1giYW1GQ5JIfYB+Rc7dtyxPYaO08mm5bZmtQH37DxTuvvtuKgAzi4A7O5vmDXSR0iaS/Jfo7u6KhMJk8tlMxtVWhkLPlMroepgWLG02DwoCbT5bs91+qC2I17OSsvJaGqjv+qkSs+gYs2kCSiqLU5VCyTFrLSTQxKZQOKyx9UQT6w6fW0PwdFCXeKaLJjbIaCxGzaSgCBlVgBWM9hRROVErU9OlsJVqma3HGqAy12qvgqTbZLKJgTBN5Uotnc4wFXKkrK8EglpawZKia8YctA1AmZsMnvlOIVmchgAVgJamJuoMU1Ma4GLyC/k8taMwvWv3zxi1As1KY41n6y3Zt4V4wq1mpplvm2w2Q4mjMU2mYiLjsbgS674bUm7NKQow3QzcvmvoZUDvXd1dg/MHu3t7gyF/f//Orp7GeO4Mvnfvwt9835XD4/GXXbbPs3rRuHOLNunrCGj06PNrNOBNVqEt/72KekZceAj9s74b0HlXFsPDePoQ5mTx03Z0gENvWJOIZk4JOBOYMmraU8YcyfWZzSPoXUT1Bh9ejFd34tkKqiG85RL0XSAqGr8f5xdxw2vR1I72MTxEOmX7pN8D/PXf4Z9vxf3b8StX4eJl2vC+cb5VtSS+Fdljo2slHCtqPLVYwyue045DczrwR33o6kAxpK14xkKYfgjv3IyeOCbimovPmlcMqiNfPnbiF3+mjsrHLu9OIGkbFNPqtu8e/3yu+MrBVrTkMM8+AmxZjIk1GF+KC2YvjK5jqoKf2o7PDuP5gLSRZAzZQ9jZhfdGxazmZ1CYRmQIgQKyXfDPx5f9oQPfWPL8l1c+cfWBe1ORywLVSEjvULIvaiLrgTca52gUwmlLo1zB8LS+lvhyGJ1GX4eOBrtwCW48Cxe0aRaSByaNVTVvX3gYSVDnrA0cxUBWZe0nC2T3R1JY1amIVFsowOzoWLCsOCzknP3eOY3lzxq1PXVtxn8Rjk0iHNCy45eEjyS8c5pu3IPLjqOniDUTGGnBvXMxbycKwzrNKsSyriLG+mPbRlF/C0XQlNHGtfqAxarCipq0L0v85dViyjkZeR5DE1rWcqiAJ0g334LjSQ0JDyd15XzYHcFOnw4AuSeAx4P6MkO9K3sEj9+FTE67Np1Xn4jiY+ns1iINHRN5CL4JbD+AJ7PYsQ9v4+uK7WK5LTbYbdcCfLQTDwyqnJcfsYllZP/UBBrwaXaQn1yf2guVFrJwBstqt9iWJTBRVOk78L64G8v+IWA/+wcPafP7Y1vxxz1oYk2jQsJ8OPGTyKY+fGfZzP48TUXt2NOT0XXpAY1EjCR0sBffswdasH7I25WfYJbzorOzj2mxbFtOCttutne/5jFu69JR4mdncXMbpmLawndnC35qH5IpxHPoLGFPd2Oo5GS8ll1KB2rN2OJDge91u/a3SuHvyGmf1ksO6nPExgn0LtC3wxfA92wH1MeqWHzMe8nsPt7xK+/6qeT5R2I9J36r/T+8aJB7+BdNpu5uxnQ1m8+Ojoyk0inNNsjmc/l8xpDTXiGlVCqd0SE92p8jo//ZrHpv/c2kM6QQqXR6moYsFYgitYjpTJY+MjqHNM9fHUyUpRcGW8gVFKI25bH9UWgoFCuMgppHrsBo6YUC8B/dFgpFzavQQgXpJjk6LlXKJY2e8jK9Q4P2ZFy2aYpokIaSVEFE1si2RLjEAN0vqaEeCQ0bEQz7QMEA+EMORCeyr8NcCTTTo1NpLAyZnYFP+SvS4i6/pvqYmkCDR8LcvfNO6JlGZ22zorol/7hIFZrFwl8ncePWQVamA5BK5fK1nRMXtp49ef7f3hpu5QviPxHMrfbVw4d/sKRl8bi46xnAF2kl60vfqxFzSusykEK7jDKYM/vj7pnBfP+L+rLojK4zucaf5URW5pIhWFHLCfPN5RgJJMuaLvjU8+nlpApXv3XvDH9yqvy2t73thEXACxe0X3zRqtbW5paW5pbWFnL8vXv27N23NzU9TTd1NQLhIAl6M6ltkbS3XMzlM6x5wWiI9YZtgzVbsfv5gvLZqDcfSm4mWVWVFY6aislh0VIaqjesuyWnY5C7x6LRtlbG38xKwTpJws2I/fBrUyKbAsRYeFFH6erqLpaqx4ZHp9I5BEL0Ll3ZcoPB2ph9iHnl81Nx14c1fVvTELbmVZHSd3d2sbKVS9V8sXr4yDE2YHqldzJ8sn/7whVm7BTUamyAYvBW7bFYYJ2LRnlFOzs7uzva+T44duyoCDpLgDy+gmgkwiya09e/eP5CRu5UD8rS0tLSlGxifVUzDfinp6b4Kkgk4oxY751CPhAKHTl+9PjoSCqTVrPnO4KxUjey7GUBUPVqbmpavGgxr472jlBo8rrrPxCJkDKdjK27Ono7sx3szV4KskV84SGk8vjNJpRH8JFz7eyYF42LDupY/kbP+p+IDVSJ4BtGYRFqTYg2xssrEBVqM57hxz8FNCDOOrdiFLf/MwZa8KXfsPp3IphHj1SQ3YprduNLR/B3Nqn6G+fh1sP4wSL8ZhdaqvjYOaL4Y8/jqruwOqRDjkIWECvylh58di0ONeP3HtFBaTMgdbvW1kfOHn8ng9jsGUsBe1MbQhUJxigC1dPPG27gWAS/eT10WrpV68ZixKmtGPsi/voSXDaNzy/DVWfhe6O+T33Mv+exC8b3nMeW+Ik/v/3nX0fm9RJAinVLBp/5HF41F+/ke7UVHz+CzyQRb8H7rpm1S+Yem/jBPGfSWAQkYQPG+Km82bDXkQRuy2BDCmevtlOpTwR9vMvcEkwNb0PfxAcy6GU4l524fc2PHUcmkM5rvcFH7sA/vg2XkAe/FNySxcKn8c/r8ea9uIzVYIl9FMpi73HctQB72tBamFkEzwqwahgrR2zpC29uNOp/WrCaPe7lLXHXBD52FS5jbZ9Z8X16MLxX2uIRMnaNxzQaA6scle0OG1mnhEQPvj2Gv3gMH1yMjVQ5yLnbTZslm78cf5XGrz2mShulaseyXuX6lxcNq+EP+vAPdvfCIJW/brdI/G+uwx89jLPp1620oTCsdXW88bU24aEOsuIP3+aZS34thG3sgzlvCn9+j2bInIovrNHs/IxlO1tiY/oiteU/9IwGvuJcIw1I/SE7v90U1wbac3oZvnWpl8ObgL8zHZl42S6ctQ2P7tNhJg49vXj9mzzzmcAIKcu2PJY+jCB1P8NXtyx9b7B/xZ/YJ7n/w4+EiS09Ew/3tX2dvEK8O3ZOqZrx57ZoNJB1msSEIFHlL4s8GNDhSCJRLFgNsMqRCFLNhsBJnjXvQVuJVsQXdK9hES1gFQMi/yProG/+99qLhkq9tQcVvfk02itrcScZHNVlbIrDUSYbCrQbUUlGyEcaM9fgPR9R1aY1H8tFIxbnXaGRJ9mPpUyQ+GIoov5ki6xm9N8Iwnls2DR+CQVTd+aFoxgpasOJHDkHLiDPtcE9nskH28iIdIvEz0XaAO/s8qizM9hHAi3dJGE7ML0m35+85F++/p869j8bD/3aK8/9f98PN59J9xfGvxM/8ifNYWo5oZDKR8tQVVgUflbOeTlFAwuB+c/6ouz0HuglbVnr3jeyYjhl276W+c+Qgxo0kl/niU7sR6qUF4N8enlP7/R44FDx5C8AwVAlmdQZW1E7Bmt6eurQocOTk5OuqpOhsoZROVWtlz6nQ7moulEwp3pms/kMtWZqsho1Nw4u1ZCplXdVAp+f9N2+oynpbFESylqF2z+I4cux+iQ6p6YYZhjav7ZY4j3TbJZ6MRdLRaZcs2iiMWrV5OQUiBnEsOjMq89sVIqFDEvbk5IqhUNaxkBdgtHrbN9QrFQoU8kuFCpk/1TGKaOTinTftEotb3BaAXOZQUr+SpmWynNKEwiQi9N+ampyenKaVJ1xszXrjMFAKBaJUseY09/PwqdYdJ+IxXW+mPk16LQyJq29vY1pZ+CMjJFOTE5kMmkmpaF4mHdfueR98WH5dHV2UZdg0+/rf3rhwuco86no7sjFTzpO9kXgS4/gg7dhYQHJLMbn4pZVJ/SpPxSHWnDzDh0W9p+OCRsfHUQwxlLz7ISiHbFEBs9rno402k7G84x27gvm8FtXosm+CZwE1qoFfry/XTvt3LEBiYvRehFuvR2/1IWDN+BN2/CJ9Tj7MFJ7cH0Zu3ZibkTTjtMVfG1Eyw/6MuL9u9s1r2Du7PcP3+dkKoxx1rQocWprpwSJfuNy2UxD/X15RiSq+Ppq7cxIdjK7dKLdqN2Ly1tw1xAO9GLtHFw+hptStZ+ZP90WLd63b2B8Kvbmm7YHX0rxZPfiI92ILMQjj6MrjRUBDLThgRsRX4yf9dkBxGQ9j9jslByqx20gmcEXMXEMn9mOxydwx7iGqG97Ob63D9/dogWgFy0z1WgWyOK+Uc+VYgrZ/aitwOY9uCqIABktKeZ/HV71QZ2f8FwHpigltH3NOjeZ7MVhJdBXxrrn8FwbBvchymp5HJUR3Dsfz/XgWLOazLaumWskrinp31yGgQS6SFjPVBuYgeTr9fY9ENWUnnMr2tGygdROHYx9EpjJ22wdspQLV3l2mv42ZcPzEVO34jaLLIZlCTx1DIUaLmi2RsLoWNxUBgaxZhTN8xBk8qj1zXGdy8n4OjTjaNbB3LNA9z41Dnc8+QuDWjFz5tG5mFfFqw8iREn67RsCWxYrW33jy1tW2ghYHcmiDvl2uH0RHpurmVHDSQ1P3LBLWtapWUs9YVeHFg27zwizQ3uPKT4z4CP6tyCYZ1R/+kz5dTrFxoM6t+uG3fDXv69Fcni6rL0Hxh/D7+/HYAFzolgWx5YM/ukoRoN4/YwyfXo4WbqC8DPtzHPSvCQGF05//gvnt73lpWn1/4fZiHVntvzTRf0v35x6POyLoOevxptfla36q+mnpIWT07NrJj+xEte+JpoSRM5e047kohwaO9fwubF/tS+zMR5i1VOWYm/i4iI/1veLIBn3dcRO7MUZNV5q7gT2/+QsoiC89+y00lAMSpAD0kVyRHIc/qMGYHFpyJHBSQD7o5Ct/tCPfhSWC8B+XdUiGHGAAp44ru89omOj8nWC5YVtDwVzbE+VEhe9oOwwDqOcooRlTcGwWz1QDnmPlGeWYQrTRScJPOmchWxI0pQv+rCgWxJram7HKus3fuw7zQvspIwfC7ovOPTY7940eLNtFHAGZI62pO6J+t3sEoOSY9lO2WdsTDFzBi+1Rl9N05MC4GWUpogJdMBUMwgSQmYF8465LXubKEUvDFSBsEQsNNo7X+6XoU1NV045CThE1bMgjh0MprOZvXv3joyNsEwCIRuM0iFwFU3tV02VdIyZLLrqB2lvqVxKZ/S9qqhJbzVNAWIFVDWSXwpK95SYrYhyusKTcDUtHdYUHilHSqNZSmA6sHkyPpL7TDarKsPmZSgb6CAcCpGmk0MzUt4yA1mBKLDlhRLJqhwJh3TWBpUqvz8aDkeoQPiDYdLsUDQWiVPYXK4oxSaXl2aiCkYC5hQAfVlidKyalIrhM3C+CBgD22OIwdAyFOpob2flGxsbS6VSJS2/pwKuKTpk512dnXP65vT09sZiceYJyyQSjdpnDbUGFh3jzWSylVolGokyw5kVjLpQKuzZt+fY8aFCsaA9vuxo4VKpqLoAXzwa0+5CsUR7W1uzrS2++trPBkOnG8h6YRRRHcfWEYxNIZXCnjEMlzGR0Hf+zS34/9n7D0C7jup6HF6319eb9NR7s2TJtiz3boONDabYECD0FiCBhHTyT6gJKZAECBB6d8U2xcZV7t2WLMnqvev1dnv91tpz79N9T8UyGMP3i5eO7pszZ+qemXPWnurZphWQp07HZy984a3ujsStC7SnHq9fzVVtZqbIU/kxPir49NkR/NsenUhVoSMnDtIHfpNrP8sMjgRlfrU/8lGEF6ijcF4zCm04tAf/vRWXLkGoVmEwkKh/F3iuH7m1mNaBvg74oxjehtdMx2u24HMbcO1eTNyL7Rvxpx48eQmuTWBPMx5M4nMb8f5OTWQKF7TccJctOeiNIpbVpkP5MvK9CJIv1g4LVCrybw5GMRLUFIVaNI3gfT/DbC++1oXzFuGx5bh4BM1tqJ+M5unZ7Ycab39uRldvbOaUoUXzexjCCwibErkLxSgiE/GqO5CtR+Ec3LAaPb2Y24z7Fsj/yh74NqNzM3xpeLMS/vYUPrMLr7aEXfIcVvbjyWGsSWLPQnhPxshmpAvYN4xzF6OZZUeVIYd9ffj8Hbh5BsrW50p038PGC48fQ/fj2mabRO4WVb/4qviS4I/OxYEQEivQ8yC2d2N3L/74nMqjI3Hferz9a1jWiomjeiaJWguua8B7nkFYLRwHopr//fXlGIzotKl/fAADEa0KdUXSE9OZeu/agaemoTOD6/I61rqd7d8COwxy8eroCuHzYI5f4dxHamjY+X0d1NW0DN6xupbDG4q4uYCL2FgodrLHQU3yKW1Bdg8KVKrpZar19zfjioVoyyN6AfyzoElaS0yDnSxtU3N++JJmCMwXG3jaHDDMZ02lewYLiljajhvLuNcjV0P78dPH8c5vYP5ETGvTYDc1OzJt8ma2iWBR52ddsVV77Fy6XXoRybpDQwZ//xCenKK5QOfv1iIcpYF577MF7FQArGt9SZdm8FMlvuFmhTNtABOYGD4P4LYFeNs69QKQ+jPwUw4dvTbx7b+oD+fwlTgBXdUK6fC24zYZqjo/sbz8gy03Oi+CKRPhoaJbfdWwpVz+OG5oweAmvCWAxhJGmnXK2BeGEGjCgA+xAE7q4Bew4v548Gt3pk83YcpWtFFyH9m44VtnRlfs/a3fK/93Me21G4MnZRuuGal/Z+qZz796x8+WhvcczPeRlpFrUuViqZA3qCdXi1Q1y0B9oOJfXr/6CEk+bBd9M1cIusiEuhzFpM25aE+ArCVg28I4X6YD2K88KRijdYq1clqXQPeaKCNr+TSnFr6FwwD4whT5IRG0QQH+WhLMpMscW+IsHsanqNzl7GXQSQC20ZBz57wTfCoH8qhXs1nq14K1R0qzAiHN1XPRWTo2rUUhueRUs2phuqfyZ5e8W25orsm5rKpQ3g0KynwRjIukbH96Rec1B2Ze87xy+3LBH83vum3h9OMqAKm+puH7gp5MjnlxuXayc2YHOuMv8+LMfJnKAeVYsZRITQEgKu5tLMEms1AKdCqOKoFQylSr5KYSFEGzpOIsnS3J9PBI5RyAwwpAOOaP1YlPjyTJS5PDiWGKnBSbkWjleFkLEMvaNzOTLeh833Q2x+pmiSVUrAzHsX/1hNs4gPx6tSTFiL7m91MQrk6QTJteXcyJgUuHUTp1mC8fqpj5J5fXhLhsNqN5dqlUIjEyODg0PDTMaBlOIKDNcBgKdUrWmVAgKCWYeoLmUXn5YqROEGVr87PxeNnmwv5APBJtiDU01Tc11TU11DeXSx7qLKauUG+wVsSE6Gxwj/r/gyGpHdb7zuhokOaR13potmUmj0S/o709lUoPDAxQUaFbKlzBQKihvqFzYuekzskd7R11sTryeKaQXpk4nR4cCkaiEYbeP9CfzpA6ebP53P6DB3r7+wZGhvqHBrbv3MHfYonp0qIfumHEsUgkpLdHMBqOtje3apFxKBoL+RYtvd+r5RUvBt341d3IPo/h7di6Ef+wEj9+FmtOwSP1eKyESzbhL4s4qRn/deZve258wac+zkem2TyBwvjN6Rx+3YcPbMZrW7G8zl6zJwh+m0kKSTKospBek2M5PG3rW8ldGBRpaJOUBLrNlHDHg/jSGqTLuHQxGkeXKhrYtm61DXC2fB9bdyC+Dq9r1orAxiVoT2J1Pc4dxCdp79M65pNiuGMxTunG58/DM9MRnYHdq9XpXvBopcQjU/HADF2tW/CFDdrWnbEvOM1WIbx4Ne04WD1hvAJQn8QdMWydhrpO/Hoblu/FCpumrP7d3eickbxtzex3vH5D0VfePKdvXbBIOkfydnQwqevUUb3Oi1un4KznNZ9h7URNg3j9ML66G/kVcjU0gJt+hOcKWJPHbXuwKYmfdOHpEXzI1vZuSWmjVXdmM7WppqVSAEpZNHfg8lmoi+CXq/D1e7WeePU+tJ+D03p1PBlBZ0NrkdyFzzRhFhki6d10W5n9e1oM0Av8Tze6HkSgASva8FdXYtKxpyQxXz95DJdlMXlydbWr4TQyUeZltjbJ+dES7Y5FLD2ES7Zj3gG0b0b7HKyvMvXT92PCLgT2YfJuzO5Cbxd+NQXTPbXhWQ3fPr5S9dcoAKEWDDyD+vlK9jhodspqnLEd3Wu0mjZEbZlpO8i3N36wCPcHMPE5NG+yUZ09WqLQfLYdVsC2RmcdNhdobAuSuvhodXkAWyV1A1Z4tqsAAh1Ysh9nDqHTi0/cjI4DOLcBqzZiQ0LLD9jkO4vYMYJT9+CNG7VIekkZoRziab0xVnVWZuBECrh0h5bfTBzByV0IMzoHRjHFEmZyaMxqpt/TkzFtSCtqHPsntrboFXQe80I1o6Rz9I4HD3wLsbRNWaztV3+T+8IdAxTJMluQz6qqjiu+kUj9q+yfL+gvRDCjGzvXI7EBb2zAYKNeIPfN0+aqvNL70TADZzecwJookzRJx9M+rJyqyvm2TeW1s/amKKvK81fwm0D8NFz2BkpTLt8yYdaOxPUdZWi2go9EQ3sABnwBkXARLU1Yr1B0pwCIsJgCoEvspsJQbXK7/RX7t8v90yUq5FAJoGqoBM2INVtA3sXXxYvMCW9pUDoYCB0oScad2BhswgVZmgiZdf+K0/AZb+nTp4WJuuTdvDEi3VLFYTYCmrtk9wrfQqAbJcY5swfyJf9KljkTw1MSq5fThJR4wuWFtxaIZV0aECH6Rjc++xUkXEHEj5HJZCmVOFk6jIu54D91g/NXHcpibWWkcrHC/Amn/9vdXrf71cuIvXfMm3r5ZkrqWEh3x0fu9HkyeZcXZkW5cb31Vjhk9lVyL7PeaGTzdmtuXTGSmjo3smKuNWRis4mqrJ4Sq8iODkVlzRftq97Ma6WSKKKjKADRuL91QmP/wHBiJMEyDEXCLE+ojvhtRaqfvLpQLGXy+bTOuM1ooYxtRMVEkmazkTAVJbdslwlkLqy2sCi1MjifD4cjzF04rA0+h4aGlAn1hdNOibZLU52UVOox5XI2k03ZmptcLkeFpKgpQtqUiERaQQSDqm4UBxm/TaWMhCN0ks/lVScZCMoBr1ezw3yeumi0pbFpQlv7tClTZ02fNaVzSlNDazgYGRgc7u3rp3NWHAbuQNGytET/QyEmksmSaP3uPG3NVVKNZ0vliz4UbG/vGOgfGBwYYlGpxQaD1Enq6+rUQ1/fQAdUctLpFH319vZu3LBBY12mwGXS6UQiwepPOeeKha07t+/cu+dQTxf1m76BfrqhRBkddTGpDaY+iv2HwtFwOBaOURmIBEPnv+pnjc1uuu6JgjlNeXHvA7isGa1+fHirOp/m/Lk6eolYXh/ajiRunyPiXqmJY8FPaayAmQcxEKIeVrE8msMKQkVtqfGt03DlFnWw1YJ3f7oVHUF8fLI2yvSztleeHBfu41pv/X85bamui6Sf9s/aekRSkCmqUakGLc4jN+j2aVfyd3vxpjdgQuP4beOH03jvf+PAYzoYKzYD+Uux4wH8ezfau/DpX+GyCL5cwpt92rb/Te3w+bSx6dxezUi+owkDa7BhK2ZH8MntOG0SDjYjUhRruWYPro1iZhhnMrr5lWnfLyGOVACSEQTa4elAoRNTZuOy59SlGk1W9gSMt+dveX7OFWfvxJvWPxAubPNIcmShRxX4cBf8a7VcZmsDzlgvXtWYwa0LkYti72QMLFf3POGPSVybn0buWvQu1JzmwVYku3FDt4ahT65Tl8EGy3VuQMcnp/bq8OaLPobep/FnP8CDm7SX6EhGoV0xHR96Xlsl9qSx/xbk+vHYLLF/ve95UVlZa0M9jQrtZQaL7sbVaD4VU3fg6lOwaBLiY+aCjEEkiPV7ccVy1G2Hhzoq66QTMXVpksQdGnl7boLm+fi2Yf/1uCytQy3oqmkO1vi0GL3vSfzqLvzoAMLTcEYAkQmYOAOdXdjnRV24ZuZUZswIgEOtAuCvQ99jaD69cmq1QymHYga7bsXIeVi2Ch9ah0tIQB+x2URFdYrftgDPt6jt/3weXrvFlhMyypNs+IUqMqk2XxRHlgKp9vNSs3P8FpDtUqNgq0tYnWciqYGwtUbw6lNxVitOy0lhvqcO9SF01sNfwIrHsXQvJia0xlqzidLy3pnDw5O08UDJg8+uVIV/dpK6JKgAtKS1eEZVg6mi+32VUTWmtjWlZbvpAE5jUqtoyWhu3riXz/HQrF3/52mfUm1CdpkVI/n9URuLA4vXjYgcFX/OV1RABxU3BDF9AKe34C9ejSF+K7PofRQ7v4O28+B9FOcu0vHkx8JwFtkcCgV86AZsX6LyL3g16NE0gKFubOyE79jV8hW8KHhjpdx9LR6qYyVNiiZFETMxDqdawI8xiS4rn9FRoyz23zqkSV3IwdRw+P3Uro50L8Inn3QvBkYmpZkCAh8oPDE1PuNzo72KyXgzHagDWFusGFWie5E+kWCxKzmmOuAqpvV7WugWqFmpb7iSYu0mYsSF3FCJ0Y7sLhwxMKWTLhmCMW15oH/+Ks+k9UpKJSKFZQZlVNkxg/2ajR4pWHPvXPKZC9ACk87AGxeOszdHdKYllMWSXmouNM38MKKvX1EztXN64aOCeo+FgcKU6X+2s3nxoWooLx9Wf/oSX7DUsqzmXTMWkdZU6gnk9lUESBumnL/O7HJpBmXK7plBSpA3Zi/xVEi8RFuxU2ii+1TX9Fy1qFKwNo/KSsBk4aqCc6EgK9Hx9ygKQIBflwjVQK83QI1FS0+T6VS+UCIX1nwem7KiCfeFQlrn22azhWImk9OSdf7RUlWLWltwahta7QUkK94pcUwy6yJZdb6QGxke4aO8bT1Lmu3zh1S0KvvRAgZLPJfPMoexWLSuTkf3kvQb79cun3Fa1tfxlzYUjzJdLMVjcWkH+YIanTYG1fFg4WBgxrQpC+bNnTtrVmfHhAltHa3NLXXRehJvKgDJRHJgaIiRM7Fk2wyFCaVgqaQyqdRVKCkmxomPwmU1pI1TWClJlkJTc3NPd8/Q8AjdS/f1+bQ2OBRi5qm9jIwkUskkQ9bSYWbH54vGo0FtoURCD9rQAxM6MDy4Y/fuvsF+qVTFQjKZoG5DvZhSojSYXwYeCYUDXn/IH6yLxlubWsKBEPXK+UvWxOtfxJIXflivS+Dz39ZHc1czPrEKntMw+VobzTe8c7VOpf3VXNyw+Ojsnzh3D95wt1bHDsYQtEV15ANXVru+jjg6TF+pjW3ixN5SZXvyCrzaamNNAe9txKPDuH9AXeydx+yUrsFC2xJxNCYKiTR/0LYkZ3VjyxpAaStWl/C5dtzokUbABtraiQuXoK2uyv7pZa+mP61swL/fiwOHtB/LSZ9Fw0naaLyPlaoZHe0oz8CaEXy5oE17LmrStPu7ZmN3E96wCQMD+M5z2h7kijo850N7K27Yjsv9OKtf79OF+3AvOZxPOoCXqSVtOlI0vwX21WNnk7YeOhJ8r5cCWOLB55/A7b1YFret5Rvxrj9ev8TXm5tYXuWVzCit0yvviTFgE/yrn2qLoSks31xlbyI6e2gahsLaVtyxf1l6kT6IcAfqFyLYiKblbMLIj2CQ9H1YXvibMmZGhOsQG8bgIVx8LjY9hfX7NEVqFFPKqpM97Qhux0kHJe0GP+ZETdOjase0MgtrTBM4NkP6HeFvgd6t2HsTpjbjb197PPbPl9iGfTqhrKEdzYfQsMV6ykeHCyiRCTpZdkov3rEWr+/GZB/edxAJL57uw/J23HErMl2SamQmQrNw8iwdPq3Ksx51B3WaxJcmY5ZXE3PEdykN2+uzFrUKANtC132om3v4BKtwAcvvQuudmJPT9jttcVwxAW0zbQ8iKgZl1W3qYCxittaCT6R2LpsJWa0Xqw/iyfWYHMTuzWhhcYwdG9z3PPb4NKnprlkaXgg0Isa0kf2zPTKprPm2Ey51A28LvJMxmMcPnseM0zA3rM5yX5PtF9SO4jJsj6C/Hy0BeC7Fq7dqw83WAZxyUDv88DVSnxOzf2AG7p+hbVVjdaYWUkXTd62CV1EVH/0iR5R+z2R4qYSMPT9rPPgWYxronobFqmYsLqpO9Mfr+Oz/BXErheHRgcfdE3BwOX45XxLe9SPsuxGJrRppjIyg3IJ7Z+ANx67ef3Qbbr4XnjU4+Sz0WGisKptbVeKr+Gb3qg2+gpcEnlA5fm1fcHZhYPvkULJERmJ9zWL0pK+uh500TH3rJOdWrYzq87ZIOkKuoFdh5aLzspUquUOJj0T06UPBVRyokVS5mnW0k3GIAvg85Ak2wM+nbChkUSTPYs90KHe0oUG+xfqUtmpXsI0umEv+1ziFhjBkqcXCpDoFppOaNZNG/9YFS8rE35pabpnkJYXAklRRBowNicHrkTkh83H2FiOD071EQ9itfqq32ouFuVb+eSN+ZWRXwilp80gJQo/MagzUY1wBiSIDI/tP5mKDHScv+sjjAb4aXnZk+iNUAFpPq53gOwaUb+zs4qEfNlGVZIJd4isiFJRHOXM3lmUTiB7otvLAKpSrMuadhRwIaBa63FAUKgmv8VPbF4q2tK8IXCXEXwtE4CNaHEUB8AZKvjBI0G0vf/5olTE5LRPBYuEdeX4qk+VFGlwEXWqSSr6Qz2RzSe18VWQNCZCn+oOsY7lcnsWjmmBz5SOk78EQLcm5RXPzBeaBbN7vD/p86iaXBqC80IuGu5hGn6fc0tLcUF8XCJCR+8mqtTmotuf36twAKgO2tSplwHSQ91MBYPhMDLNDQdCe+hGrfEtT49SpUyZP6qyP19NNNBxh0+K3mjx+ZHh4YKA/V8wVtOG+RpF18HGIT9SKSNRVI1VZrfqyZlorpXogBcDW9TY1NQ0ODuXzOdJ6SoxZYDqj0XA2nyWPpw5AeabTqYHBgXK52NLanMvnE8mRoeHBweGBkUSif7C/r7+/b2Bg36GDyRTJEiVe1ux/6gg2+5/RMS4WtrZe9QXq43UdrW0dbW3RcHRC56HFy580hetEMQD8pwd71mJDGOsnIrJCPU9uM/vl+/G+VZoae+MibaV3LPZ/KvDWKPpD+EVMXFlyAf7C+smW2n70j5izoyIZwmW1p9tqRymc36L1bCp78pyUbTZyfPB773oWx+WbsucH/mSjjPvwH2fhjmkY8WPHt1FoxvZGdea5TcwrYJt9FuUD+PFe7DsTTaegYRF6H7Hfh+ENIXEF7nser52sTu5nZ+Gxk7Q3yOqJ2mWlJ4qHd+L+eUh3qGM4vFjHAoSuQGQxliUwI6lpysUBbbt+aw++dwhXRhGkrEgEj7az52+GqUN4dh1WrcLgmjFXI4uBZP2tbz4/m3r/1MH/2Iv7B3FLL35xEL1LcOo0NPjUk8tG0mfE6TQLrRZsgKfPw8TZ2LIW5UFt1erQHRPbGAeqjlES9CoinWKcFCCxM6MRAK1rMSz9I/zdZpxfr7Wnp5+t89e6d+KvpuCqVlzehIUF7E7i4dVIbMLrWvGGNg0jXEqqu7y6MvUx0/Tm/R4UgBbg6TCG1mFSHa4+Ul41yBbwwe9gRw+e241nB/Emiqsb/zUVjwaxMCdtkAi3oYHKqqntn96F5HJ0XILWs3DWTOxZpin7FCCrHK9FLViSgXeTXO7P4h9X4yNZ3FePFazqbAWsSwxnLMYpAIOrMfFyfgEqFk0ZfHqjet+XRbUmFRnEgwhQcd8s3rKrQVuIrppYmXVDkJKeR7VsslJ73Vp86Xkt17muC8/sx+IZaCBdtlZ4B/CjVjw0WTPah8Oat5MextJt6o8fA74dyMt3aIzOe4qOk3ssgnObbAlPBMVWXN+Km4M4KYQfTMTzE3EGC70NkW7MmQXPTjzXoeo3a0AbaH7xbJ32ddFOLQmQJKmlHAtz7MXUaRLbfcRLg/ZnmlbJa4apmryY5cPjLC8NflVZpDAGg8/hc5fg6rOx7BxcvRBrZuFdPqXiWLhhA2ZdhOw6vDeLkV1oyWO/mxTnkSbJUho61gDEK/iNEJiSjZ09HDo5U97S5sv5SHXIrjTJRT3YjsPRlfsvgmW32sLHmWRvZvIEune3IvGk8eJuvLN/UglE0/iPDJv2ZMjyZVFo9SR9Wu8+Ib+KkU/0kBZ8KM5H+uSIn8UlF/RDxqwZDYqFJF6Bk8iRqBUc3ZKN4/Tm3pJt9Jx5kNESoBzRaE/pUlEQSrMIJY3ybo9cCt1zJ51KmAZ3Sxh7N05lcN7tCR/pRxkxZjwKe+T+KrMEbygK/u5JnRmaXJr77lUayHjZEW5Nbb9hcedFO3yhY84+8gbhmxkaeqrVn8+4PLAUTVoSD6VocrZbk4NJxUpBMpZQ+cdCknxo6xg+QyDfV7d1UUSU7kYfmXOFZYK1IIxS83klAV7vURYBU5XxBcslY7y8iuLDVECpZwRR9jOiTLaQyeicL7FiBWcpLnuLJapipO1+Kie0ZKUK+gPUTNWnpGnxZV/ZSzU5m86mRhLZTIZRmDJp88FItwNBsnbmhWIhX4/HIvV1sXgsHIsFaQ5qCK7o85b9Pm+QOqwTnZcVmjmhPDyhQJjSSukwai1TdhOQ8kU7/MuvE7ZD4XBba3tLa1swEOJDaVXMoCV6cKCvr78nV8yUpUzmqbtTtWhpampvb21qbCzorDU7X65Q0DAZs8xbhlCiylHwlMqhQDAejY2MDKUzKWaXjYmqQYSKTiRIb6zIlCCDTaZHBocGhpPD1Af6BnsHBvt4OzQy1D/Q39V9qKtX0360wW8mTerviicQDLLgCoVC2O1mSu0d/jCji8Qa6xuZQkpt0WkPN3ccc+xpHIolbMtgsx87hzDSjbZXoWM+HnzfO89+7dqPPI0rt2qZXWNWH++bTjrmtj+sRBeQMvJj0wbPJGyzNXyfs0/wF9RNKfr9uPG0oyIZVO/gdDsZysGfRySLwlL851rcN4gz4lhaM11hPBg9LzIwahFWz8eADZDpYNxz1Z/yVDveukYnLu3+NYKtOLkJbw8djlfOnsZQAg/147+eQfOzSA2h4TyEJ8CzT/2vPQ+j9zG0XYg7bkLyIGbNRCaDVbsx0o533Yspq5BciGUB7F2qMZBUI2LTUWrQXIttE/DGJ9GeRYsf06O4pB1/1GZT7XcZee02ReWlQKCEFWXs2qf9ZPbu0/CFuxCdfuer3nPJHT/Ycl7fbVTVntVWRX0FdGWxKYV7F+OXngpfYkIosBXW6Vlb4HyHvPl67N2MVK+W8/7NNg198CW0qxFrJ1TcHAcenxSAsk7aOMz+iR+OYE5Is3pCQe1wP3cn3tSmXVBow2t6GPsyuLEL//F+nHEhGvfhkjpLFZU9MlofbhvGv2/FfZsxkMLiKS7IlwN8OZK9MSkDT6EpiNcs0/b2x8K//AIPbMRX52CCD8kirmzBTfNxZweeuQNfvxl7z9dIhs5/YPonI3EILYux5VytAQ2Q1gexJnyYrBPbgCsoLrJzaAIbZXVWALtbMa/OJnvwhdetF/WXHj31rTde+fGzVtHZqAJA+We6kdypKUCjmJzHJTHxb1VI0nemhPp2JwZJym3yzNRhPMtbUXKhy4PbfLhyP/w9eKqMp/ain7U9ir0FTJ+OSJM6FKiDsNI95kO2Oi5U8GJnA167uWYvYEqMEVGdo4rOAk3Cvw3LZ+A1MytKEZWRfcAjBbw/Kf35ogTm12tjnHpKg0oU09mELXlsasbiLqw4IN6/oBdLGDGVCoY5DtS0SfrPsKHCDusRYE1iLScHp9B4y4vZp9/zTDFwV6D6iNdLjSttCQFzQ4XlHOCfgGuA9y/F/E7MbMFCr+j7a62mHwdUABrn4E0H8LZB3LUBu+rwhW4tjKbCFvXiE8/ipsGJ4dpDWF7Bb41ALBeamo6//uDWVSc35kc8WSNT/Narw1/Vipe4AXkPaY22AaKNGJwInaY+GMGudrLzV/6MNclcgXrxzb0Ck4UeufiN/vPekUCdaySGQ3u64604Bt/XGp4Q/ePrQLEyRhcfH4mlKVBjTSJlYoEM32vObL5RJTL+Ea8iIdWrW75JF11maFtJl3ukuErqBB715xzRLKemVbgMyLm5qWRe7lx+5Mcu+dUYg+wFc+oUEItPBpcmcyFH5oL/hwqTfEtDLacemnAOv6+/B1ABKCTCpaw/PvWIzpgqyMzjc5KpaMfu/cvDg7vJ2TVhRRKkfFk2EoIUOf7Vf2k1dKC3hc62Is2UHmfFWJGP/aqz3Pw7Keq/7mRBCdKN5ONqjf3qmfOpeMoYOsoagLpAJOZjLfJoSwkSbF+pyFrNcL0s63y+rG3/c7Zbp825V6gKk6n0a5MbkWjljCzd5qvY2WDUNfNFvuSpNTNDDKFYYDW1rHr5gaiMrNGWAqFtKOirq4tGo8FwmEw65PczM6xnVC9YszVDjvlmfVF7M2kFRPP55laWWJsj0QipckoTabRzKB1R1Y3FYi1tbY2NzaGgVtBGQ2G2WJ1fMDSUy6RDYX+sPiLyTRJfLoWCgY721mlTp3S0tw0PD1MlKLDA7AAvZbwgXsMWlM1kWWHJ/qmRDA0NprNpv9+nKUlh0328aqhqbj4aCtoiKTVCPWEkMZxMJ3KFrO0QnBsaHhwYHkxTI1JxaY9RumRRk/3z10ZgEIlEQpr1pJXTVAPq4vHWlpaWpmYK+aSzfnbi+//sPIjvb8HEXnRH8PYD2DwNb9uKh365LPaBNZvbxCa7Y9op74EZKo6j4kzgXPuSMeNM8Grj4UuAVxm5fb0ZWmytZu2Ol7WgXjGvD3P7VSlrUaRlB958Mc7l5/GYirTNoiFzMT50TPBDSsbQgTM96DiIR5ow8SR8rB5vadXrZBSFrbitFTe14979x1+5AAD/9ElEQVQszkzhf+YiOhEbpyPYhQ+swuo0ShOR7dFS1NdeAt8Vmoj8z49gYhozd+C7IdyzCpcl8aYh3LbIQqP7tKZcO6z8FZZFNOvmx0uwqQ0LR48GI91uE/06pohfJIJeLeQIeXFvdRd5YtJVhYY5fU2LuvldGt6MQFzzMdov1HBN61ka2agF6dBzRuBsSWoF13uwcSrqg8jvEU2K+rDIjm9rS6FjEKueRk+XFJ5jgm01J+o5DvkyzndTFMhByc922th5DbalMdCMd5/PV6L2d/ewapMos4bZbJP2Blx2Mt5w+svK/olfbMVwswh37yMYHsRZczDx2BMtHtyEdXtxdRve0iH2T0xIIL8X9z2MUgEjDXiiTYfriecFcXASfjgDF3ukjZKmjjyGZzZKsHx79D6q9RKZQ3hzK0J2itz0iNaZsA6no5jcDQ9ZL+UzyGA9v9w0c82h9r84+1k6cwpAMYt9t+DgLzHlzWOmhXziYTSTHM+36eonWe/4JLHze9rwiwlar//gNG1lq/P+qrhsG05ZDW8BW07GzomY/Ea0nKFrQxPuReWqnmlxGO0JzcM5vNks39BuHhdrRbWBe3rx3Y1IHsK0tG0SsBsbHsOPH8bVPfDsxU82Y26nVlSLjvP7kcCENGbs1NhatIDZA7oEvpVoGDcCQDbvpuyMe9HUW36Zkmmmjc+qWL8McGmhPnKKvcMofuZp9I3k/o5L7JGgAtDVhqbnceV7sbkdC6ioD2NvoyZSpgPaRWrN6um+aD7UdORgwyv47eDBxMt2egKewroYKzBLSiyekIEcSJNnRL9K6v7XEzoxUubYmb7uDET/+dycW6giQsZ/K27M1nFnVzf0y5AIeeRzY330plDlQtGSsdVAXFLP5IXtWCySNqT5GnoQ22aAjEEWpCxyTZrkkkbXDNZuZWPhW9osLiXC7JRSJoM/8iQtx1Jj6eQfhWzz0V2GDRa8bAS64n+zEGhw7vhrQpTmUr1X7ivBVG5l47wVy55sR+PJ//XElMu3mIvfD5qXHBrc0H7w/pmtpx6vN7bppO6Z167r+VFdKSvirstmvBNkzbzVryacyMxcUjlzNagiDcu1M5lz68wXDaYrkzZLxWqIOVGFpJ29yFmY/Kk+kQB1O5SoKACHX/Yk3K0tzeFwiD5tjlGQpZxOZ4aGkkPDOg4vk3ET/elWFd5lQMGqiviKmg5UlJKQyZJel/IFqg58zWn7nUCwPhbvaG1tbmikbuApeUoFnYpVyOYTI4mhIc3NZF2UYqFgrQ+/SALtWo7ikyQkCwqLerZOi1CebW1MNpuhfX1DPfWGurp4NBKhQ03RgWa7MbvZfC6ZTo8wouERGRLMztDg0EB/X08kGlq0YP7CefMb47GAx6Ol/hRouRz0+7XrTtAOA3bz/gMi5Yw1HGUOQgxZE6Xyhf7+gUw2q3bk1wpgSq3s9UrFM9d0T8+8tBjCA38wQHGxfdAp/1A5YcaC4VA0FmFxaUQkoBV0/oA+nfmCDjOmwqFxRwqIjdDnYQ6b21p9AX8wMhyKVDe5OAE0FpFJ4qEp+NhzWLkbE8qY14tGX27iCP54Da7agpUzNae8WknGg1ThT4Crqr1ju+3DTx5Dvs2P+3n2cXf4OHSyz7h90i/YhW//Av92tzbGHj5ieD1cwPw0Jj1vikUN+RgDftS7bNrKscCqtty6/x0Yy2nqWP3iJKyYQjFXrJ/diYv/GdueQngQW2cjMx9rThXL+d4IzluNj+3B88vRdCGmk9mXsfDPMa8NB7+KDUncMIizs3h9CXNX4N8vwA1BvHOe3oG7f6R+94TbbryMPdfj2T788S68Koc75mg1RXq0Q5GJZ6o6K3e/IxSGEtGG5x25JlFrvxht52ubkaZTxiwGHUV/Hk+mNEA0CpZyvBF7luCyVkwL4fVt9sqwrWMu2YU3d2HoKWWcOa399Oz4JtZ/Cus/jVIGEy7Dok+jjhzLsCyOB5ehT1PzcCCLbNI8XmZlWlMZLmrEl2bB59jLpdYjygKtTqBvjld2Dn2Z0b1SqxrKBcz5OH7511jEGn9suFHo/z2AM1fj1n4kAlquenUKy1eoS37/rdj4OXzi0/gltS4PpsY0enaNNa4PlvHY4/jUHnz7dvzvLxG4G+n7UFzJ4rRwDazDDH/JLmkU2gWGmnAe/Hz/00VPPPfRHzo3mtWbwtYvYfAZbbgUrVGW+JmdwhctS6HBeDDbbRVnBpFoxcNTtUo1z3ZUg2WHTH1NohhD83GnP9WiIzl2/g8jZWofMUMVgwXcvl6ncQ2tA56Ab6MOFth8ANeux6Vr8J9P4yePIj/aHbAWLa04t1fLeSvVkb9MKjXUZjOMvjdoONaMIGqSrE68qBTVZP/lhBuc+M3GGKZdhe+vxeLF8ATRcSqWT5EuFK9mlvrbxEu3D21pLY0rwlfwUoC0YDjSmLddmioXORY/8oT1g6p5GksRZ+WlJ/ZrBntol57Kku9A+iahkcHoQsVeBt66e8FuKjZkGprhX2HYZlu1p6UtCxXNJ5sK2Mxh7WQSIpEJqGPSIO9+t38RHXpFtUo6x0l7FIppOM4vlyQkdKNYNMNIaaDZwZnkkm4F/cq1mZz9OJgPwTFXwpie4qyFSKAxSz02OMcVzwaFpr7dcGFqU7Dh96/uTn71lilXbkodjFtFODZK8Ge1npOgeFkXKG3SPHfMs863tbW12uWGmoDRYF6WdydkCZbBmDjH2NCN3AomQPmweqZCo6AlQFeCfMJvL+NVegyHCRdLsFF719SPpo+WDDFHppsTCqT/xoYtIJdVNQEmI2hd8ayVpWI+lUgM9PcnEyOlQj7g87Y2N3e0tTY1NMSi0abGxlgk6ioKeTx5B4vZTrZ2+dRPUWcFUMf1aUsf5UjT3xgHH5NG5/M6N9vW+hZy+VxaU2fSxWKeFZUWmUwmX8hTw/T5lCqnGiUSid6env0H9m/evPmhhx569LFHt27dOjg0mEin+JjNg0HXhePRQMRLwRRKLJBMUnuOUqiMZjTLbA9BKknRCH+9QX+mWOgbGjjY053NkamT2VN1pgi1pEHlpcYoM3k9A2BSQmFqKPUe2bBt8pEchELRQChMPSCrPFFd0XoJfygYDAcD4SCJvsspa0SuWPAGAy0dre0TJ8DvO+Pyr5j8TxSDvfjQPvzb/ZpMvHkQn3gMj03FR1c89993lc/cpx64Yw9hCQvsizn6YSH7J6gAvNUMoyDBoLMeG9MfRbAoBaA+i+lDMpNnHAUsXZKDiPXf28LiMaB6Qd5MNlDDOMeADs60ZciuVjoE8M/jdk4EvnYv9vXjLevw2L3Y9jWM7MWB1fCdhYYrcfMAPrEfu3dqDsPCRsRnYdJ38P1fYXg5BjbjHzfj9GexKopl3Xhutub6Zycad/Fiz0/RwtiZ9s0Y3oDmFZjyj2h4mzY1X9ijw0QPY6OJ8sgM/haYHNI4QH21bDx+jUW49y0bQqgVMbf0oSqZycOYulWzwwumP6ZJUpP4Ts1BoqTZP/biXD8+GdRQoNuXMFMSd396GOtfj/bX6DCjcJvWL45ixnsVb2FEXdeFlLY19JLfG55P4qZuvKoFjw3pwIfXr0M3WQvZGFWNmuIJelE3XN15kYpBqKbC/f5A4r7hM9jxLQnzzY/j6/fpqOyjI4nX5qQvPZuA/xx84yzcRWpPOhpGtFPbcTadCk8G/onIz1NFplyZe2ZxBlDXgxum4IJ6Tef48RKcNQVv7cS7TznKdKONrTpzWnWq+g6PBAotUX0F99bjnpl410qcVdTyg7qxfqcP2sSh2ZXbw+hFbC3e/JjU4Cu2jq2uo7WmrCXHx1TOj8BQGCNjx5qU4vzhNBObfRicqTUADT7sTuBPN+skkHtO1jY4h3JYUacFFfomOFCxp9ZESVGr5HuHWZtVrT9US95go5N8sfANcKENU/6/iP8MIT8FTyxD235csw6TEjofrVbOvmDRH8vVCvkVvFQo5bz+7VlvPk/OQFRsxQsOi1v21UeH3ZiZMNYj1D4ijPlUIHdjy889Hf114fCX5lp+TFQCtxQ4Gk5GRrrvQD6vp+Zd5J6EyTaUJL0hv7DZB5rrbITLaKwCMjA9jL3KyV1cSpk9HA1TBndVc+cMclS1IZxXF4iDC1M5MSgaB3N/JEZD6ynPn3LVlkDdsV7HLyuiE0cSu5t23bKwcn80pJ8PuQKhYubAgnBwAnTOWATksdr2PqWNNt1y3MPc2wrailRwvmgp0RmchPhfJWGwr7/9qlD1U/uOr50C5GtojoTDEaaHvJrEk7WDL30rZEUjZc1pE6qjislCYA1R9MVcltUy4PWUi1pEHAr4mhrrO9rbWpoVKGOmPyqnqknMCTUVtiVofTqTyJiYQnJxf8DLCsnAaU0hUDllBKqAtgc/GX+WdFvH8aqeUiYUDVXWgJi0XoTaz8c0oXQmyyQxaF7Ufel9eLC/+9DBwcH+eDQydcrkyZ2diZFEOk0hJ4eGhpiSvDYbTTGqurq65ubmaDQ2PDzMaCg7snk2KZYdLyZI2WdWwWRTK/AzQ4w6FAo31kt9YkqozzBt1FxUZKVyMBBiYYfsFLJcLk9pxONxhsmAqTbkCjoOLJ3JkOWzaUaiEaeLs/ky9ZS9cmqFH4mEZ86YMX/hwrb2hqa2X3p9KYn/xNDwJJps17KBEUwJYgoiP7vzlGDWe8aUg8y75pqV8cykiuNx+HOb3lPba3W9LQbgd5aMvRY/su3jyRUSdhHM4SXbdbCRqyvEL+ajL6q5QEcBeSFVhwYbrB+p2MknP/Z7jEAcFSS4p5uvF8Jf/ATP7dLhU8UytqQRmSHO2nmlll1u/5o2tElsRikO3yJ0NSA6CYcmoHe7uLLr4KcCsm4Kljbh/LX4URz716hzPdSihZsBW353xT51exfO1Tx4otyLHT/Br/Zhbwan10v4AtWj5TZNalx26OVY77xjY7iAv9+Bv5oq3uk9C3tCaD1bK3GZAGpiHwcetzDZfFlxI3lto/7njyP7NBLPo+0kDFufem9M+1G+dg68NV3sU1joczHZUfwAftyFXWlc3IxHZ2B4GoppHPillo/PbdfSDn4xnLIxsAojm6QX9T2JchZFq6FsHtQBFsfwxb34zAxcPFXzsvyOnu4YuzqyxYpyLHN9aZHJIZlF+IQ7gG95Wkf/UqljJSlmcf9tWLcHrzu18nQM8trk/qJ63LoU4U7NuTqpRxogVd9tkzF4lqrKPy5H/xK8tkGTQEbB+hvyYTtFGkZdHv9LPYG1aAouX4SJFMXYOW/1OW2IeeqhsV3sFLIH/3kmtrTitQfxxrDWT5/XiAf5Paq2WypXlx6Al01pHI9/XlO2bpyFZzrRH8VIVW1zOGMfJllLvHP2EZz+2KACsKNJan8tCpWvTwV3noLS6fhsH9J5/KJXy0UuapISeEkTLm7SwSCDcSycBZ9L7YBNH+K3foX1EbiZPLWvJOqTk81+3Cvp/9/BLPO9U20Rda1Y4UGjR70Yl+1QoT85SWuvHbyBYqQ96Q1pMu0reGmR6Yoc/I8ZgXxGdZjyFQ0SRolXlWGp51EO7Ea8S5dgNMoZBTkwyJJO3EPSrSM+Awy8YnJRG1ykLvba0IydVFrZaNSC3emRc1z1LbZk5JI3DItPmAz+IW8xN4eDom/5VfhyJgJkmVK+DOaQkEE+q4l0sFs9th/BWY4aGL3Mzj9RDdAF7jB6Sz+HgotP+ex9mif/h4Ht1y1tnNs3uLGtbtbAYWHUILM6knwoPpoLyo3UnyTeaQKOzUsbMKE6Z5SMK2L+kgBLTzNlwIFmFZ/ByZD+yN4VuCKU/+pfk63VLV4MMpEoH7kGwB+rswRpDjpGEglGZelQzVEiNJlFUDgqAmdWpeULqljIlcndy8WA10uSPaG9bUJHW3Njg5feCnlyWgbEIJjbcCCQzWRI5hmkArfJP4w3FosGg8FMVsth8wUNOFAQfO5yzF+dM6zecL7grM7xI1gud3ZO6pzYGQiGsrlcKpOmFkthUh+xjFOWnlgsEg4FaeP26omGQ02NjZM6OxliXX1dW2trfV2c/6hsDQ0MUNgtrW1Tp0yjaA4e6hoeHmLrYChsIhQN43SNhKn1+VVS0VisjqEw6eFoKBim8PicmaVOxxc3c5JIJLSG2OsLBkPhkM7/ompR9nhHRmhPeSqRLDQa2ATZtKTJeDyxeLyuvt5mYWmfJb7oo9Eoa4cOGG5rmzz9jkj8CSvKE4V3rh1K70W5G5MasX8w9OGbr2xsSr5h9g5XV6cP4Q0btdhiMKwN5mrxViPktbjHOtqadVasOt/5dea3mJxqrdkcVGdoBeftxvw+zKhZqOcoBZvtOAZTAS2pOlATqKtSw8uMJtZMcx8DsgHy6SOmFR0V/3WnyFwFAcRmagMWTYwpa+/5/LDaCxlSsA3JHRjZri0+g43IHFAVJ8UPNqHx1dg2A1EPTo1j4BKUonLAR9t+svSBd1w7HMH8s/cPx9STSgI04kP3EHbuwsZ6bS500oi92pg1x/74aafI3EXxMZvMLxsEhe8uJ9PR62j6z3s2YWmd2FJbAGuK6DpTiWzwqhf/auCL/45LG7GpoBS2bsIH7sH521BMYlpYM/IfmanlAURTGsH9OHkHGkn+qmcLUPzNbNUTbeZyGYvrsSSKQBDn7sQbt2knqA814F0l7OnAUFz9sLwam1HIYWg7Cgl1nDv2T4S8+OY83NCLW85E62y0n8vmU3kkRYgtlbnjG2uuSYa1ytXI3w1WbsBHvo8rlyFqlTyTx/4BzYCKHqMK9Y9gIIFL25BvwrrvaC5QUwzX2Dlo41FQdgY9mNWNn63SWFDyfFX+ny3AQ3OUx8JGrApi4t14c6PtSlnNpv76kZuE70/D7bORKGMwh2e+hpOatDbG01VtCAYmc3ISGy7Wxi+/bsOaNmyw6/HJWDNRylgqiP46NOYQj+DO+W4GqLD3F7hzH159MoKUdhWsgz2d6J2KH9ZrFe+RFP+JKdhnq7Gfs8DHIZbTypC63JgrnlfPdNiO7hoF32DXnaQpK5XTAOdiaRKvXiW9lKT/YA7v66xoyLztiGv8bVEI/s7qS67Jhs6c9sJqSZY/To0ZBd8+e03N7sGPhvCvzXjKBgkqegHrWz8ONWglDvWabAnhDHQKDCskI2LaaKhK7AVAXywa/jIlbNQsI4ZAgfJdR82HET1iI34UQj0OxXDAI4tnga+bypdNIenXeWceeqSv0YuBjLYO4jY7yI/h0L4d/+rD1wJY6cefPalk8hWaS2HtZGiZHcEvYuAV9v87QeLHTeW1qnMkPLrnp8L4jwwO7i8fOvlXS0HMW/3y/FO5r8LItdlXL3tWQ+hpUBRj4WxG7enGwVm6kMb7MbjY+JzOCDIZo5a2rLEmNNIM3stK05bNxhip82jhOAKoJ+5hNb2j4VSiqIX8yYEUnhqXCsUeuSDM0sVSIwRnIGh2oPc+36x579fCp98vygVv77OdT/zFlTOveX7C2buyg9FS3htqrHllV5F+JpJ6MsqUj/J1opIfy6P7JYMPBUOUqj0f44C+aOCv8+4M0txMSZBjuTcp8rYaxSjk2LzwQbKqAFQKlfyydWJo6qxGbTvJ7zy83T39wyPJfC5fsk5wBW60m46VCE3l0gp02pII+31eElUPtIi2MR5rbmpoaWyIRkKMM5uW0sxaVSqWqbDQRy5X6Ont6+sbSGWzRY+v5A/ktGSWZDpSVxdLa/5N0ust19dHtf+Nqgvlpeg0dFDWnkfSk7x+pokqyYSOiS1NrbRKpSpHEqTSmYGh4aGhYSoMJNx1dfH6WJxaB0OKBAKNdfGF8+auWH5aRrnLsa7m8rmRZHLd889v3LyJBKyxuXnKtGmNzU179u7tHejPMJHaJFf7fzFqJ1sbwJBSQmGwPCmXgI6685aKBc1KSqUZL3UEnS9QyAeo27Gd+LzhQJDKQmNjAwMaGRmhPa0ZsnLFzJmgKeNCqUgdLGRqWCajASC6rK/TlhhtLW0L57e/4U2/iMd/02XvT4vSfeCngaezU/7onIN/tTWtEq2iN4pPXaAFwbX4cs0U/1p8zZYCv98cLAY+CnzE1pWOQ3sSb18r3j+KRyejM4kZx+L0BLNKIsjP/zYz1PgdD6aeOsAZNqH8uFizBx/6LvrdwAThUfd/ywpMeJXY6sZ/1n4pPQ+i41KpBHtvsE70Bp2aRCIbasf0d6oHN7VX+zMSJ3Vr1R2VpaIXpZxv1Wcu3nXLov/vC9d/xHdwXYc0nIem4q4OeNdg4x2ILcC8t+C/fo1m91pg8zrZqDbL0KWH1Y4yry0Jgh91t5bCfd2PIwRr8o8Ma5+f+HmVM1jJyO98Gm9kfV6suR+ZQ+qbj3iQLmmWRdKjDUPdDrCL92lkQLNNSA2Pug0h+Q1pDbUKprPXQp9kfNeLh4D1IVxDe8N2YNPjmt5KhtU3gm+v4hsC/zRdk5SeLuDyd1ScHQaDcoyQKmObGX7HINd/dqfOoL3+Cezs1rld1z+O8+bj3/6o4uBIDI8gNoS+nbh7jdjzFW9B/KjDTcxLBqvK+GUS66uzzEmRyZt9Jey/E5cXMXc/6jw4pxFRajusA5WXfAWUMavDV3YgsB63r0Ywj3v/CnGq1LXoMB7MpuHBShPefceoGvwGje7nQ8xO4IIMUrtwyUmHjzIYBP7Rus6fqVgcHVTXyeCZv1o0p/GnT2o3nnGafN6Lfz0H735OsT9j+1Ses0cTkH60REN/f/6Eua+36tRtNYpCII1mplh7XBPgU1YGcugLbeUMs1ermdDMClmLmWbDTDEEkvIhqT13zcL3lyrZLCtW8z+z+UEi02vw9jch51H5fDSHU3sRZKtkdDttmPG8I3o7joUnTdlgyvmCYu1lSbDQyeCPfAP68YErMFiThdyg5g1OvRo/WYvY6FCngxvPHMUae0sw2EV6b/+zzYSilvXft2huXn8eH9+GN7wGtyyvOH8FvyPsu3wevwXGq+yeVMzxZqNPNNjWK/qAu0btmJLDkWa65xd/9Ja/FQP/m87ubnVj4RO1NuZcE3hGnzrwVsP81v+rR/ThiLvdO9dMsboajYbKj4yWGAvWuqLVHSnbig0Jvu266AJQEHJffepjulzSLEdKmMuHBeBidr+V9DvXztLuxrrXj31OXKAVB4KeMkPSN7Rp4+bApVc89B3Novj9IdMT2/bTkzvO3t16ygGXknRXfNfPF8x797NUxZ2bUex63dRCj1/Zs6J3GM0dUTGXVYMK1Tk/tCSYa5dxZ+YvAyHogM6cQSFYIBpKUJmZCHmvQFmrKlRf5jK6D5VWrrx/9uzZNSMA9b76xjDDpyt6ikRFA5mMijfT+BiWAle/vNRM/mpbWtaMYjESDDQ31ndoyk9DLBTSSbmlEl9SjDZIPqtFtCWf0WUSBDJa8l5lkjn0aQaK5aakiVGixYylHAqFWRfJm5ljJsEGiFifXeZcFVed4C0NDIlUuyKSctkfCGjRQj7v9/m0z6g/QM0kHApGQiHy7ymTJk2ZPCkajYh1l0t1dXVk2d09PSOJRH19fTxe5w8GKFQy/BS1imzGhiDylTlZyWRihA5HyPKpHWVSqWwymXW7eCaTuUyGmgEVlSD1DSaPJa0NklSiTEAsGm2or2cGM+n0QH+/liIPDo6MDGseEv1ms5o5VCyEAsGIhgvC1CIocjVo/qMEbPZUMNh34YVjvtf7bQvOE90chVw+hG/cU/rGvIFLBgqj29f2RDW3+AfTsJdfxGo3sMMT9oWtnbTg8B0jEPwg8cXITyG54LhvmQMJEK9TD+gQfof6rPYcPN7YHR/xm0daz4/2Cyr5/OLyy001gJz3SJBVMX1h1Efw+tPwg4cr1kQpKzZPfh+ZiMZl6rKd9nZ1PUanopzXwlntoe7RaECoGR0XSSUIVtekUkdKB3D5VuxrQDbv3/3zhdMu2fLG0zd+fxnWBHB3A84f0N58J2VxaDuGAoidrB1CZ/UjUtDRp+qhpJCpAu21fYEouH7jOrUXn5L67DYGwIsOSLtJ0JlT+q25uvx4sBE3T8fBaXJIJsNQafBPwucmYZ5ffesLBzF7F07JY2ke8zO4dRNufBCPPaTrltVYn8arSLaquRsPv+knZExUXchy6IzawiMicI9E8WQAb74b0W2I7sLkBJaeiqUdWHoQE6biuufVSPdkcEsPHh1AcyPmup3LR8G3BIPlNVbn/N2BH8RJzVIDHtyolQ/P7daUsElN2t/zWAiF4D2AWBxLzsOipQgeqao5WF72B9AZw9NOZyMb9olP/sUudK3E87vx0U4siSNAlyxNlhB5Z8RaEdWqLMIxOZ4Sx5QkPlrCHy1H02R4xm1xQfmTC1oCWBdYsqwjNV3th5Gp7UhmhEG18aujGuepzKsxJe5+M7C6HQej3+5a/OddmDZ0FEmwXS87hJYUnpyMmxdia4sM1AH+dzl2N6piaBCApJmEeKopH3x/XWCZ4UVpnGYtmm7ogE/ZNPh2q20XbDu1t7xY3fkGoDypUZhu8OA0fO+UyoEGtGAL40uMb7ApdNyFGxZWBDjlIBavtkj5FmOzOmCR8s3DSPkyqUrp6KACwJcn31RMLeVI8D1z1GmKJZy9R3rRduba4A1omtyf7VK/yXgBsnxrp2Iy0RQLM8BXcAR8e2nyIBXvWfhJP25+VvvnvteLX9l2ZK/gd4TUze3JpyKkOTSPllfFYPyKNMfdyWSQsQr3pMKjqhi9HeNGAYjzOXvZ1DgbvZWHsTAnFYgtVNyPeUifJCQkNrqqndDqSnVdm7ZNkNi+fDgKLv/SIGjn7hWiAqJfOTPQB61rM8enLvAq5KBiJKoJck4YgntqBkP1gf1ULWtAS4Z/YGhxPhlqX7H39zULqOfJKfvumT37j9bWz+wf1UMC8Vz9zIHnv3juxPP5HR6DoesaykknTgmZJFqwzDtzxUZMr8Jk6Ysl47wT9lhwt6MOKra0N06uCFgiiknRGX9U2IqKv+Z9dATgsAIQr/c3tUb5lDHz8vl9ZOOsF67eG6jmqmZQ/CpwzeIg9S6S5ddHI5MmdLQ3N9fFIuruZtK0U35Rm3SSxTMFDINk3dJCG7Jbqo4k6GTerLCWViXM6QBePtJOmXm/JiQpDY7Wa/jIYEkQmJVSQUxd6mxlVpKGCCKRSC6rNcF0xzqtOUDBAKs/tYlYNNLe1jppUmcoFEynUyPJkVy+0NXT1dPTm8vmqf+yEWSz2f7+/t7e3sGBATvNVww9nUrlrHdfBk1hyhWpY2Rt4hOVsEK+XMjHo9HGhvrmhsbGekoiXB+LNzc2xqORuli0sU59/9RG6CtLPcGmRVEdYpalQBXymtKVzTFYdy6xUp9Kp5KJ5HAimWCM2awWPKe6//q5GxtyNxkxXm5fvU/tbfjZ8xNuq896wpSZd+0TUweb073BYhfwY1scW6kvDhReFm8bQFtWS3IdnpmI9hRuXYh9O3UgQKn2C2TftQdZesY2R2eJM97H7TPN7yad88NKZ8dCVxwPTNdpAy4l4eJx2T9B7rLCzn7aZqkPH+PLOgpHqUkXSCUZMr0koa8l2yBpNAnWCAId6vi8/GTcve7wOk5PAPkhTfcPNmqWji9SOeb2pCKKc5HsRq5PCsDkN2oQYDzK2Dego5p2ZuLPfurS7menNFy68y93J1bdhSlTce/J+PDTuMeLiQfV4TcYRnou+mKgxkVS2MTkMWELqp2IRwUzwnzxYt7dReWNxPE+wA6HUmEEcHAQ7/0J1p2CbEDFwVIYFS351WUVI1Zuw98+gFsPYDCNUh5XN2CSD91J8Q3SklTwBY64Ogo2SrBL9mJSt063pVLgZUbI7/nL6pJCchYeXoThzRj2avFioQ6ntb7ALjovG/he7BtBIovORkxpQUsdlk2rTAo6Opg9smzWdcp8THMaj05TWq+puV7LcmvCq3rwljbNhvq3PfjqfkwJaw6PaOtsWzdDjkv2Sf0qitYgCp348UJMOIAJbfC4DaZG0WC6Pov5KUtJFrmDeLpRXd3HwRKjqax0p4UxkVXoYezaj/gUrPdKj3ubNbUXi7evPaYkWMndo2c7NbMo58Mdc7W2nlg3ASv2I0pGO4AdWWzy4Bun4N83YVMY21ZjZkr7gXpYj13NZw2mekDtqMMkz4t5OBKsckWN4znwq3DfDCketWCLp5hnJ7A6jNUsJGsmqSJO3YuIm4fGFwgt+UuNipFO12Y7x4OblmNwrxyHrc2a18RXXC2o9jP3j0+pFNOCfoTux/kNGJwkLSWeq5Ek33VMXlWB1AO+kSgHVk5vRQGgZSYAz0yELkLiXDw3WeevvYLfHXJP16eeC5R0fpGxp5riPlxwBvEbsekKJ6sY6KrqzthLBeZkzFOCRtlVf0lozFpwNs4wah4HMSlyKWemE2OANDMUckpSfyMXmjsu+sQUMrXWx1pNKp0axzN/tJKFpYGmSkBVG/MkyKoCEcMjUPFagdH3sdmqPJXBnjmrUftaOEsSwkS+tRQJdl68/TiHcP1OUEamN7r6cxeFWlKz37YmEMuNS6Y/UvBFc/mRcLj18GhgKeUZvrGxnDZtSa8oZVES160zyEyDCcAEPlp/qpZOKxg1uJCdM2d2T5y89U9PVbj8Q9cU66if5JHnAMQapACYC/kqFAp+ny8Y0saYVicUeLnA95XSytrkKRb9Pm8kqEk1ne2tHa2tkVBQfdi5HF9Z2oBH1LYUDgat6hUCAfXnM0xS/CCVAK+XhDaRTFEtYAGyFlIZFSfWlv9MaDmdydKSGgDtlQGnf1vrsiSy/kljYIXmIx2dGwzRBZPNWyodJMsk0FbRlQbGncukmSpNemMUXiQSw319vYe6unbu3r1n796BIW3Jb+dzDZD6d3V19fb2MBCtO85kCjnSNg9Vk5ANKURDoVgoEgmGYuFQXSTCKxYWy29pampqqK/XAWZBXuL98ThFFKXGQ4XD6y1qT6Usa0A8EqmPxTTcEI9TbYhFouGgzjZm/igu54yMn7Gnk6l8hl4g9SOdjny0z3VNkZOQ3P8rOeRwODsYibQnVh2q++LfXv6NL5/9QMH3WLjwaDTfHC6QqfPbwe8as13pu6R3x+VJBay8OxP6Yu1pwB89g+g87QV+JDYAq+xjNMtuXUfk6dDBrienceNmdZNX3zxHAXnAxTs0CfiFwTiYYlIEEne6Z5hzzXz8Zs6vNZmX65nebZ9wKiVkEvXGs6mjKOfaSvLsedjVi55hLQKe+X4Mb0TPQ0huU+LD7UjswIGf46qpaMrjqXuR7pKGQB0gPkcTZrTLjc236H1U84W6d6HhNJz6fOjplQvT+UB8TctfLnx+Xgyzgzh3jzYAnXsQdx/UUVy7n9fBAsNL8NQsdYh2jqBzCJ42695jak8QZAZ7jcqx1HqQ7sPnE7hxG4bmjtnw0SG5Cxtvw/uWunzjsR24ea0mPV/YpC19HhvGWzu0eOB1rXh0CH8yC+0s9GhFSi+Mbqxdjw4WTRn/8BwG8jizwaZ2dFsKrf8oNB1dU7B5Oya9UWstGpahvgHLwirePwTwdbJ4Mi6Yg3edhTPm4c41mDfxcNf4eNCeqstxNIQXwkd+gfUjOKUOJ8Xwsx6JaxpJGysAuR2rOlsiqzq1QRra0BjEGV4834zJAfjHHXxBJks9kMW01vSH/dgXxJMTX0ABIH+mfrcQmNOFzfdoT8/PnaOhqkeri3l+AwXgTRteoLLwK/fIVOmWtejrjz0Ziu6ZmuUL54tn4oEpOrsgNBXvWYPXdmOwHx9fh1P8WscimU+rKvanWOuehj0p7PfrTfW9ZXh4WuU69RBun4OfLazcMlKqHKNLY0dBDfrxOi1O2MOXl4EvpbP3aa6Uw/ZmfG25BTIVDzdgl3fM+RjjUNyM3fX4/jKsnKHTwVn5Jw3j/hn4ygodpxgoalVVLRqyWNuuZdZE5rv4cDMe8+K2SxEu4dYFOKlLSoLARsSX1biaRkFbzfyBDWiMwyvs/3eN3OpYck1Q0wUq3FRcrQLHw4xvOSqmP+5WNpU2Yr/2hDYiLgrBHlbcyNocWA0QjOnJLFuDM4/aOAfEqD3Nmqyj0BQLmaALi/aiYDrHSGspqQbIjaWW9FA+BSXEQq+E7/JSfSaDo16jt3I01oH96scZ3OVS6H6rhoobc3bYwETyMZ04m6ow9WgUzpIu6wKHuvvmdT01Y/rVGxXPy4UymW82MPH8nc2Lu8Ym7TAC8VyqKx5pS46OTpTznuGb6ss24dpJwuXLZVH3lXJ35F4reZwA+J+/JkmKxUlP8jE5OPnImz3iJc8VaVRDIChWFro9rKQndeQIQCTurW/SnBMNClnnPj0wkHAoqAC1606+VMiTQ6sW6JAwsdj25uaOFtfxT+ZKy5Lf6wlohr6XJV8sFMJB3knPJOcnv2X2yNEZQC6XHR4eHkmlyfeLxu6ZWOXfTgAIBqvtzavtd6g8uLrEfCos0ySoUEi98ej83VAo5PNr4EG+LKtu+ySnUdKlpqqVyrFImDGkUiP9vT1dhw719vX29PXuO3BgSAlJaXaP/o2QZ1NjoSepQH5tyxkNhWPhsDr1o7HGeF1jXV1zfX1zfUNTXZz6T0N9vJFXXV00HFZuPWUfm6KlppjLUukmLw1Sz2YmmTvSVJ3BR4F4bYSEV4BRREIheo+ZLhGN8ArbFYkEAlRgaGYg+9umbH14SbonTuWyIe+7JFy4lQJpyManDvrDhWB9dvKrti74kyc7ztozsqsxfah+197GrmmDpMQP2Xx9MmHGHqIkyf5bjXwcMLpmtWJpF9rC+vjtO8aOOnT4JqP+DjSQilCpuOyziEYRmm2LwY+Ns/ZWlwAeH3V2dVXuFGuv8RcmWN1fRwM/gRfZUD4dP2PdhPyoU1OZZ6RqxC5mypLXWqf5HgsvRNepmObDBxpxcSdOm4CeGciGtC720J3ouwSHWhFo04BAKaM5UW1n6w09wq/+j5A+oF0d2y/S/j+DJQxNzJ87fd+1M3b+0YwdqeDwhgSmpLAgq93Qc2l866DWOBLZXi0qiE4G9eOnJuPmiThwI1YsMSFSXXlBkEgxR1stj4Zd/RiJ4okm6S1uNn8t0vuk2HzkXH0E2Iwf24Intmn7oytasCCqbXnIQYkv7sV1XegdxvnDCM63+nEiiOKpLG7egoeT6ErhC7Mqu4WOQSee82IHFaGH8YE6vG8iVoRV704ILD7qey+prlAoontEL8qhFEbS+NQtuPVhzO5GyzS0NGHBpOMd8ftbIpXFZ+7GJD8ubUKdH6fENRFIkySXW1WnGkD9jUyX5I7anc1n8/p0+FeQDXNHRfUdKoAvYg/b20Qjs7SnfKahO4XHpx5dAaDbP7ExhietTVybxIe/j+9twwcm4+lJ2BaWJSsUNfkXu5iO39zF3S/w2Y3mtQ44nlWHwuje9Nn+aFdffe+CkcemaRLdKJie/jAWJnF6EPf2Y1kzPOTKU5Ac0vHb6ah0+Z3ApyaKbT8+BQfrNK7ort2NOsbkUPWW16E6qR9Hgi9fvtxGHxV8OOUQQtY97y9hXz1uWSC/DGHAK9VIywaOgcR2fPV0nY3t4t3WoomO1y1W6x4MY9VEPZo5oOW5zCYvSuDZiehhkQAbnsJHJ+Pxc7CvCZtbFSO9X7jLwuVLjLHWSKYWP678fQUvHwo9/vSqSHpDiCSFFUeMwzgX//MLz//ulvY2ncZuRsH2a99Wgva6jLXxVn7NxqESpj0xiwqq9hXU2vC3EkgtrHI73kcjKQjdEI53aaa0Tf1nUsXGSIssFOVCWdCAQHU8QF8CFyThAnQ2/B195MyjsPQoJPslyAEr9vbIzPZrYjgMszNnxoBHb8c8shCcDd1QwSH3Obhz7sy3rPXzXfNygTSA0R1/2MEXLu779bxwS8qdypfpiz7/z2f5tiU9tq0l4XLBX5cpI/2j4J0dd1uBnNlELa8eVLa3qRRxVTASFN04G9rRAc0ix673XAcFiGPzUsl6PKnqCEAlBdFotK0zMHU2SQHpNauFr1AUfWdZGD0NDw8nBvsH08mkuHoJfq+/Lh5vaWpqbWyIR0Ik/QzIDTGx1vktCN0WiuGw5rIzimxOPMjm9mjf/8HBwf6hoeFMLlP2pPL5snX25wt51pwAPYRCRfWD5/wBP3l1LBZhsnP5bKGQC+m4rQCDp76hfn8/uYeXUbFKx6KxaDTOfCdGkv39/elUmnoIaz2ruhLh91NjodYQCQcb6uvJ8vkonUn39Q9S/KzjFISGIEyaas1qDPoRJE8p7hSynTFAMKXk9CYOm8Sk+2qpqAwkV/5l2GT8HrY21p1CPq8ZP2X6VIj0Qn2tZLSrqq+rQMzgQGu5o006nb9r1yl9mQo9nzll8O8/9OS9Lan2s3eQOvCLGBnxJZjw+PEaQ4dNC7miQoYNe61/nZ+fjCbq3DZfR0seCdLU86FFpUfix49i8tn4tvVOHgfTBvHv91TMx0S9hVLtkxsPUh/qADXSEZqBs00HIPhovRkGbGtwB2Zwkr2UxmK3aUBWWrh/J77tx4gHw5vEm0MtmPlB2zd9LEoFHPo1+h5D2wXouFjqwY5vYvq7MSOp9dP/fSfuKqF3N06OiV4z5E/uwM02tWAUf/Fm3DFd2+Tn+vHWBD5Azne6zTqgojIuX0dihS1pcPN/rOP4jXlELpECMIpSTkMWxMgWHLwd3z4LZzdjcDFWfFqWb2jDp6ZrIooD9YHP7sJ13TKfWY9vXms6wLGxfU+DKbBobUq/+euZu14nS+9GxirDOOyYjSuvw7vOw2WLdXruXzVoPsxVFPo0LcXO5DUjKxxA8Kgs/y4UQ+g6GR0Nx+6Vf5H45Sp8+W684xwdL7WjC79Yrbr2S2pxJ7aH7G+DnzyGf/05PjARH52EZBGpknZtEqi1js5USVjJsq66nmAm7jyjg/3qn6eG9sHNeE0L3sMmQIHMNZlTc6D0HtRU+80tOgrqqGoAS2maaRaJZ/B318vmn9+FR6nnH9FHfuL4m0dwKmusoSuGRFBk92iRC1QAPnN+ZU1CIRl88q9e3Xb6/rnvOorSES7grx/VCnuhBaVz8QM/7qS5GvQLNpHfAHy3LjuEOX16hT40TdJdBpwDnHU42qPg2cfwrWUavnhR6F5JgqO9en1jPc7qx7/cZyYWCl9cR13ORBWu8vcV/M6R3xFMPhwlaxr8Hj8w/AZrToPqn/ElcihnsK+1szFS4D7rY+upPa/AuTFPogGjIHGw6uasxngnzJcqo2Nro+bR28NP1WUqIsJbRkAS5RzxR/OkNQLAt36ZjMbv8ztdhPWf3kUwSf3I4xQ7vZo3C1JBW/h0NmrrDM7SGdwTWthdxSXhDKO3RepR1dCcDQ0OorcFTX+2wQqlXEka1VUMdE9nfOQLBELTSpt3nllsC1344xuCR9t45/eLdV86Z/rrRUf6105I3+zxbU4w2QRtRvPibkftCfeIGXe3DrShA8mnWHQOnEAqj6sOnBvSWv7SxsnNBeWeOo+0ObA7s3LlyjGLgOP1/saWMIuPbpyfom12wyJhPamPkecH89ksCoWA399QVzexvb29uaU+FgkxSIZPzbJUJokOWGe/9EiyTI8npJWs5UQicfDAwYGhQaYgXhdXB3+p6KNqEQ5TlSPvZ+LYBpRE+lSOqAYEqCmwRgWDgcbGBgaSy+WYGCk60MpaZo5eGhrqmxobqWaoTclxUAt5qTLEovFYLB6Ltra01FGBCAXJ/vkbjYSbGhuaGhoSIyPJRCKfL1Cd4JNoNEI/VCDcpd73cJjuqTmEWdUCwZDPH/TroK+A10eFx1fWWfdeHdGrU3p5kVLb2cUlVmQqBtTX+CuDGpi+K0qgjZzIl2WBEqMP5pcXbylnE5rkxrzxVyqcqQkUzUguurl/Uq5UYUxDidBbXrPpA6ccvORQ/oJn1dm25bqlN375ksSB+q7HpvU8PSXcmgo1j+9yT9pRS49YH2LlqFayH6oFJBYp1PdhYgLPTVDf2Di8A7jc0nkklkyV+rCq0lN5FJy1F+9Yg1dvR+z4ivp0W+tGDlRpC0eA3GipjVqMgkSKPGn0e8n0kQ3zor4yyiyZQY82e/nLn+LmHXj6JJznlb/GanZYbX78IO77NYae1245JNDeMJpOPooCwOJJH9BqAX7CvQF9zv96EJtP0cg+Jfb4ZIT9uHwY/skK/9+34Y4+5Gryclod/saD/7gLg2s0I+iSc9SNengxwNFo9Bj02VyI6vFbj0/HxvPhrVOqRrHnBnTdjYFnMLJVq5z5VjzXi8xMfPshPX3bBPU9j4JJe2hQowHEvizu2IhdQ9oh56h94XzznPy6d3z/tpN+cNui57e0XTl192kjRQ/Vm2MU1kAzfvo8Nh9Ud/ui5drO5IMsrhDwKL79PBYewNMFrQmueYnVIKqpWX/3IC5YivDxp2KfMNrqtX//4ik4Y7amgb3uFLzxLLTMge9ERyV+c6zbi0c3q5qd3aidW7altXZTYIOpTk7TCA+bIeuNG+aiGsxy6bRu/Mnwt+OpDbi+W/spNdMv+SnZPys25dmLhbtxajemDWhk6Uhssck/rx7GD2/DxhHZ9L4dw7/FdCai4NVGt1ub9a6gLnH7HL03Vs7A2g589xQdGlB7PTVJJwOULZveYLHjzD1Dm1pbllUViBoUPWjKWKMg0ijPxRo/th61hryE8Ij6r2/XSALRZDsjzaoWy7HwTx1jNlk6QfRSl3sEHVt1uMqzE1Gqtlwds73TTCwXqmtOPzwCN1X+Ymithlv9x9ATXsFviZFvt/f9T/PIw+HUs67jXwd06uttfJoOWDcc33eVxAy19YWvcjo7ymUejmLpAnIGC7c2tDFwCXCGUTNR8UKexJSQjqgHViBlrHZrmiNSF6OAYheKTekm3xTfUO8/bei2JD2VaaMvxiBLKQuVjk+zUECVqwInmJoUjYFLUyVzFXopMAYXOc2pVGpkZHgkke7CBQM4rTR9wtx/WLP9/pPLw7v5lF7ENKsSoAZTGvFFy92Hhha0nr4vrnPO/7Dw/JfOjU0drJ/dF58y7O/KZNeHJNkqQSesUIRKidj0eBpMQvp1OSWczaiBLmkYNTvH7pagL71seW8dx3w26pEwh56RocI73/nOsYuAG6gARKyA5EjFL3pqQZVhe+moE5saXFtT86SOCY11daTUAbrUKtiC2D88NqHFFtKqBvJSSMpzPp9JZ7LZbCQaIWWXrQfa6jIcDoRD+aIW8rKa+m0yDD0VpcEouYybymAoJBbAdIVCAXL6xob6lubGpsamcDhEaSZTSVsum2BNj0VijQ0N0g2YAcVboGbCRyODg+nESHJ4KJ1OkZTTQSqRYKqYUC1JoC5CpUUxqlUwmwG2E+kiWt7tURc/ebxm9eiiTK1h6JHxeBF0NWOJS5dajrKvX6v4TqBqVFaivFUBmgMTuKRhP2pAJje3zJq/JRtgoLG8f6R1ywCJbQV8eMvdc7703eVfumHFY5umhDO+v7vtolR/rG/VJF69z07eedNJm/53xcZvrFj/lbM2fPWsTd9aXj+rP9KeLOb88BSf8+Imj1YSnuFmnPL/VEQmYPJ2XL1Op8PubD48Rk9V4a3H/CoJx1cAJo3gNVu1+c/xwK8pdfidx+XBVABIDk62/kyGVmfDGUfthBvbrzySwZd+rbDb3o93+DCbYicTYp1SGeB/KIdODG0R+2cphDsRbNAmofy+pvbJMDq1aeBZhCegcUnFZmkdHnwYI2sQOI2FqunO12yT6vHoTCxfgCknYf1B3Prnml5yl62YfOcEnNGA/96hBYvFNB5YhRkRccHMJAQmwUPFRrXj2GD250phKIVwbxrfmY8kbcoVRUXnGBTQfKrW+I5s1FAAsTSOcxuRmVVRALalsDaBP9+GZ0c0HcXvwSNDWGcKADFUwNq9YslNNlFhHCiZXMF32z1zRpLBLt+mD83dzcQfB04ByObR3oBpp2oWCgt27mPwJ7GiCVc/iBm92B/EPGprerMdxu5evOenmBHA5MVYMlPN5+hgsoetJvBizWEFPpZLQySoMYeQVWK/Fw1RXb6aenLOp/Hfd2mwYl6nQtrQh+4y9h1A74j8ahLiccM/Dg4Naun5rjS+d1BLLwYLKneB36x9VbJJ3XjQ6H69zXmjsFhFd5hmHoOvAT0ePLcH64cxNQj/IcTYJumLFYbV2I/gdEz14fY2Kb/UI/oteD5nPFSr388WOoQJPfi3qZp8clKPxvocPmo7A79Y7K/X3JX1HdjUJnM6KDWANrxGQke59FKrwh8pkP2Xi3y3VmxGQQnP68MSNm1qZVGUp2Gjb9xJaL9zXGEjAC+I5T69T6iCuRXLJ4gDt+G9LXiuBxd04JlZhxWA9TegM4VZYXiOpgCwapD/7PbgXhMjFXu+iPb8BF33aF+yCHXIV/DSoZz2jny3I71Hsq4yLb4o/KQxpCLuC27faoF/3Pfb/stCNODYcAyMhtHfGlRuzWHFwVEx7hFvxZQM4h32lISBpNk2MDS+KT1G7vhTAd0xLzJAzIcPzVZuKyMAlZwaRMZIjtyNRVUTVMXGBVbxQDhLBwvMcPiFLjcMlIZ8Pp9MFQbTsfTkk3ynnXTxHb9Y8LFnZ759Y3RueeYH97b9sW9kU7xwsOiRtiDIs1eHMpWK2f7EzNazDzXOGzvU/geAAytnNc7vaT6py+cvpO6tK+wMS4QmStarWkgQZu8M9Ot+R+HsXaEo/1VlgHBmlpoKjqSQHumSDNJkLsbJP/oRnDPpWokjFwHXBZpa+b1gxHJJXyxvR+hJ+rPpdC6V8Xs9Ha0tzQ0NsXAkFgyRQGiyO8pkzH6vN+jzab9P9Y8r+fy1GqM6pBGnQIAR8zk5fr5A5u31+4N+3VIBKGakHWS0DjbgZ9ystNQBqHMwe4VigY/I9SPhEFPPrNXVxegsnU4mkiOpZJK1h8lWPde6ZF+QEZH45/JpKpSDQz1dh4YHB4v5fEAT+n381fAECVI2K/LEpJWMymu3/wIjZrtxnfSmIouc+JRBGiq3vJgG+5VB0qb/0VtnsHbjypNZcJbWOp1YJBlnR0jNOcz4+Wt6grQvGfiQyBdKz/VMG8iOo2YKgYndPdjwy02zbI7iYZSL3nLBx0uJYsAF395fz/NsaTxjl6dpTt9AXKoGGcgG29Cisvc0Pz+T4WnBzB4s2Y7uqOanEn9hrOI4OL4CMBTS1h/1x5khxNDJeCjlFxzHozPXRcoUL6jO/Hkh8L19sIDy69DsxevyqH/Wst1n6wtNCKtCiE1DKS1+P+2PNcU/14/BtRqpDzbDyxaQVZ89HYeaDw/f7+vHlqew/FqM1FvlsLGOQ/XIzRDDa6/HG5Zrissdz+GZnWLblzRrDehXa2b8392P5LV4qAX5RqRa8NNOHb0Uy2v9wHi0GtWbLb748yF8ZYJWOpbz1hFolaIwjK57kV2LszKYlcEW0mJqSSUsr0d0Ph7YrArVldGIxEgR3TmtBp4QxJPDWJ2QywVRDGi8DW87G81HUwCIgeHwGy7b+vjqzkKk65q5+x2LZbvpLyBa1ZFG4RQAVuRcEae0Y2ILUh70ZzBnQKX29S06jLm0HxdNhcd6XkeRj2LrHNyQxZWniuyOfRPi6R346t2YGkULK9wWq3m89pg2+CJn8jyyGVNb8dhWrN6FBzbioU3UcHDv83jnufjGffhWBD9bgx9cj5+vUqQPbsQVSyseXyxmdeAnj1b2nrqsWUog3wiVbLkyZdViXlbbvDRqkGTxlCcVALYo1hbW+TacPBWnzsCOJL6wDpPmYYlbjM9aR4WBFJAybNeowFm2Lv8Xtr7gzcBFvXjTIfgG0bQXU9vhGVS8K2dgI50aqEE/XDG+TJjXqylDxbEq+igaSzh1GvzztT6er12+mni9nPigVaUXBN1cZLN1mNIl9h46kcX8da2Yuh9vaEQojM0zDvewxBbozReL6pS3yp4/NWBN37pHuug6VgzW9x9qiI/w+LV/cfj4r+ZX8GJR8GTuasr3kZ+IfpAMkYyQpVHertXaV53ve2vBFcpln/sKgZNNLar2grxYCO63FnQ26rLWjTzUYJw9DQ7uhikhy3BUj7w/b3N+iraekk8ZfoVvmiN50SwGHeXkaInjfqSTCs7oimVNCy/5l96dF/fjAnBwMfKXYbtcOHszuBsalTw6Ig+kSzqjhBlIJpMZSpa7iyvKC2cu/69H573nGY/f4nZheFDMBMrtTd76cv8Tw7QIhUIKy+N1RJHh5WOtHefu8v6e9gM9Fia/asvwltb49MFSv3fw203llMRSKQIH3lBWzjUFQaGYJO1vBZZTgebaRyLytliCNjRQpAQNciA5qw7ono/s18SuGVaagZ8v5jLeIxSAel9jS5QxKRKLhellEnmv/WeSKRZ+Y319a1NzOBiQ8lUsaFccsXgdgmXEWllyKeUPg2IINg+J5UklQolQTVOnu7rdaWYdzRby2mIzldaMf3+ALumQjplW+Q3wQ1Em1w+FSOz9xWKukMuFI0FGk7ZluxSbJhwpal84FAr4A6zy/b29A3395P10wUbABNfFYnW2RIDBsAFQwWE0Sh4vVm/NtGGTdn38+jw7pUw9/aYJMFMi4sbvTTr8sfERNSBzaiVkjcUu5bMCiZIw1wTvZak26JqSoHDcX2ewH7l0NxR22XP//ur+1b8FhvY2btvcOXuf/69yXesnlZJBdRaSPvGXXzK95PzwkFJMRsMknG7HDRdajjf3NA0NZz923AUAeT8enI5fzcM9szBxGM1ZzZ6qdMCzDpPa8oNnW6GfEOiL7k897pDEWLASnTYFVwT0qc6swucW4vr5uG0SZv4cb7gJH12K83P49XU4uB2ZbvQ/pU1+Gk5CIK4RgP4nrcvfC18IoVb4IypHV6r+qLb4LC4Wy/8nH95YxvSDaB3Atxeqg9DRCLrsGcE96xDx4ZR6LKnD2ji+9wGxTF6952Jvq+Y0xcuIx/GrBuyt0/bq0wbhZ+7Y5F4FnGRlM90uo011bXhwAgJN6v9z7J+goW428jmsvx9fnImwF2uSGl7YmMKj3fjqOz3f/sZb8o3rB01Lu7wFb2lXPX96GOtN2bimDV+eiw9NQvsC64Y8AszIvBkDi2b3ff+WRSlv35vmVBSAvVmtIjhrLPmmckIF4Pp1klUyi2c24+NDuCiEGTPgI3NN4Mqw5lBd2IrJ5Ltjd2ykXvZgFK1TcVkYTdX6znDSORHxD34Hz+/Ds5twRUx5rIDViQmoktoXxJu/gq/fi1ufwZPbccMTuGONVkgXSsojIyTjX55C33nYcz/yA4h70T+ES0/CcjL13xSMi+GHAziYx9XN1WbMIr7Yfg+guBXDuaCnBH++rBG3KTaywe9dwZpGlzqGJzbhggU60m7VRrx5gilOoxKwEOmptYxQHleWscyLG1h9dqC8GQF6p95FTddeLN855fBp31dVJwS+POBb77Vb8CfP6CSNwQgay/iHEq4u4Ipi5To9hChfQXwt2Nv2cRsFeXlAEcZNazpCmT0m2BxJv6fZzEQWBZW4cF57HH/gGczu13jIaB+/Q1sd3jesl8PdS6WD6XNi4Fu3byK2tOLyTfAwuGoXA1Eq4NEdePVzmNeDXY1aaxRbhPYL0Xqu+imYaL6UXsFLiIN3zk7d0eQpZ0TOKicuUQEgU9Dt6Ge9WnRC9aMvO0cPZFl1Mtatc1D5JeRNdEEVhQZnT4M9POysFubjcJgunQ4i9hY9uZYuUamiC9ERTlK10aB5Mdn0TE5m/YyydSSH0L2zc5zOLAkmyVJlltXkOcO4Wwd7p1bTzNDtEePkD8loOpNJ5sJd4VeX4/UX33hdfKp1UYyFP1KITx1qOD2V6/em1jM5kpVXB5ZJASgUsXfTmXPfscoXPvGhuJcDHl853R1HyRMIZod/Hi8lrXD539F0k4OThvslJKLqI5mrcGY6cy5ZrKNeHGjDX4mYLsnZKzReqJE/jLQyIOSyR1EAAg3NevFYGiwRjIZ6ZC6fTiZC/kBzY1Nbc1MkGGQdKheKpXw+EgrxNqAudVYu1SRmTlWvmgGCCg/NDM0OuA1QpeCDSCRCHww+m88NJUZGRhJ5W+8bCoUta/LPvwxRepLPly9oPx/WbVZFagasrW7nn2KxwPj9AeoDmslD0FUqmWKQ2VSGKjCVj4Z4rKGuri4eo3oQojcqwEyP2L+byVOmIqLLpnX49Ovxu/55pUN98IzahGgSt4Kw/6akVixl0u/opWfuolohR8pT9RGVBpINC0DN1T53VdCKjmpAr6VyccvApF0jJ0xwjo1S2ZvIBZ/aOvXxTdP6Eeje3J7ti2X6ohv7o79uyOb9JRL6BGkE8x+AfxoWF3Axv4pMxRHYah2XX7Q5+cfq+x9FwStSSH3jkWnon4jTGeZZRtrccD/1j+MoELVgSjptDvSJf6XNE0udRKtpAK1rdRJQKqh9Oe5uQmQA53swJ4qmFkT8ONCL1AhCHSqY0hDOn4JTzsGz9yCxBd6QhgXKBWQOVD66rCWJHdj7Y7w+hMuno24I/okIL1AXbG0nYr6olaxv78S+MKbNx9sv16lk7np1RD3i192HDWuxPI9zmtC+Ezct0q4g51Pdm2vLG6xeil/ovSfwjf5IVnuBjwPrri+MhY34ZgHzQmi1bv77ipjd4d2zadHP7pofnfoMZfHuifj0DL3VWfdiraifiBlt+PM2Md0QudfM8R2Q4xCN5BdM71sRHmk1beR/9mNeFPPHTkf++mmS4bZtmj/DwKnq9AWxeDt8rFss9Gn4yQKsPBWPLcYbW8ZXLj6/nJf38H5TxA8exud+ju8+IBpNMKnXtGs18/VdWsMwPQLtATzpRGvFV+/W+Qksl7190k+Kemlpns+7z9eoTtcQFkaxcB6mlrCgHT88Cx907P9EeoaPgbeehfdfqOuqRTWU9gIrU9b8Z/H15rqrvvbmzTs6lrd0NezLaSUM6xhlQW7ONkJlgBJuUkU6fwF2deN0H4K7rKRqUuXpgWcvPI8ifwif7sQWP37eroO3X+MWjtu7ijjtoGbw9zFAj3yzPY07bOB3h5Y03rJes+fr8rh0OzpSaOhCegumr0b8gK7wFniet+70duQj+I+Kv5cD9Tb/5zfrZWG9Y2Nlib33SZy9SZOsFvZiL/V5lmANTj+AV+9U+E93YleTvitU9Vfsx6wBNGa1F3MLBdIJf83ApucRnLRNSgVryjl7tdnoUB0G67VOKdh8PPY/sL4j0n7kSOIreAEEdpULjwXz6loW9A3WOIDTBEqVr3Pl468WpS+7wdiCaINu9B030HHVwB85HvVQrWkV/q57kQ6zk6sah2Mw6tzB3RJ0zbcjE2HvMxeAQqBZGob1uI920RL0wqht5rP0D5I92tudC8/icN8JBqGBgQrL5G817VU4S7octTZ644wuMAtXKw1IGBl7LpcfSRX78zNib5qw5O8eO+WfVmozn7GhjoKf2mI6ODw4tziM7B6NWTMgBpLP53sKp+RKzfPf/8wfmgJAxKcNHlg5q661f+jHDUxtxdbgxMhflUQVtHGO3FPCWY7eOvCWGC0n2qjQeMuLXwg3UGOP3CADSW+A1Fcs3eDxZtI4cheg8NTZjSK7DJF1uUB2XWCZizOW0dLY0hSvD3h9QX/AW/YU8wU6iEWiQWnGVvWk10hhUJJVxxiu6aDa01QJ4QOmWQdo5XJMDZ+Sx2TzrATpg109fBZvaPQFg4lkajiRTOdyBdY4D7RNpjYPzTOkcDgQj0XKpWIw6G1srG9sbKBmoupelCLosl7M5Yu5YiQYCrC2a+BK+ocPTJHTfG1ij/KnHDILnlI5oK+qpKlcS3CqudQPlH5mR+6tJo8tAwdJj2/xY1XbCvhUDiVYudYrwrzJQi8WtZWqDmDF7QKs/CmToBS/t/H8TCEoBy81/PGcL1igthqbNHTBD2+Ih7TK+I9tz5/j489tkgK/MC/I/iN5nV7ZlsLHn9BtzIP202zSAn2yzZLH7LSwTgSk/i02evAbYU8B/zOi1X5uv5SuO3D1BXj1GizoUideYQq2HsI/lzFoT//ei6Ut+ORNuH21bgONmPBqbf/feo4W4f37W9EeQ2AIO/eomC5bbNlh0zO/R2L/AO58Dteeibqx05a2AJ84gORqfH4uzpyF3IPY5sGXzsK3j53H0tP4Zou2PjwOEvfC96BmHH3wdQh3BN768avvf3LqybM2/fTa2+dGbdfOJSg34LkovuxHSx5//jgmkWUuMCLzgjSatZU6m50iywrLhqwAa/DJi/C6Ftzzc/zwYdzzd5jKIsvYZA6qjGS0y5Fqx+dNh7zeZPaCuPUZ/Nevcai60GtaGDcuQqMfG8hil2J2BEGGQgZ3ImEBH/6eglpvRzo4fOhizfCZNxGv/09s2I8/OR8fvdh42IkF+CJAZm+tQGg2ck8SP4T3nBK75c/emNjasuKKdX8zefNrJ9OdcfOptkknhcbcXVip+ekcwll4HrD9rxgIVYhHrVD4ZWSDKmFjK/7jLE2+J/giu+FmGWpBCv6PF1Qm+LHo9NZ5WfCZ+7XfTn8EH7tcrwVGzY8LG+P5Q/jjuEmbugjrSUTTa3INeHvF38sB1voJdnAbxfybg28SW2/TE8Vnz9cmobU4bzc++pQM116j1cbvL2PGRrSwKR3UsSF5fqj4ejwXfj5zYIE+hE+u0B4Df/WoDlAnhkLaWOmbp2KgZqDgSGz94bLJr9oa6RBbegUnjvSdTYP/0aGzsqo7rtAyZzNp+BUnXaaNmKx7QFjjcWRX9Vl/xAn4ebefiisXkHiAgQb3SKSNvozM0dJNlHAOzOF4VHzVqAo0i72YF/KkouNdRtb5q9khWlHpIR2iAqDeW+vYVQI0+acy/4ee6bTsKZMlWgyH0yleR77CZ5ZOn09TbXRVnAg0VrpuFa89qMigkk4Z9AvS/3whr1OaUukDeE3Ha/qW/8s9J8jdi1lfclf8sdec2uJ9xh/UsuxcPr/X8/75H3h60cce9fqrJOoPCf3rOnrvnhi4ecjJgaAoHGiWxKyw+OtsBHvqHhG0oNhVxHbjbMxJJYTRWyPf4tWSPZ8aG5d3j3QAFrfNBSuxkvV2FVeuvH/27NmV4nEKwKRp/MhoYgxfhflsvpgnbSvXReIT2tpC/hDpMorFSDgS8PkVDTk306x4PAGb+6OKUiyxOpGysylo9InknHmzBDJNfE7S7Q7uVe2zDBQKpUM9XYFwuH3CRJ8/2DsweLCndzAxkqdv1mo6YgPRLDREI6F4LMo7iiIWDcWikUIxX8oXMul0MpUK+0OxWIy8nxpLJBTysabBq01C+YHRYWGifEwzM0xRmnhLNueHDYLqpcRHYaqm04NliylUK6qm0yydPO1/xeA8mgP9kUH03v5UoZD1R/GocFQGKm97h3jUYJ0TlYUSYEsKqmDhdafrHt43aygbTRaO2zf7W8OWPGPxJx6snz7YvmLvx+O5OTYheRwLYvK+DpB+HAczBrT2V/kKaV+/C6aImnjdUlB+t2I2uXmhTW6hm0dsG5zjg5VyhfXyHheZrG/H3kZKd9bUwXCo5rVi7PxgAv9ZxJz9WDUNfXEtp2t6EH9ewkKXVCbsInw/osnYVIFmlXH9ffjKvQi2o/N1iM3QCECuD/tuxoJl+N8L0FTt9lah0fsLodYZxdBrDPhQD76fx5IcVt2A/3gbFpEx3IPSpfCOnRlfAYkg5T6I7y7FnSybKpJ7MLgafY8iPBFt5+PgrzWFqf8JfLRDU+03lALFzVc//3zb5PqRVR/5kTxQ/vUoL8IX7scPnsC35+GMOrDViv2zUF5QAXB40Aj9aGUlm6TWuEaLND55LvpbEHoAH16IuTZxWUz3YVMDZtjO8+aP17iqdVT8zz348DR85i5cv1tya/JratP/LkIDhTnRSPCLhL2S0DWIdfu0Pehn3qSBhTZjw9Z1pm6vEynQ3wRk86MjAIyCDTqgprG7AbfN8fz0Y2+adNnWyW9+7r9XwkOJ8X3MmnkxRASpNrBcrjL3DswFxcG2U1sKhr31WkkyujPemBeKgVzzE5eNp6cvLRrYuKqbkDE9tn+strv5u4e11c+NCzXjxVfS9kF/vBaNYXio29PN3dg7iNv78OV9eOSfsCeOL53AyqCXEJTxNTbz7hgLYV4IA1YihAcPTsWaxVbKVczP4zKqN2l8ma8yqp1U6EaLZnt1zKfGPd+R3y1re2Lir6sKAF8CpRR+tgA3LxpX7GPQ9fhUX7DQemrtpmmv4IWx9/Z5iR+3xXozpXyiXMrqpR0t+pYXD2ZYlhV0FNbmngt6syWxBFEAIwH6NZ7LZmmvD/vvXiT2TDaV+1HIlzF4/pIAUPFw3J0QH6gBHYwzGYs4DLKKfLlUEKEU63cuRGnMhykApIFekjSF7FYFkxpKAbHOTlG1kk2GrnkrMwT92MUGSnJIBcCIkAWsoF06FREda7seSwxjqaa0kgb7T1MqnRlKBlPTz2o9u+eUT93nRHaC2PmzRU0Lu9d8fFFkcH2qJ9Lvu7jobT71M3fPvHadRfCHiJ1fXlD+aZqiYD4pZ1dqqgoUDwVaEVLlDwtMBTEKs2f1EMOuCpMGlpIjqI5f65luyf510Y8CZGj2iLyTpcZflo7CLJW6DhWOUAAmhjun1uVzWU+x5Pd4Cpl8yOdrrKtraWyKBsNSfC0prEMen7dYKtoJufyfDXh9dfF4NB4vFAu5rGZyaLSBdUiJKNOZ0qZTDCpz0VjB0+lUIplkXKTgwYA3XlcXiUZ9oRCp/WAi1dXf393XP5xMR+Ixb0Cr7xljMEgdIRQJh4NMgLKQp/dsOsVoQn5fOBCgZhIKBiWoslYkayaUxEiBan9SCsPJT4lRlZWYrQpLsWV9VxIlU6VZ6XRCrFR0K7CjQG6sIcjHOCguZ2JBjULBO3t6YYT8y1QWKV1LkUqH7dS1QFrIh5ILKla/2HHyvmSzvL4s6Dhn17SrN5x81Ubyq3dW7Cog3/hsdS3uOFyxFW4/rjP36SQgzVs4wz6qZFfu68X3g6O2t1t3PikOhfCoTSQ6PpZbb2jNq+moGBwOXfiOa7cfCH/ooz+d2Jb888sr9tpupUWx9GzC3VF8O4n4Mgw+g9dNwoQ43r6u4krpmYChk8WyPrYSQ61aGls/H76oNgntvg+ZLm2ws/hqfOccfax/Y1BI/ws8k8X6f0Gh2kl3yUn4y0sxg2oBm9FlFcsxIBUijU7huwvHKACDa3DobmRHT0+r4rMztM/PB97u3fLQrIldiZ0DDW89eZMmLIdFKKkB/8t+/HAPpoXwrfnVs2nPfIEpQIfBRFJtY7EyM9SdKN5OK80ePNOAPSFFQu56ODC6pJejKjYviJvwcBTrQ1oA8KoMFjZj+jT4yI9YK444BfkPGjdb06doTjJZURp6CVQeOvTl0MJ6TupPdZe8kCoT3ew0Z3RPnWcUtNmDnyUxv1sqxOihsDkfXr0NA2GsrnF8zXrNJHFIBjQO9qkLKre/C7xuE95WbVYPX4mcdVcHCjh5D0aCVNQxe9DeDwSrCDNIbYQMuB+/3KBNaYl3noc7gxojYmOkby0A/E1xrg1usfZR/9pU1KbJk4clsYfGnkdGsEJda+XzG66tLUDaGkFNgPVzgi3yfmkxhA2r8Y3TXkB/yw2G96+cNeMN7mCUV3CiGNnZ1Pv05Egg2fXrSf1PtU2KPdX2Z4NN1yRqPz3lgmfHf81L35TxlXLkDeoVF32Q0fV0OlrGT7dYh1EnxySM6DMgPq00Rd7ISZVzUwEQCahwkEoghDMY2RgDchRNdLC1CnRfZNLK5EZ5nThUUSRI/uhEczdoYEDqlCX7J+3xSitg2M6vUqTg9Dsai6VWsdtzqTv8Z+EaPTI4IqXotMy0yLwE/IFsLktLxsv05YvqiaM99ZLh4eGh4pzoBc1LP/NIdOIJjvuPR3JfQ7Y/3PPoxJJ9Xjov3t4wt9c9+gNE79caB76v3ionMFeaJu7KgV+sNnykImA56DIiWNXubNDF8X95rBSWQX/M7Gz4n8GqHMxCJWfzfzTzh1HQTkWvMuruKY1XAFo6QhMnx0jqydDD/kBDNF4fiUZs//uwnbfFcOi0WMpnC/l0NjOcTKZSqXwmGwqEGm0n/lg8Hgyw4HWOQ8BW0NPMukgDQQOrRygU8vr9AwMD3d3dwYCvramhQefnhqRUMO3UE7z+kUxm76HunXv21zXU1zc1MvISSswD/dJlqVAcGugfGR4uFvLxSCQeDkVDwbBt2E8RkTNTAGpM6vhn5ujRp7o6KibLsMs1QS+2aZFE6+wFc2q2VlTHVABUlm6+XeW+BvTg/Lg24wLV/dho2CKlckt9l3rGsFhibDN8Khdagy1TsRz45rpzKrrDywVfuLDww4/Pf+8zC32lj3nEd91bilz6U0bnasftJg3jUw8iltOZmofB7/Ys+wSO/coKD9gcaIJyeOy4CsBk22jDpiyfCAaGwrt7PR/4frq1Dnf8tVkxiuere4zm8b9t+Pk0HPoVOntx3Sn4yun424c1sC7+ZFHUT4VvPrJpLfn9pik8xLZ7sPleLQVe9AmcG8XygAYkfmP0ZnHVdfB149Y/wWdv1Y40X3830nncvRafXwwPqcOlFZdjQM5Eua/HD2bgrhpiwRf//lswQHZTRTSone8jPnz4Au2mj73wbGI9YoUt6+SEVXA05XsHcWuvirXej2/NRYhkmsT0RYGypVQpN1c5qnB2L1l9zUhdKXu1UU+gqH08pVVSmXRLyUfxUkb50iNfROBWk1gM61pw86n4R59WpxwTVKHvUI4+eBWe+9fz23c13fqVn9tGCQJbn1ZhlDGcw5378PMZ2kffgS4+vxK7GrQrv5vtRpDy/sNDlWEBWg6G8aEr7cHvBqGCDvb6pBVIRwjBffA+Zykj+Euuv9iGNVg5SWTvM8vT1E5L6Yorz6vx4yB+TdXSo1fFbZbl2rfLCWIa8A9JNOQVLHOff1zvkv88WaenJYKH5ePwnSTq9trOx8cpl+PDpZ4xPWjm+aaj2oKZEwezObY91SCPu7bhO1Rojgs29lLO56sdBX0FLwaFZLCQ8Qc8GW9d2VNtdKMoZvzlVPmh976BRRxNHGpMbmNN8vuCAX9Q/YtGvkUgDCwM54tUwFUrvYetijn2QfCWVpox4ZhB1QtR40D80N0So0/5S9JFv0VjPSJ5vKsOJpAC+bVZizgcg6ikTQqAmxkiG2cpqsGfSsAW8mEFwGD2cqNuTaVB/dDukaXcZqCbf1EXZYfWvoBIFtkgOeNgrrMwc/FFP7s+cNwTS08E5er7ztJ4WFx/aDj02cahn9dVi2u0NFmOTLm7E80jKlySRWyS5n8+ohOWlHMmS+dyLNy9vOqSLJwbequwf4JF4QZ/yuWDR04Bamrzd3RGSK/9Hk9DJDZlwsRoKFTOFUq5vCbJjKbD5ymUi+lcdnB4aCSRjIWjrF7JRIIpbWoinddaB5dcRkfSHwgEaEgbXFz2vxwMBaPhUCwaqovoUDC1DGqNhRLLtOwNJLO5vQcPJTOZWF28qaXFvOgAhXTK9vvP59jOotFIPBQK+rxUbKVviP2TKav+0ywfVCmoDNjkJ6uylvdqzVX1p2DYNtwZwDZZSU1HiVSE9MV/Ls3yYX/GQ9YKuXI7FkfxQvcK3hJiHulGwvK6NUbMgcbkqLSrJtAVkyAv5ScOTF/dU927++XFhPN2fvK999adPDwc0dY7p1j3GJFDZYZusKjO/n++rzpCPQ4klPz+HX+yASn2w8bnjsQkowjVyTYniGIWd9+Dcy5EnRvI3wNtRF/F8mcRjWnOd2obPm1nJ93eh/sGcOCvqWjq1qHZNBQKvbgFcyagqR4/GsC0BKJTNJ9lA/DhisPfBJk87t+g7YNWzBKpfW435neic3TubxWsBtsOaR+hs+di4370Vxf18ZbY3YuNVcUp5D98qi7NjTF0NiJ6gn35f/gYMY3RyGsFfKexcMd1IVEposJZX7l7AfRagCzmF1m7fmO89ov4kxgaOhBp0RruQw14XSO8nZWnRwHb2M/198KJ0zb98NTE7sbzrtj0NxdvP3dRd8pT/oFtWcO8sthJWe/RAcrCgh7tMPPWddjSouG4ffV4ujpxjrev36jJOasm6oguNy3nZQDfcq/ehXfXnjjQZvvt32tUdxRUCXi7wzoOmPeL1czWD+KBubi8HYN+DYf8bKyPF8SygwgVcfUmnVVcwWvtVdOLnZvxhXPGzKSf26teDO1R1mGvHZsVdkKgOs2LwbJGuYPM2FQZI98nfqSWYtMkzOzXSt/DaDGFxi2iGv2ARLGvWTMDqSvxZcsKzoZ+ZCruBL5bMb6C3z/KRfT+tK73uyFvKhIMhkiCSVcqz/TNNyJgxJ2/VbuyvvtVBcAsBXoTTzFUrKoh8NfRN8evnKUDqYMUgKLmOpNS0AEtyZeKBVnwVgqAHTLFLwod8ym5D6mhzykANuzg7I17knhUYiQ14V/ZO3JEg6us+iE78YrBjD4tl90cbEYdDOvcK5L+QqkcDAaZNrL//uwk38kz5n901cQLdsrb/w1sOWNyueAKy3rgnApnxe9KkjYOErwTq7k+DLkyH64OWElVqsVYsFhIalUoVT1OFFIP6Ev/aU9+ue/IKUANzd62CcGgPxCLRJri9e3NzcgXUsOJUjYX8gUioXBIwwB+r19LDTK53FByJJVKNTe1FPKFXbt2sYwZSDwe5y95P4N1Iw86vrdY1Cb/ttU/Q6ADgu5jUQ0x+ETOVe2pBBTLHvVX+Pwlj3c4lR5JJZnrYDjMis24EomRXCZDfSMW1TG94VAgyOpr2pKqKTNXVP8/G5mipnQUsEmqBkwYn9Cfzx+kXqwZQwa1lprpd4QCqOJoohZozwKp3BwD9O4MtYGYmemzQrH0Kxty6PX4fSw7U51dRfAUirhx0+nJvNhcazTdm6r5ZL0s+K/XrBz+2Lp103RA8DTgfUa0mFi3uYh/GOHHMSGBwHhhG8hQzjwuJ+OHk+zfOqTHgBJyG+wdOXrwgiBZpLSWVzve+CV22sU2jV+seBavPwufuALFAYQ3ajLT40P4eh9GPgBPEPt+ph0qO19b2WEz24Pyj/Ct96Kjodrnaj2zzOtx2DUdjM5YCL4YIlEB2U8BX7sXj+7FvgEMpfCm0/GORozYutX/WY7WeVJqswfw4HUY6UK+rON7NYnfQPP5C/DJ19Uc6cWksy6Nf6/8/w/6gJUV4wuAWb5M28xXPlzHAgXya6NrLBtS8CUV698pPrIfu3KINCJUbydjZPFWD4qM3YeRLL61UurcG0/H60+ruB9VAH6yac57brwil/MHG9Pnf+7uFZdsq/PoeC9WM9JIV+w0UwHYsQfveg5PTMJ1i7Xp1rtW41Xbtf3uLfO17SbhK2kI5cgtpH7XuGAXPlyrADABp+gQskQeiSI+sQ0f7MS5zfAwkWxj1MqmWt7WaaFMwYvsEgSn4pkQvlxtygSbAOEoyJGoy+J9q7TlEfM7BlQAQvhqGXuHtDiBgYcLiFLU0IHlZ+6rVhu+fCrHoxwXTKHTJNOOvlWsa5H2432vw4QRfOE+pPyKsS6H4Aob7kjBW6sATMP3The/dxaUBHW3wAh2/9DuKZUWfOqNuD/wigLwB4Yy0lv8e97X4S+FNA9ZjMRIV5VROPbmvvG6NS4oZ2ZP0JLPyAdkMJjDMXBVnY7JcMyi4pKxiP4Xi/lSkTGRXJF6kdJoIpDNySHvIuTe+oAZAlkg7YVqIAKNrlERlirLR4UIMRY+kxs5ZFL02HZ8MSvmtAxyPrYCpkR7t7gpJ2WQWpG/DRWmxC6dcMpnHwq1HLWn8P9NFIe92y+bVB2clWwpEonVyp6/Ep2BlnwusdrgDF1KvNVqYF7kyTqqj1I3RjHql/9ZMO5S+PZXDoC9BysjAIe3AQ1HEK8LhEKh+nic1DyfzSVHhou5PHl/yK+Dcnn5fbaQXGAN9AXUDR+ngWliZIFgIBwKa4cfV8NMu+nr62PZuwSRtDcaqAAwiKB29g+QtjM0PtcMIVV/5rBYKJb4PBwKMcmpRDIxPJxOJlmtYpFwc319QzweYWoYg4acpOJYDlUNeblGxfrtRE4RmigI3tEsdzRrWhzrLj/AGisTVFdNQPLlXBtGb49EZbTLQNNRHVnUh9UwRa9LwTKzbDQuAinTLDmvjwVYKEOnI5dKNFAv2u9pOOCJz5/e9Zb/uembS57K+st7stFJgUxLtHIlcsGOC3eUcr5Ccuypmy8R7tk+7cHrTt/2k6XTrlk3HCo+ZIx6gRGnNn6m/Rpe9yWNg5CFzML3luG0A9rVTuBXvGa2+lEwaIthx4GZoK9lVXbzYrHKOhH58XTeaY7aRZss4tPwgUtEl3XW7xB8/UjF8Kth7HgKh+5CqF1b7MWmI7Vf82oyh3D5u3GZkSc1LANDdZpALVb14a1fxe0nYeV67OnU3CEyzDtKuIcsZwJ2ezWtgNhBfSeBOQEt/xZvyBrPIx9y5XabZvhob6BtWFbA1VG8owUfmIA5ady3Gxc2YIIfr+rBk004dxPeuQFnTMXBXqSKGCnovDN3ZQsaN/j+Q1IYzmGWt0NnPg/i6S1onXJYTzgmHrS50lSNDtiqxJerg/w4yKbQtRnJksii34Ne1jfKbLQ8akExRnBXkxQwpv2YeylR4dxjagCFH7eKcXzwHcZKxRruSurFV8tcAXeXkGMD3Yct38L/dyamDeBP70FuA/aW8e7v6Dyy/QOYO0GnRnz7AZ0ip5dEt5jl4paBMyYfOO0dT+cmZPzlUnBW7wEPlvrwPeBX1oBaTfFhBTu9gHAXZnbh3L24e7bor3dHw9emR/vry76QGiRfD9LjX3ZMH8Ty6mgVGXDCr4a2qRfX7MAPhnDIJ83kvLidsneOkW8WCuXcrz5ybwl3NuJfOrA9iY4RDES1rLk5jT9ah2BJQxxHxVl7debAkb0ShXn4iR8rPegPaznyN3+J12/CFdt0TR2utEKBBT2jYjwm2MLdMhjWIr3Hjw6m9sZFmmFI7eLry/Hjk9VdMq2AoQHcMg9LapfuNGJrEzZW1TOmfYhvx9U4+BS+MQXvqMdFjfDPxHNejUC+gj8geBBoLZF5pJ4JV773ohr2z33heR2DRRB8RNLCP8fnG87aMSsayFj4K1IxCjmC+Jm2P1TsdCquZr2xroq6lFhsh6MxG6FyTxuLRUzK4MKuqeUKpmJ06XJdzopR/5y2QF2IZCuZSg/kpjW8rnXFf97rj5mq/X8G+f3+kVvqRTlFiU1i4nruVmI3V4JZVXUAsx//lDByXy2Lo4OlTn+VS3fGMe1icKpmwHCiPH4b0IZmz4RJ0Xgs1lhXFwoEEgND/jKaYnVNdQ3kKtRMTS8Ry6cqwGDyhUI2n9NGUl5vvljo6u5mDYuEw6xowUCQxU/9M5PJdHV1kVvHYrH6+nrGRx2A0fGpJp+JtxelMJp42HrS2Ww2l9dwlFHhbD4/PDwykkjQQ0TzhaLRiIYMNBlYsvJUOvgtDzTzL4NUJmVr9pSmVvYKupcr1ktlmclmq+AfDRuoI94FUxG0+a/YEKM246ASdG5c7ddfujaTwfnnr6KuhuZgYdqSIT3nN07aP3NQRDmbK6Qz/NGyaV/I5/tIf/n0pC9UCNRn3RTeQFHfEod5vXjb37zH+7ptCz745K5bF/U9M2nwwWlULPkokQ0WpSK9NKCG0rp8X/PiQzOvXRufNniW0Y7zRxdhksjahp4fP0t9jV+4Vx858aRza05oIgNhcqryIfvicw/pKanVOJBfv260IF88fmncerr1Mo6jO+RwDNzSMFTGM9tRHMJtC9RL1z+MLV9EKa/DgA/dqbW5RdvG5L/+HZfXlOmRYEbIw34B7H8edXMwsFr7BcVmIrmD7UNqxikT8OrZuMQC+U/gpltwVQBLPHhVSTOeNXXnCtNSKLGVkuRdfbjsiA3ya3HPTKzr0JaCrAmDefQV8Lfbsa46QWgU75yAv7/ABiPmq6vyK9tw3qk4mczy+BTwJvul8ButjJkwm3H00oB14MjYqWwcd05z9zD+8vvYYVtFnVqHVSNYHMeM6prXUXxkEqKLNOtshwdfIBsexvtYJ2tBnZU5Isiae6zvttmI8zHASqRIWLdX4iub8JrTMJPuSfhe/MDUXWvxt9fj9Kg2Lf3uITZ2XNWCX/fj4/Nw4AzcsVoLzRta8IZpWJXH4N247qNGANdas3JgQbRg5AAKHp0J9d3l+IewdlM9ZBJlS/ygq9estM9hdUEHx5IB//TBpT/unRL/6ycbF3Qfr0r9jrH0kLaajbCpAD84WZOUPh7CZ7yY2q8t84nl+7UjkIYK+cZwOiezv9oqDEW9B/dM0aqGa9bjYaoHVBP2qB/9S2fiGZbp0RAu4IPP4Kx9lYGCUex+Lf4hpCJtSWlRhDYrOypYT15wQ9DbrTIcG4Nh/Gquvkm/tBa0oAeLuvGzRZqY9LePIOvXhp60OQxmfyp+acsVqCZdfxLO2oPtj+PNWfQu07KKS/fh0bPwvy1655wg0l3xdHes+aSu32Pp/x9Bbldg55snGrMQxTPGIXJBwZNvOO5VoRnVOUK0JrRtCZ+eQP+uCpFOTVUQmak6tnh02hIjC1ABELHRuADtLTWaIkEoFheAJY03irgKUqGCthGyFFagD7aLyLiTEiAHmrEgN4rbYJYyqF/bp/W+zHOpXEplst2JCfErmqe+fvvEC162Y/3+UHDg4+2px9V96GTlKoTd6inhpE1YBREd9LDCVB/zKeFuKw5qMOp31ECwxNyyUoL26lZnwdk2mGbHIDx7DlYWAR8eAYhEvY1N2kiHymOxUMxncw119XWxOm+Z9SlAe8Lv87uXCOuaIvLqNGYWuD8QIDln/SDjV80rFnO5HM2JRIK/9NjY2Nje3h4KaVoYvQdtYQDBxDCQTC7LJhOORXMFnVzNMIulIon/wMBgMpFgLW5tbmyqqw+HQmw2vFgl3RleWtRC16L0doKvSVWkkZEo66L2lmHd6vfwp0AGOjH5KBOjoODozmXTfgTdj97UQE2Wf6rsv4LqjaXCYnHx8UkVGipTGXkpAjYU1gjS/WyhmM7lEunMIPM+NDwwPDyUTCWDw/VvHwpPy7oOvIxfVyqoYybdtboT9VdubT71QKgpXT+7b/E9bTddfeeHz3juwyvW/PC5RefP2De5YWTXwG+zY00VZU9qf0Pfqkn77pifPli3rT/SNb/3Cdv4UYcGkMXykzkFp2/Hq1apf04Fscz6Vp1AKIL91qVnM91JSv8NuAW4nJpMnzkYxeQXsxfNUdFitIk0Yurh4qiAXKlqQwb4+BCSIZHpvE8zf3J9yBxEfDYmXoFiEpGJiEzCnkWY4jlKHzHZ4bM2evFTm3NEShFuV+ADq1A3F+n96LoXU16HNy3C2+qwjB974F8orrRGFboWYNOvkcrigUGcxa8+ZcIi8uHNN2JWGPf04/uHcHq91uYeFT85CUu6Ma9PWYn40BzA5hTWHqEALI3j3DOMWxuVX3AAt2+WWvLUMDqajr1CwPUusryoLJEezbHu5d8eB0zT22mce5S7M80PaQ77A6vxqccQCmi5xZG46ovY1Y+hPFIlbEtrKGBnBqsS46+DWVxGptWuI4QDrIfPqDv8l1vw/G50DCM6YHJoQSqHAKsceSS5o9ul9Bj4bxtD6NyixN/eiznL0UFtgbXrcVMvXwwmDMB3QOlfFMPfTUVHED15nMLEvAYP96P3STScjJZzcaAJwy3wPq1JXypd1mEWExN5krWLMEK7RKPJlc/ci5Yw1jaoD5plRblSlT6ZzkmXJ2JiEgs3aTPQ5ZMPzT1j57rTRwrpwPC2lnBbatfPFgUbs4E6VtiXD71Ugw/qIDBSYerbfVGcxkrrR92wBgdcjqJktaxye62+sVHwtfiY9YGzEuZ1WhbpMl2esxdz+2TIe/Ho1GNuhkMCzXbdkcCUsfsHhedhq1/79Z96EBfbsVwOa+m4tgXxRcGLUR/n3cnGb8Oex8KhGL66QosxHEZCyjh/GzM4f7dGJ8Yf1cUyWYx5z6pbZ+YAbl0gFSI5A5sX49lOpXBVOx6q1y5PJw5+OLb9eFnL0oPeoL4gr+B3h1LOM/xguDjk2FeFGxA0uLsqRAv4Z9QVaZAzjOEiR4Juql4IR6KMX5g1wxXDqTqo2os46l5UpGJjDsR+aFO15G+lr9hsCGeoWBlk6/yaye4qQbmn2oTSEVZjn+SB3ckJ2cknnfZvK1tOfsGtvv8fxNCNdYUevwmJcH+kAEhMBrOpiFEGEfiKefTpOIw6HgfnXrSSLuTEwjd6zAe0ULGYYShROQjssAJQ1xBobY+Tl7JKUQGIhMNN9Y3RSETTZKgaktTn8wW3jz4dmYZLTk0Dw8/mstQy6aRYoAqqGknen0wms1nZt7S0dHR0UENwieIva6TcFwqZbDpfyOt0sGKJ7D+dzjB1qWy2u6enu7uH9ba+vq65qTGkc8x8tthX41gaymLdtTXBTJjlVJl1CoDyp/yq69squoSi/+qI4S0TbYLQenVpt3xGK1k4wZlT/soVU2qeaTKf4y+FL83CZDH2IRtBxSAFxWJmkBYjY6AVdfVCqZxlLnKFTD5PRZlXMp1NpjLDqeRwMp3M5CiTwHRM/KhGzfjNuHa99tffNPZEYH7nfPGcTtED3hUsrn7N7l+fkrvrlNxX1i5OpEOzFx74u+WrQuXSM/tJrJSI3x5kEv1rJ+6/d87WH5yaTAV6g8VHOxJtdtRu3I9IByLT4HUzYqdYfyS/6/xSPiO2V5yK79hG+/9lsxsSwDV2bs5hkKLNN454bOQLrINWTscCxUwpvdCpnp/yYG2T1kQetEn6OgU6gJGNyA+L+reciYbF2lA/3Ycbv4/ZcR1qOwp+S38FfN9WFzMjTE24gNn9GujPJqVLNC/D5DI+uwCvCqDBh4Nl/Fk3Dh3U2ELjEnnYP4x7t+H8BhyajVmLVQWZ7H+6A/f0qS//V0vQdLQ+Zla03Y06BezcvajdRW1BFPtzCNr0mFFIASBxdGuLyR370dqIe5N4egdO2YUWNyWDT2ulxJxs0q/aFSsuyy71osnu0UFiR62M9YGMjeVrkW7sxfUrcVod+lJ4+hC2bke7D5PJy9XwqrgL+/rwrG0v6xBo0pHM9iK196UllWgJ4HVheKhpzcU3mrG3GQvmIpLRhkg/8+DeOJ7rQmQWPvY1LF2Cp27Hx+/WCW6xYyhCfQn8qog7Mwg8gdklXNysfvpPPYyfPq0z4062fugTBxWJ00O4bDIWtSHegGQEF87GlFnYvgBNCTT1o7EL06agPYoOD4ZXa0X4pCbs6MP/RlC/B90xtDwNLwu3KgcyYM9+HYe8vgFZY4SHbENdaqoTKJN2+JpxKI2dcXzl3FJB+m2JLZd0sHlJ18vM/gmW1X3T0O3DXg8O2Bab1M3PATbX45eT8NxEnRaiMUOWI0uW9JykmcoPqyhTagVNxPP4zzNE3OtsHoG/jHP34Nzd2uAo70fPEWoqtfonpuho7Z/Pk6qweoJOd26ZjLBPb6O0Tz3xFGNPFP9yrtSSJybjpKStV3KqCBkLL6aKDf+onLtHGsIeO/G3LyJVhMXkLhL37jh2NmJVzQBF0Vs5nS0dwKIeqUNHwUwUd+OmhfjRyRgKI+dHMST3bPglj5Ysv9gZXB5feWhrS9NJXawAFatX8LuBL1oujHhSq0Pue89f/hF30F/3irJbuxcvr8KoSMVBLSqPzXvlvkLmBVI1Z6hx41QJF4ezEqWp8A++K0mNjM/w1ikPitTuaeCNI0C04JNKAO6RjOpGrViKgulvLehFSapEV85ks4k0esrndV6+d+pVmzzH/2T/P4qRX8SLPToXS4LTr0RO8BF/nTD1pCpqQsVkT50zPnJVxf06G+eAvw6j9gbGxuIxbY7lZr/aCUc0V9WHLkYVACWHPsnOJ0+Nz5jdLA6fy7Okmhsb6yOxoMfnKZVDPn/Q65cWo4lACk4vI1Yg/iWP5yu6kKfWwCeZdLq3pyeXzcViMTfXn/Z+fyAajQRDIQ0s5EVP3CIVO0ggQ42hqP16QMUhlU5lM9kENYdcLhqJxuOxUChE3q8ZbYydabV9rpgHbTJqAsnryD6mRc2CGeMfVXAmRfqA1r+bgmwXJUIBSCRMgiqpsqKSoSfj5TUwOVabZbWcjoSJ+vAjRV2BaQRm44IzSxRtwEHKFLUfjXWU8oVSplCkJpDnr1bxa7gmk9M5bBSKLxD497cNTz0nf9909WPtbsCzkw7HcSQ+Zxt08uNVi4HnO3JD4YH1HRu/fkYh9SInLpwAfJF822n7T/+3O6Y1p/+0dsI/+Qg/n+R8/N7zi96IOxdg1QRtcFGLG92EEwcqDMuO1/efzvgfeGrKWcsONPzWDGYD8JnD1KKC/mc077/1bHTfj7YLEJ2s7f+jU9WjP7wG7wzj3edr2si3TAFYW/Ek8LV59SZcsgO76vC5hZpH9OmJos2jiky6jE+vwc9v0uljhDeEYJNOFajz4jVt+Lt3IkyS8Rze+0vt3M/m+vxyq9NjsaZDnaC/nqMFju9co2kV4/DwEN7nlmYbNAXoLdZzPA7k4u48WtFSW9JBZWkU27B7B647CQt7cNUWeC6omcT124BEihoL42o4POd+43784zfxvQWIj9Ia0riLpK4cxl14VQcG1+sA5nIR0enovErmbK+aMLWpQL3sif4f4GTy3fcg3Ilv9eJ9a+C52EKw4Zp35jCwEfULsPHzaPSi/lo1pc904PSjaZvr9uLAAD67CxkS0yGdYx3wIOZF2ItbbMrKA/+A4bQODz4h8LX3uL1sqI+tY/Fr/GH7ZBTXYy4VMEqDYqnumi9nvEgcZ2ig42fDeLpDSf3W82jYbtPNx4IldWvNBCqGfa1NoKNEyZ+vrzl6+PcIVvVDdyHcgeblCB4hcFLTv3q0pj5HbCIQy4ztcx+wW29Sh+3NWNWBqzcfZXL/W940fk/PcWBlvmoCGkXw8XETDjX2SF6aQ1e8EgPb7F8kTRUZBfWQY63iH1blJMv/8unortOIxChCBXXNHGufJbL/f3qgYh6Pi9H1FP7+Ip2W8FJhy/dPmXntOtdJ9Ap+pxje2ND33Vj2QU3q0TC/WrL9rxIJx8/JGyoG4wbulzgap68BLar26qitblviQtavcUSyDueGdVr0ozrVQnSooBelIzZOAaBBT8293YgsyWyPFKVClgVd694iUrTueRWKiCgqar/fT4Yzkkh35Zdl4nOufvZ//m+y/+KA78BHOvK7akiXZKRicXeUlYN7wv/Gz0e3VpUwCZaXLA2u1EZvx8Apb0b9RYRVeFa4lUooP7zlg537jtgGdObspnkLOkZGEtlMhk7j0WhTXX0sHAmSjRRLJOwhX4CKTIGM1SaW0VuuWNBsI5+X9D+RGMlkMiS1fp+PdD8ajYVDIVU4TUHzBrQFlS+byxJMvzr0/X4qE+r+z+XSuaxt8pNwIwAh21AoFo2R9bMJaZvOotYMaGZQIc9bagXMZC6Xs0k+zJTXYzPdnUyUf9fslGd+QZRBiZZGszXzYTAD1f57OVXO9FxtglJ3Ni40wolL0q8WgEXF2i1fBgvJuJvzq1+7NB+OOcxkmGtXvlTX2WQLZWpQpXQ2R3tl1x/IaTJVNlco+ep9P/zXgQcX6tMyENbR/cf6wvnt9Mr9NiGHcR2JcsmTHw71r61MsDj08PR9d85Ldx9j+PzFwxcuvPaxr8+J5f6qOstaYFLId+80AvR6/MSHOzzjx8wrCgDz5dj/cT97+7viX/3xsk/96WOh33o4+2ngP46Q1dA67L1BQwGlHLxBzPooShnEJ6LBj/eUsKyk+fokJH9RcT4GiWcxo4A1d6JlBb70Ksw6oqR++Rz+vxuRHkvg2DonX4oL5+OvDyJwAJ/egp92a53r+podSJjIv75U/YslUgrrCCTIML5wn45fqAWVxnVJfGwrDlksowqAVVvVWXLWDAvgAJ57EPMimEam5UV3Dh/Zhh/+DdjahT58bVjTJ960AaccQpnsc4E2FDpSIflNYCn50x9W5JDIYO0e3HoSZkbEsAX+sjXXxlXENVchn2IdQyGNQFwDLGzleaoTbNN8K/ngt4q85i/1u+rziPmRX2kBXiIbh5XAVwex9Wta40EmyvIlAmWc4VGlY2CuZEjve4AdX8UPr8Wnr8dOY6VMdcGDVAizrkFwF/Y+rc1YvvIwrns34sfWVw+DreAXZiArt5qb98NbDx95/xJbYkHLJ22CnANTTpZ8GhIB/KNx4LP2IBdQGoiZ/bi9ZlUGWSa5Zi0WWxV1HeIF2yH0e2b+PSK5C7u+jwV/XxH7OJQLmPVzfLqgAQ2BShE1t9tNDmfbcu3NZm9gZo966v+xFICDv0bHxaozVAD+mAqbKQBsN++zp+PAAF7LoKygXhisNBRuUWMIf3MJEidSEwxz+/CPTyGYPOIFRPhw8EJ8Ko4h/wvoMyeOHTcunnrVJj91nVfwO4a2IWR9uLtt+Cel3JZgKKg6MUoXxMbMKM1AV/XHHpES1CoAo78OMldD4Q8dUwEgjEpUqpGYorhixRc5uwuQNrbpiWbzu1s9rfoa9WBER/zRHrrnFQqkB/bLKCqPHLWqAX2X1JcLn9+Xy+eHE/ndxat9Dd7XPfm1/5sKQOrxSM8/tBVT6mx2MqPBagNFpZ9qdaj0RtOJyoI1QSxfIRAi/6YACJX1GIdff7KT4BU67Vkp+Ic1SRqmYmJN03dbfi1AC8OzY29lG9DDU4DmzJm8ZPHsdIZENEt+XigUWNK28acouBaRa/zIaodBumepNDg4MDSsMWmf5ueop7+pqbGhoSESCbO+afWJgbHSsWbbMwWmFfOWOmI6lxtOpXoH+/sG+hPJpC8QqKuro/9YPOa3ZTRiAtrNn7SnXMjlEiN0nmTa8jYfieFLgpXW5KA6zFgsjaZHuSTrkqXm3siRyLeHGga5O+8lFUXFpJKAM72yMlkT9KnnLkyFXXlKIxufSsPsWXRic0qRlyliOqpxIZvPJtPpZDKRzeUUHD8ZpSIJfzqbyRby1AEYQ475KRbh9fkDQTaiLG9L5c4PZTdeUyDv74lp7Fh5OwZeXWX/xwJTR44enzborgnn7Zr7nmfLeV9uKJztj1Yc/RYoF7zD25uDZ+15KFKYmUWHm5jBi9ndbR1rE7XslbpBu40HjHbgLz1kQ+GdL9D371Afz11y1h5tlPpbY5KdPjRuEJ680ENmFkGwUbfkDVMa8EYv/gyYqoUb5sh28hkqHu7eIx1R7Qqh2IMLC/jKGWgmH60+HUXYj3vXiYILfGqZiHSi803YtAaxJGYnMchgyzi/CedUZx6n/Vg5HffPVHT8uIzWAd7eN1PzpztreitZcycEcXUbHhxEf6E6BWgIxX3I9GHYg0/dhk/ehO+t0jgDnbUElIxEAfvSOLMVO4uoC2PIi9sDOH+XOln/+wz8JIZND+DcWdpd9Kh4et2EG+6Yd8bSg9ZKXghWK/7xZmztwp4+HBqSGG7swZwI5oxWwzLSBTw3pC2P8mwTwBefxb5b5DHThdQeqWdDa7HnJ+h5AD0Pydy0FP1PY8RGPz54MYK98O00ZXKmBWhoI8XP4NlHtTlS06kapaH3kd3YuFMT6HsaccijUStSw8wQ6s/AU9vx+Sa8ZjpmnYEVSzBzOUauhL9Dg1z/cD4mt+Oh06RpzK8Ef1zwHck4CCt0lt0dszGhV/NPdFgsLVlhqACTnvIKI7MAD+cwuU1vlAdtxfLeBhyokxLIa2ObQhi9jqSJtGD7YiubYRWtzlQIll5tv/bLDZbpPtX2gPHv8SihfhMuLkv1FSiNEAp7sTOq1USSDEul2laPxSVuXqjW0Tmi39FZ8hNHkLoe8QSifZjXg0UMyl4yDONWc3AkqGtkrBxeuHeEQTFhQ+iPqDGe+OQc5vLUAdQzDlaA0VehQxlPxvHBAjYX0KPVgy8BmhZ2vzL/5+WBWIAPsbnJ5jem8gOewpYYa5qYgXE9oeLOrioOW9cYHHGqBa0VmqkKDnRpFKXSJOTFkiDHFTt3Y8MRhoqtszdU7/UjhmNe5VsGxSV7Q8WDAleYzpO7XOhmo5QbwymOlGd5wv7573+6Jtr/Q8hvC6VWxj32gq5IR4JSGVl9sCJReVXKwp4b3L1h7F2lGpmnygMrALsVD3VlIbXBha9L1ULezKt++4dK49cATJ/WPnVaW39/fzqdpg/yT+pwVES0DWhQnTa5bC6VTqaSmVQyqfOch4aSRDrJ2kcXsUiMiMfrpPKKeet1Q/XB8V1CtUcpkkrAZJL6DicSfYMD3f09yVSKT6k8NDc3NdTXhUNB5aZcJhNnWmn0exEM+GnFJBULecuFKhyTxqzTryKQFCoXPwD8K1KuB85S8ZJea38hOhBB55fRWCqrslY+2Blicqyd/fnP6/G7EJhqKzQ5pni96nKUGOmUT4uMyBLJkOmHgdOmqLk9Bc3zseESCoEGUny6lLlYLJRKAaY+QqnVReMN4WiUlplcjimnBpCXOe+Jlaf9RTbYXsnE8bHc1lK+2F7x9jP3TLpke3TS8KGHXnDHuxdGYk9T++l7D/1swTXlfa3duH2SbR5DOU3WdZ9HZIyKAAkAyS0NW8zXgQ6cNhUhxv9C7P+lxc9trvu4jy8Rm4bEdnX8T34jlsZE/U+xTIyCyTwVOP9B3GkyCxVw8Q4NzrR58Hc7cV4eoW7L8rjslHDPaty9AaUQpr0VoQ5kD4qDtqxA3Xwpis/0YcsBXB7DG9pxYaMqJjEUwr+dLfaf7kNhCP7qVITEDs0g4ouFqtDp1PzGgu0nW8IzCfzFFHTOUl+y9xD8W/DVJ/GrnVKIPzUdfzkVU8Kaa0Qki+os/9E6fOVJzYlPNOBnEWxtUeDkneUoDu3AlVMRoRQYF8vPfI3i7kenfeILF5yyqHsO1ZETQyqHZ3bgA514TQvOb9Q1bsXzSAGf2oUfdiFX1vKGL5tq23mVJmWRRLKAkjuRJcM1UB8YXIPz9uHN7fjAazB1EjykukxqELf2YVor9PIwdWBiBrc8geF+TewZXI3+J5DYqivQqF2bKjJfi6H1iM/Ahluxcghrr8Czk7G+HQebcYVP69X/2Rhp0oYUttq6W7fI4nh41EhlFb0RrJmAk7tsHgsVAJJItxaZIVJbPoCRfnx3B86dj+f9UlNfbLtm2jZY9e61BTVMHuvwClMJfl8L8XwR1XN/TD3xR0EJjU4B4FO+Hc6Qkp0f0hFmc7bbiEynSem4ghgJaub9Xz+KutVYthUb5uHyrfjAKlxVh1flcXYKd56Cha2IV2svNbJjSYPFStGdXbk7LvYjmcJnzx9zoNgLIhXAyft1Erm0mhpmzvTzE/C5sxCsxzWP4vYa9fW3xdg2+wpeBgTaS8O31Yv5iEWoAGoKQZ91/ieTcHSlFuIXVfDWMRz7FZcwJ0KF+Riqrp0HPbMYGLIInzFNe151qWdVjIbj/lR81tpXDRZURcegXW04zqzovJryTi/5fDZTDBbDbf9nFYDc5lD6QXVrmcgFK4hKYTh79yt2Wr0dBzkdi8oDK5dR2K0sGYUjuzTwf+VnNFZ6lwJQHK8ANDeHmxqDAwOD6WzGiG85n8uXiiXxZfKkdGYkkRgeGnZzdUZGRhLJZC6Xi0aj9fUi/QFfBYzLxi8c3feS19KsEQSfNgxlsFQN05nM0Mhw/0D/wOAgVYhIJEzq39LcEo1EfPRebTAaA9BAhvRO7WylMSxvKKgdhwKBALPh8swM6R/vai7lk95dXRU1l0DE1JUGNjna67wtMzOZ7tCKooSnvatQ0Glifg1ZMDRT2MwjWwbNxvhVxfk9Kpfo3qst3UX6iwUtZc5lU5kMf7O5HNUASdCvjVOzuXyO6gvJP8rhSKRjwoSJEzvbOia0tLXF6+pSqczwyAipP5PDQOg1PL3U8Za8m9twfCy1L9lv9mkPxHMtJx+a+ea1qQN1mZ54MXuMfWdOBCXPnl8uHFnXvtiTTDcl7pxXWEga7LGPukcTkVtslgWJ2TetS/Q7wDXAhUGE+O084c6z3x4j9oG/qWbCxTjUz8f8pVgQwycr8wXGg1Sy7gCo5GxoU+72tuBf7sbSg4gXcMtinLIfT2ZwnQ9n77W57Mw+ucu9WDSI7mtQejVCrYhNRXwOplyjXzqpb8KEKehfiykFTKRAbNUQ8WeXY1+D1jiu+zfUtyDHxlDC1v9WV3fjUs2mOFCnvYBaUhUVhVQ+6EWhjNUJPDMi9ebSJSb3TpATn92KDy3EzBxe36ZJTdpznWkryNcnd2K4gEgJ92/D5Suw2oMRr9h/0XTkwFzcHsSuDM42Vq0p2jXYsLX1lytnrXxy6qypA7OmDFlDGY/htOb8ZPIIqzMBg3V46AA+NgkX1mNZVHt6jtvvaG9Ws0H25vDX87AnhYVR3D+oFtewUFrQ1A58YwB/146PTrarE3/SgkvPxJIr0TnRXgVOAUjigfX4yn3YtxrL98G7AXU78J52PDqAxgHEh7QPj0OoxZQrtswShtej+z4tAskPYloY/zoLFyfxxiSuSGB+Am/MoD6tIhu4GStvwaH78NpGROn9+BWYfLxmac4zE7GnUaVGLWsKM04qSoWYL5GpNjM9jowX9wzgggXYEDjKHrknCLY1kufnTRtlRifZott9Np7gJjudILZ8/9TVn7to5jXrKpXyN0K4gC88jLduxramo6zWXdiPf95p3f9kw2dacp/DR67E/F7MYSvlLdshtQI+tXlfR2IgjG+eit4cVs7TCoEvrcW3unBGj8ZYYj5dngh+eBrmeCUHNhZGRV1udNnFkaAa8oK7gBK5Q/jKfOxqUkt5UXhsCu6ZjKs2ypwI4vPn4hvL8eRk/GKe1AMm7J6Z+HQXnghpKfNviXR33B/Nq128gpcRhT7f0G31jpcZ9TpcAIfvxFBorDxyTI4wBwLNro+fKLnZBkfAOeOvY2u1sDAqqFgZxt0KsqhwHJksInKx2hgtlNGg9Ksbg9mQJYlnMpmkMcViIVsIJ3Mz8snghHN3Owf/d1AueIZ+VJ/f+f9j7z0A5DiOc+HanbA5XL7DATjkTAAkAEYwU8wKlESRyjlYeg6SJVn2sy1bloMs2U/JSlaOVrAkkiIpBjFnEiQIEDmny2Fv807Y/b+qnt3bS8CBpEj9FD8M9np6enp6Okx/1V1dPTbgIXkDeJvPKsAfXvhV7tqpQr1bQQUT3ZTJ30G+xMP/uItvRHVQnzoVj3egNqXSk2YAWprD87pa3XIFDBXE169rhslbehULhWK+ADiyvy9IuK4b4K/RWDQej0ciYd6SC/FKspjj4/2quj+cCPjj4YCcQmaA8DA4NDiSGoGkoelaIpFIJpOxSDRomMLHKxroPqLw+XjBCiv/QGhgsIlQ10X8uqaD2SNitAbJUv7ht5e8UbnIv5ILiBL5BE4PQUQtmSmzzC1iAC4hEvT6Pp9Tdnk5sexaV7RtUHDcCwHI4TbHpnFxr8NqSzx4z/5u2VJreeFPLjN7UP9SKVcsZPO5XDFfBIVHWBQGqIHfh0uj6XTJtiBXxOKx5tbW1rY2ZKNfQ3aaPk0bTWfS6TSehbzj2QPHaXllufmKCQt6p8Dpouawi57T/L4Rsedcsbvp1J7YvNTw0x3l59DnWK5+w45Fm3pbgmf0pJMQJpnVAKuEjnxbunJ8DMAhL69WyRcStxL9RMyPTrC/V4/1skbwsuOnbS4V/NRbpHdF6Tzkv00Pd9D/Luethc48xlY7VvdREjIZZADQl2rxNBeYdzyxnyLzZSmkj9W13yZU41KH3tJAdi+NONTqibdMm0ZCFPop2z9JHKEn76f0diqBufh4MSsvfhWT8LuaSUvRfUfpzmE6J0l9Fr1/N4sBr1tDa9bIAhGgk3xt5AOjAvtDkcBTKZ/kWAC4cYh+vIIadHrn9TQ7wtpYSyTUQJ2h86JDAwVKpcdZQwI272i98a5Fw6PBn96ybHAkdNVU27x/9Mf080fp5s1i3ZLo02D8p9OhZjq4k1b56WCBbh6ip7N0oEDLhB1eISus219PTy8k4xD9jfCkhe/j6XWIPQWTHt1Pd2+j24fp0VHaeDoLMz4kFFmqJl6UAFCmDXF6fQudGfcEpPu66IbltHQVXddMbzDoe9VVp4Vu0SDawdmbPcDzP41nUGIlLVpIp22izD4yDtDoHnr6GWo6SuHDPJbeuJjF17URKvRS0zwyjqNG1ydL4dWHSfAv59EZR9lG5/oefiOuiwiDaJHdkENa6Ugf3dJHR9qp3Mj6Zs8F4M93ywrkRbIaH+x6jgjAx6n/ExBqzy560+bnqEOyYJguOUAPzqHu+BQCQEueLlTbHSAbUe0gpgzTTUurAgAwwplzsIWSqLTIq7rMVEgFeUZlpId29tGtEbKWUm+AVupU23dIq5AVoXSSv5Y8cSwV+/HpJxVeg/rmOY8Hq4c6j3I6K37eo6ChwLqaOZFyT4iAwxs1ADctoXtkOhE3WlVJGAn7QJYWbqaH5k6h5XVSOPC/q5JLB1/WAnqBAQEgc0OCmZAMhnKdY7rCAEtTUKf81/PwGB7fI36K5+FX+eO/ciioMBKHB3Cwmpc8WjAW/bjbFSQsQgiPw+F5q3ByZQx84qWEx4l5cFZdUPCIGQikxjTX56YzlbnZ7ta2sw4H0cj/qFD25e4JWQf0WobDIZnm0XfwTfyqSwCuSSF7PhJY5fO4X3VjvWc9UBhcHvBW9nrgQiBRQqkdIPkolYlWgFYsb9uwYT7pWjqb6R8cFEGCje0YPq1cstDthgwzoJs+cOQyLy9gFo7oyzwIjgrG63rxnxf7+tlap6ZBGuColV1R3p8CkoebyWYHBgcHh4Zs2w6FQ8mGhmQyjkjwWgjN8bDJH14ioN4V6fcGVuR2x2F5QKwCsRo4101QeMkIBeWW8Nx+5KHIVckVbgdqHoA1lErg+DbYOxNu3FKEoJMvOMznuQBAy2PRqK52z5YYkQyVfTjn6FHvkZW45KdyVaLD7XgvCDkqWuSGaZoBwDRB6CH54E5d04JAKBiLxWyLVX1AAXQzMDgwNDg8jGdDGMjmC3aguOaWgtEs71IF6CCPriIpGq2UHWOBV4mm72eY7TwPqLh+KxW4+cL3PaepAMBXaT/jyHXf+cWp/soVMgYNnoO0p4h+RPR2oi8R/Y0XdBogNNfl5xUufZHogWmkG3iDnb5ZLJGeoAeHXPY4DY9SqULtl9INGv287NkAOfMIfegJMhEAn1NVei1Usag/728o+kzNPWTRe3dTt04L3kCfW8rG6JmyordH+d1PlSGuX2gBrp9tO44E6b91uuVO3usXsGvVwccaSo0bhD5KPg3fQpn76YwYfWExi7tfOkY/6KVrzqK/eY3kIiK/V1SX7pHE4z3BfSGfgB6VOfxf7KWRMn3xWoovlskYeRx+Sg/Ru86jgUcptpRJNqqfWaF3GnQx7w7o4Re/XfKOT1yeg9CDPNQq777u6a/87V3SQMdw8b/QYIZ3Kd7yb7yU4ox/pQxkIbypxaIgHmRJ9UWrYkUjolFUdQjPuFahU95HlijZ6CCO1aeWLarYNPcu+tQlFEMOqqfhXhUAsd0hEy943QrdMkRzg3TTIP1ylOZ9nMwY7yDr9NNTX2DzQbNfS8d+xWP/DafRrFd7UWlBjg1tIOSwfadXgqhVOCpkjnSwolLzqDgAvDpurOXIeHypzFvYfvb2McM1OYMCLu99y3fgf4UeLNBfHaAWg364nEdtns7Qu3fS2r+miyN0p7pHgAgUeZ1yCH/JCH3kfipq9NHLPcOg9QBz/meRL/B+yPsPC6l+wYDqELZYMAaXnUxnQaD/5n4mxD60vY30bgQr80C46bJ1oEUjvMxmfwMb6+zy0d9lybhP5OpJKK6mQgcv40FF+vad9OcXyAcTHx0pKTtGvo08FYD6hrt/IwMBtWqqJEcFNJQPVZ+AjFSfQqRa6uZ4oB09QmmN/nUjffgRXrFga7xSX70i2vJ317LYOSUSRfr6b3g7sE9c7FkinoBomT7yMFs+zVdzjDuvSbl3Quz+3mkLrn3ZCtALjV1XtBtZNq2uTsEKpApx+YEnK09FoL1f/BMiATe4ivJk/sJUiL8dKH2F2l3KoW7BL9i/BtojqA+Ho+bpXapeHAOqFr6Cioop3sgs0hMIvLvw492Oe8du53SIN2QO0FowVN3kvZ5Y1yPn9Piv94cql93y3XB7pu6mlzgqBd+hyzsqVq1P8gCxCDmjgFPkHLgi559XuqxfUisjoFZMyqHYP9z18AIgCP/KEtfpMxox9PRVJi4CbkwGmpvQw/vA5cHgi2LaX5TsCZQWEYPOBs0AOmWJhJMIPo6/vOqVKzQLmYofs7gr6yV5JoFZOA+r54uFoZERsH/IAEhbJBptaEhEoxHW8+Fu1cfChpDxMmi+beMefHlRG12bn4KXRMuptgrOQVbZYRHKY+SAZAWLvd7Bo4WSIRAD0JAqBMJfEov72VwxncnykcsVSqWCVYIco5mGEQoGQiEjFPCbBqK2yi4OvJRDZVudypA/AuMTj18HDtb8cR0kVBULnsiaSrwmWjdNCBK2KzMDEC+KBRZrkC2OC3cun0+nM0PDI319A6Op0ZFUKp9Hv8xNEFKEPr80613CwgQgGymLPnUPveUpWnGE1mRpXj+d3kevdHl0E/3TqAwgPnf4/BU97CSWDhT7Y4Xe2Ngn56ThswuG2znau2D4Vj/P20NiYTol21KhZC/ygk0DULe9Mlnw3MSQidhLxm7a1zCFvY4WouuIXiGjpJO40ziU+mj/LtpZoZRJ81Pki9JQkrZUrRsdTfCWPfjSLxr2mmCPn35VaPrGDWcPjUbWd/bpGh0KUDRCfzqPTm2W98PLPi6bihX4FtWcN3XQxy/lZQZ2D61LMSOsskcP6e28V3EAMch4asWkD2foz8HyJAbUChy3jNDixdQfpMEDNDRKfV3UmpUyQGHMkp2wIAOUOPwVTXRuA301RevmU2CfLCjZSf6d5JTYHNCgn/Z9hfpup767qe9eqhyljU1kgldJzdu+venXDyyyZQmkT6uMrOibvXhoeaJUX3UOg+G9mhZ3UN8oJcP0/bupVOD2g1YJIQqCDbdQNA2clvkA0FLKNpUdKuSp8XTPeoyT9xxo3LpJ/7RU1jHjSfwNEocCHPvprlnMGv9nG/2wh3os2lqiIY2CHbwAwN9Aw6gMMbbH6hbIbKLSAO8B5zfIzvLmzUacswXV39LY9Kpe4aHrTJB3uQaX5cW7C+qaHBIMGXcabb378AHMcTauGmDeD0D84ClIuapw31W04DKady79RxvdsJIePZVOu4jmmV6r6ZQDJYZq+0bR5GnN0RkarXVp7TCtzXvHe10K7uPJojV9XAmL49sOSh5HTuKBdHOJKMC8YDIA56SYtZn8RWkosI3jp9to7SDpa3ga5yd+WcUrYvB98+jXy3hX4/4I2wB1S3TFTtJQz8GYIRaOP/QkhUYpOEjBo3TWAPkgth2TiiFXtQbyl+hnDfQzmYqUWaUxoO3PlwMFiwMt8jNEv5Z22S32FfZInZQ9DPjeg0cSzSFHT1RoGfl1OgiROEmFFkq10miLd+hR+vkcFnumBOoApIXPnznt+gHLR11z6Q3D1Lmb1vbxsaKf6+HJGnMeerqjYeXL64BfUJSOaoM/iBiszcCADwgCcxjmCAA+LxOBCq94mzqtsh2G8gGYm4+HCgbwU4SAqVOGPJT/CxDY8xdMOAXwcI9OyWPZSyKrhZTLXgKUv4dqovBXUVtOjZd+1ygP5KzZ3fctbljRH67fvOYljXLOn/6h0iCuyygmsTj1slQyySs+VS+ql7wMr4fcXs1eQTWHGeLBd3szTZ6PdxVQBYcf3J7LT9oHYOH8+MqVbe2zZ0eT8Uw+d6ynJ5POgNb6XR/PAPh8ITMQMUKG7AwgcwllxIQDZByP5I2CAwGIfTrzXlMzDMiRlti7BJPOW6V0Oj2UGuEVxroWT4D6RwOmzl02b+7LSQb1R0qkX+Q0ghqA4OMVESMuMNFG4vmdeQ0uB+LVtGpIFPcg85AX8u6sRsR8nCk5X/M7rlO0LCbgbFvTRkx8A8fkRzpDsRDOAqbJOw1rGq88ltHLYqGAXw7HrY5zjjNexDQuNJHa0KDhrWQyhOHS8Ps5oFvGnRD9EQo3WTIvYJcsFkj4Br4FT8d1x6kUCyXcXLJsiBpGwEQMkCgaPjjS9DaWB9Bbf6ifuraxXkdHlt7+DKtHK4Y062pqX0EJMao9Wzow9O6fRYNjj+eEsq05WTPXHS/b/of/7FWFvhksRJgKZqK49m/v6nrVjvViVeOtnveJAJ7yoPwmxBrgWB0WHBArPFX77icHZM1D1JehOxayrm0NaKZ/JsYTJzxqMv4bz89QPEu7mrjzfs8mOn+QfFeyps/NxGs4FT74OF2gVBqIbjwy9803XZrvib9p9Y6v/eudkQYb4gcEyIRSGkGZPTyRiP3bRs/kC+AWqfIdmjvCLHnvVXTwhxKiiqazeQAbOHYD5R+iN7XSx5TGFdHrn2FTRZ97J31tIVkWT0dUAjTbIc2hPwvwLAfT1rplECBn9/XRKV3UhJy/3/P8f2eyftHOR9mMo7Od/raLlkZYUWdBjFaCReIVHBrIhV77QMOnu7yvjZks3njt8JuSlVUSg0KmyPaFgB89yFvVfvZGemczrZNRz2/28HbIx0doNqHd+4M07+0sAOR7Yo994nI3G1igu8r2ygfeuPndeOE6/NcIuWm6Yi+96XeUtmjOdbyp89BDvFwYgkfzRmq/jBf7hufw2P+Rn/KqYoaflv0VLwmYDLxcyOYx6Tds4w0f6ArR2Km1DHAyVNdJFQhtGDzy9ffQj0+hjz4sNm2mggvKuY4L5OsifH1KbOkiyhtBRp+kudXNvxRQUmD5nEbcULe2mCWDahXcn6S/uWTiaDHyG8//isxxAcj1XqJP8kfyxcQFB+itW1iCikIAXsg16v4lPEM4HX7wS0+OmgJLRJwucTlym5qK8Z5wu4DjAKWNDzIq3Bkooy+eveENW85tzz4pz4GQgPJiolcH1IijnvNZ4k+fpI295KtT2MKX5+9OMHwyES/PALzw6P1KZODbsZAZAiNSX0b0+2AI1QkB5nD4g//ed1MABqMoGQB/QMiMV49BPphpCFQARQHxy1cRkrWmPXYIqJAA3Co6jqXucZ6PQCIvO+Br9d8DnqUcS5JH/Bi4FeyH/VRwFQb/hXqVNby1THOA1ti2kykGe8pXBGcVN37jV4nFg3zDSx3Wfr37re11eclF7eWbZFctV1UpiD+yGtk7dg9QC6ZQPwOgyr0GrgqIBgeu41yVLZcPYhgrJscp9w2UJ84AxGNaY3NYM418qTg0PJzJZPL5vOs4uqYbugF6zWXv8ug+nivVgLfZ0kFj+Vk+TWej/UgAj8njj+YjMdZoWVaalf6HhkdGQIMDwWAiHo9EoybqB+cAKDS+pxUe7gErZ2GAeT5INGeGvBLCIOlMvYXnKx0ePmRyn4eUkAuoaqIN5DrMtgulYq5QwAuk87lUJp3O5bKFfLFUtHgBLmRTllHC4UgoGgvHooYZ4Ljxgj6xxYn39KPaV3CLjfZUKePXdh3LdSE8OLIGgMNzcjhdyD14sNa+jarupRLdE88SsG4Tvw980B7MUADPMiBnhEKBCO+MZhisHRQOBoP4DQVjkUhY1lTMXWP/5C9G3qjT67N0WR8F76c7jlCkSNc9Q0PgWzYVy+TGKbKBGmfTMR/3dIdFuQPd35uFZ79BuNk2br/PBj6tooWcUGsu3J5d/LYnex+YJzsGqAp1EnBLOu6NzR/OdKX2aRX0yxADxikAg770C2sBGantV7VdiAnyVxfN5frHdpP1CD3cR6/+XzplDs2diqhNC5SKxZQ3mqFlPSxqtueoWadlAd49rX0GrwfydBPRngDb/LE03o0Lt6w7zL1+ooWGinSsxMOur9tOV+7xYis52sb/enN6JNreknv3u585A515iEyTgiALiA7FBqo9nhT+YgXdPd/bMRR45Tba9hjtiVPlPWQ208C93Eu0XsAj2aFZvJgYvBbQwzT4ND05Qr9cRbdeSd+P0Z5n6A1xOn8layjldDr2GG3/Cm9u1Z2nL3+bvnwr/dfv6NuHyF5L7/wsff1p+toTdOOj9N376YPnke8Aax8NhHnTsV4f28mJL6W3raaLMhSN0S1n0c1n02+W0OJeaslQxO/cW8jsrmTeMz+zoCEzO1hY101/u4jXSKyoUqJAdTQaYk88RB8t0/4cJQ1aGKJXNNBrW+h3w5SbvrK6WZ4KAPVvPptPjZiFT8CSor5pb3NKqwyXfU2rextW9n9CChGSHX7vD1F3gp6aT9+8iD78Cqr006HFPIGQ3sY1CxEm1/IWb7x4wM8j9OUCW2Ra+H5vRmVKQORD+RplOiVF9jKWK0JDlNtC2R56okh/NZu3uAa4PkjVRo3z29T6DH12PS//2HjYY66oPJCpQ0qjT+AfIf8O0nK04WF6fR9vXRwOU9Ci1b+iOcOUyI87knkKI3YcaFHyreEDbQGV+JA0HOK1KJ1penz2uBF3Ufhis0KLxewQJDKIGSEhry+ifi7y4bJ9FMiS7zJJzVPUdZiWzqPdqHhekDHgpS7dz5MwUwOZ0CNCNdrUNGF+fqINwo8DZCBuxe9riB7ZcHTzr1cE1/QiJ/HFQgmAX+NS/SE6aM8Jl+6h9vGjA0GXblt4cvsBD21+eQbghUZ0nT1yY9hf5D1PQYgAeCqXCiC8yauJY57iARYhAT23XOEwfFUFFFIkZIxZIAMOkCWwc3Anz4OpoLqRzzXhZ+JZg8TFqPIZhnAr4WNyL7urgeWX3erRHFru8igmcyHxwiUf8yJ4GSa4nkblXNB+OpVZkdrTMeeK3X8MVTFzU6S4KejxbmSJZKdyq7ySDPSu1qFWFLWj5snAXRrb1OEiVT71l+SnWvR1h1eYEgjObHbSIuBoQm9ojRZteziVGhwcyiKIWwapB/sPBoIgqUhJqVAyDdPHNnM4XUiHRAc5gJcGuz4fb2SLOugjhyogyuDNQyMjiLBQyEN4BL0F+wfNZfaPlKBv4nRBYGXBh98A0cIhTojCeEucgVWzPMEsX0OzcBX7B933+1zNV9F0x+8v8v7Fbi5fyLBWD8suqXwmXczlXavgWCWkxe8zAkYgHOQtyqKRcDQSDEPaMfGoUsl1bDB4FyTecZ0SUu2ruOSO5EaLjmW5tl12Sy6v6MUbcQJFLwmVG6kIskmikMHD/BDMWCEJjZJ0vWBbBctCZpZkZTAi4VfV/EW7ZJU5MT40Cd2AVBAKBJrjscZoJB4ORcIhJA1Z+M7rBpYvK/gd8vWQz6Z7u2k3iN0gLQ3T33RRxuX9QZ0iaQH68jLmZ6gIIC0Z7jrpAenOh4iuFk/FSJ4LQI9mXbhPD1tDT3VWyl6dmzkqjtb/UFd6X1O2OzG4tudpmY2vUX3uIR+WrlL12RAG0OfPlzF5PGqNyDE17CF6go3WR8Fou+i6M9k+7EkAgSFp4NmNpPXyZpzrm+mcGK0PjLXL4wN9LpK5tdooiwZdtJ+WgLgs53Qu2klnbGaLPSAoPGkl+NTdZz1wbPbH3/PEP334wbNP6w7Whi7VKPsk0wh3zmf7MEdj1P8wD7oH22j7TnLgaGU+ndpC+SOs/WLEqeMq3gR39Bm+pAXZM7uPa0XLhTT4GPXfT9YAXTKbzt5A//k9Gt5Nww/zyHehm9I7yAV/lqqcOJWGTqGBh6jzdZRYQ8ObeKvjjXPorgp951QaDdIg6pCPZluUa6PuHP3oIdpVom2n0qt6WW3j/i62dAQ21rOOTpvD2+uGbbplCf10JdtkfEbjIXJUxbHNoYn1f1qzpEMAK/OGZXel2NzN93up/7ijk4EWuvYS8r+Kt0JTSC4fKC0cXvCGrcve99jCNz5dWNn/qIiX10vdASApXOojewvdsZnOXkKndlCDj1YkaGeWGi9gi6Ig/ZCaAL9O0YXUdCaF5kxjpHI8jsZpWScNBei7RVq+nb50BhtsebSTlbmHRWMEx7lEX5UteI/kKZdi/R+Q/o1HKIqqTrxu+5MXcjx9ETbiNIYc+VaST5mgN5lU+nbOtHJ6TQaosuamAuvMTJ69Q9978GHatJmaYhQyqEVnM2JohY53fQyZPWxtVvqN5xkQWl8t7ft0orkHaSHkj1VC31FjjrBg0xaiZUm6c/yjIS/92WNs6X9aIIaUkHHB47NYgn2yY9yBPHkuQEqRwRBVbvdR05reUVEKukCsLf0+cN4haqsb/gdQkW6GKPuyAPAHDh8FFzrZ3/IaAMBjYUx4+J9HxBQvwxn6C+4ywNzUtbpf/K/7VZ5gRyAROMEvc3HvRhYAEA2TJfZgUFUSYL7ISRiHGnf0eBefsg/zMZVaSSEHUL8qXDXhoGHqEh+IXE4BSRsH5jdnVQm4UfcqJg2NDi8o5aJt5xyqhn3Jov8TTeUiv6RXEJJhnIUqt1SgcQWiMlIGkZWbr3Kb5VurN4CPCcNHhBxGYqtdY2f1Wd7BbJmDiRs/PG1TyWYmCwBJM94cZmUVGzSeh68RPyi4qbON/4ZEYygIbgpvpUDDyi2u0sOHhzB+nplAJdO0igZJoJwr5kfSo6nRUcd2TMOIRCKxaBSChAHhRcb4Qed5ybhKG78CVxNOvxxSbdUAGR6mIylM+rmScWhXLG/alUqpUs5bVqZQyKaz6XQml8+Bb7OVHrQFw+8zDT0cCERC4VgkHo9HY9GAGeDJKU1Db1ey7UK+ZBWZ2IO846X9Oli3y1MSfsqX8pCmQfPxgqyQJIJXIBAImiZEaV754KeAaYSCQYg/LPVALDMgY4QD4YgYCHKRJ8jEsk/WOPMEIOcJUleCTOI4tuzZFgmasxoaWpKxCOIxeNasVCxeGBuY3W+x5RBQgRjNXkpnnELnraftB+lLB2h/kY2jz7uczriMztGZQr9fNF3Rb4IA4L3g6LOo/Sh95lv01nl0OMR7Z0pOPkvoYbtlXbcRL2YONtgZ0eQ4GbglfXRXy+Cmzti8Ed8i5jtnqQtASEbBwSmbKJ2nRsgufaKXcopwBFzliiHAJRCrClus/5se+tRbZBD9ZKEkjy1i4AMMEV33pMUAxwHSAtlkA7FlRhA5nF50kDrPIh+4l48GnqLvrWZCzPuagTyVzPf8+tKvPbY2Gbf+7WP3rV0+4LF/sMKdYhdo/MC/wv+sokfmsNX/g9+l7G4aeZKsAPUNkJXg0euRxzkHwFbnXMtGKg9+ncIHyG6mUAdLg4lTWJ29cJQVXSJdtODddPONtGI+3fIIpY+xostkJFZRz2+YXttpHv9Gk/v4OmrSaFORdjfRddvoVXvo8gYaXkKHYrwl2dGn6QCq1uWsoQTxYE0v/fc6unMBbZ9PvU105lHW7P/3s2gIqRWCAgHngBQmpL4xhGhnkN5xG9s7Au/vhnRxImYSW0RtZ9GbttGh5JiJlUBDkacC6oASWS3LOcDG/pXoFyV61KRDXfSTh+iHW+i+h+mJ7eRfSA3rWV5S7H8M+NyMV5o/DjYaPP5+c5ge7KJjcUoHxoy3ACjYe8XwD+rsbpN2IXs1ERcPUFI2nvjHC1jt+3CCtrfSPfPYbFQQXB8X0ErBKHsk13aLbVAIvTMEaCluR+ZU9YXA99Z3c/wTFgMg1Oa7adc2evvl1G/SHB/nGJ6Dir1XrtbQfSPPukDCfF7w8QeoPUN/9ihd3UUXabSiQotwEC1KSHtUpqXw7jhQH/w8wfWr8RI+Pv5g8PiaLRn2hJ2JaKLKGqoc4JDIz4YCfW8tS18g/bXjeQELAJ6T04tvGD6LyLqq6PG8YeNhXu8B4I0gMYL9/3gV7T+pmc+XBYAXCficpv4nziQYZA0Qcs4V0+M83OLrqzHOhdB7h3wQmLx5DgHcKhjAwZRnNYzSTeBbFddXcXAQBhy46p3UQXnKr+LwfCpPACQO9hwDB2JPfDGZ9DPrEzffA284OAjzJfiUJVHwZl0SXy5baEr3z559+W5DjYW8dJH6UaxSkhysopb5kq3KwRml8lL+wI95P7N8ORN/ldvK4iX7SCzyw+FVOMl2PvX88QcHzwexUIhDqgiqi98HLppLe1aA6mcAjGRjEPQfIcHXcYDRI46AGYyEw4lYPB6LQwYAybYttRWX37ZBRBG8YlmWA8rNBFhnFR0qi+ZPemRkxND1cDgUDvFh6jq/gwwji/TCyUNaucJwVZZYvddhH/5hQYP3fWcujjv4PVkLyCm7RauULRRSmWwmXyiVSvlszrFsSNvBoBkAK49HwvF4MBoKRaOQPMD+GxKJYCDoOE4ujxuKtgzjIxWoqJwqtFLQb51/4cbjLJtV9jn/uNggR7O+EwQKE3nDUxNlBxlRKpUdByJHsVRELhuQD0JhIxgULS3EjKbhCwRMJJmzCa+Al1CqSq5bEhtEsWCwvSERD0cM08RdmVx2TnTwjat6/OhJ0ECOMo/Q95F2kCIH6dxTad4aumQ1XbWWXrmYrrcpNkors2RmaUOW9YVen6fXR+j16DZs2ttHZy2ipgq9K0FXazwulhR2/ezg81ea1vQufNPTpYEIxIBnYSe04mgDj8+ZfdnujngJxL4DOQGiD/49l9wy/aCLrZesGJBqq+YIwFq4ClTxMJObO3rpM8P0qXfzQPKzAeJEroLQgFqBKtXHPzPgtUEh1sixiqh9lI4eoCPd1NPMVr3X7+VXQPW+e/+cC7/9hocOdy5fNPT0jd+b21EdlQXwIko7ZCr8YA3TtaM/p2Iv70YcX8rK660XUSRKcx7hnXGHQqy70nc3Dd9Bb4vRBQn6regfGEle0hpfxsYrCz1stCe2hIbvpledRttXUjFP1hCTuch8pvs43CxPCGT3sCp8cg01Q4zReXpBP0ZnzqcVT9NVO1iSCSSp0kF7o2zCtTDItjKdNP+mIcedxlvSgo6D/kJONlwemr1jBzlPs4nSmgoTGC/oEdidWj3J8JNm0kiRDvSTNTPGVOyjyDCta6J7F3g+UwLPuk8I2Ryh4FkUd4R1hwZ20ZH7yY5Q8zW8HdVzx0aRtB+V4dgpITxfICtZFVpyPEvQF2Wbj6oBId+Qgb9ZwsLVWtU4EW/tWCK6cDPvKNEo8Ky6AXJQPkQO2WMCwl2UOkY/fIieXEl3B3iK5mpZIYCSqk1IODmRJOdSUFaWnyxyx+J+vVxPOi88SGv20Oddemo53dtLv/wV3fY09wBLZnPdY6DtQ/JRAkya3MX0q/GiC4AMh9S0bRGd1kpBZM6E+tNEX5lL93bSw20sVkHivnXxTI1ynhQgAPzqSEIPoddDor3ihucRKbfnEfd30b1dvFHAjUvp+2t5eu3QOGF6RnhZAHhRYPfqqf8NK17GHwIeOa1yHKYHisoJBRTULivwRUHNMQFeSKGVwi8E8K9CXVeYcFqD3KF+1ZAzR8uBJYYx4MtS82PCxEOg+IOwzCzhkLdTieEwcgngc4Z4+Xy6vSefbhrev3jWRfs083mXl/+AMFoVAACcStnUZw5cyi3liHziU/GemPeejxQMrosgoIJKbMoB1NxeKdY9lKk8fLiUWA7NV82AjgkAsYTR3Borg5gWi8VcAXEFA4FgIATWyzIEU1qOibm+zf/cisuaSFwLKjwibvBMlySU2PbTaKpYLISCgUgIZJwJeUA30DcpGRWhuE9EfDwVwAlj9i8WP6tv48m0HB1LSXyBxQAfzzOwoo5VyhfYkE42m7NKlqnpsUA4xgP94UQ8Fo1FzWDQwHMjYSMAWYbH6WPhqKHpeLlMJgMBQA+YrA4Ui0Iq4BfRfXpAYzWhEFKqIx94Fy8Wh3wGaL9m6pATkMAKvzLykFV+HBu/EAtcSCO2hYSVfT58/W3HhTyARHKulSss9Mh74U3xgsgmPA1AziFp8XAoEQ4jiF2hXLE0NJK6YvGxJWwufiqcQvO7aH4rH+0B8j8hY8noc45Q5Qgd2EPaUXrPffSrJ9jg+uZD9LrTadVs3qIIPeBpsrHlahmVROwsTXmRngQgBrSfe6j93IMVxz+6u4UFspOBWzAGn5ztv3jvo2H7mvtI2y02v0Pka6fGGC0boSjElIhMEEzus5F3g5RdT5edTh3VjXKfDSB8gOlw/Xv2SMhawMYj9NMM/Xwd3dtBjxn0b0/S3Dnk76Ebti18w09fmXXMf/jTh//1Lx9oba4a8UPlyMko6/T4xQpK91DfHczO4yup9WJvoLqcI3czlVwqLaa/ytL1vCqGdhfokQwNZZiUB5rGiFpiFW8yALrvf4zedi491EWlEuWP8coBiAdmK7WcQ0aCcvtIj7OBnQjEIYHRQH+2kBqCQti7WEz6xhK6IUaPsM0rnlsYfoyDVSyWT9oukXuq2PYtujtDbpIawIaWUH+e3Jxo2PuYU24SdXOIdSorQiadt4zOWUKvPI1GcnRwBqvCegeovJ4yMyCjaRnMBjtXWkXISSSjcQMLOVOu7n0WqAkAJ4XtLbz904NzWQyYgPdt8iYHPCCbUO7zp9Us+Wk/20ttnMDs0Wq4nLwzhSkFAC3INQF1INjGBkPxkOUi2eJ3rWyC+85H6MkMHXqQOi1Krhw3vzFDHPzlqi3/ft6Ca5+pfdNfsY9aCnRglN6RofPW0K4j9O7zafsx2nyYTlU1ELWkunSeOkmbQ819PIUyObtSPrroQYpNXrjQRN9s4zVR5x3iDQTw5Ft+PwLARUT//bPVsXkjesTTXUPG46OKPHzeVzjmTZa0n60hBkaoPWsmis/+m/kynhXKRd/gD9Hf4BvI0wCst11rDLWyEClAnYF0CXXj31rvLMPtnj+HUMPt4w8Vng/wlTqoGBQmnCoIp6v+SgSSUA6s+D3+8x/F9dnB4CCSLMSKe9ghLI6jQAIkDR7Fg0c1ftykbtfsQ6O9beGFlFj6kl0NnL4hnL8vWBEBR71+DSoTam75IyeCumyeBG+SRcqidu84eAy6dqm+fOGp/MvlylQCQFyPxXmxL3NgtlMfQoGZhgkpIJNO49kGK+7jfh+oL+ILBAJKANB1tp+JwgWpLZfLWd4oOG3oWjwWQzwg3zouICCSAfIvi0QkmYhKJUutBGCwl5dZ/KaoRzgpw1fqG9imzfb7LQgYgGXzID7ugIgSMszWhoaGWDQZj7c0NTc1t1hlJ5PPFaxSocjzA8gznocIBF3Hyedz+WKR5ysCbKcf9dV2rAq5SCOqPk9igDPYDj8PCQOpL4P3sg0SCAB4li5yDk50XQ8EIUUEUSK26yApToVs14V0UbJLPNjP9b/sr5TFwikiIUgUSADyATmCggyaRgwySCgEYaJk25lcPp0e+fi506jHxWVFbK0vB1feRX15evcOunuE/nof/aSXvn2MDg9Tf5n6StQ9SlefSaEwz00DyHNNeN35orF6z8kMLNbDp1VCbdlZFx5ILO3vf2jeyW4XUOyPDm9tb1jR/+ZDeVbD2s8s06dTi4+iIGfoqsHwFEs7KqO4O2QtM3gzevUham+hxFxUDQnwogIsc+B39LX7yF1P+UM8pp62yN9CbX3kLPcvXJFaODf16b94sBH9Lojd43JAWtunav20AEfc9hRlRUgAydYiMlpfoHwf7XqMBiyyRtlm/AcX0ulR+uoA9Yh6gFuk6CIWAHwyroxvL9g/ENtCC8+jx32kt1DqSRrdymH6bueYm89lISG+nI7+jMkxh6/wQPuropQYlZwPUnEL/bKT9oe8JKOYCsekUrs8hN86fqNUxBmZS+4atof4uiF6eISKI2AeXpKsMu/QtG0z7R+gVW3cfFCIbQnqbKSWGK/nxu8OyKbHRU+RGtd57uMAFf5sNTwvp36D3xQHm/Z/Dvi0DJNfJkdS6uPJCgD4opR52xDvtB4Ri039BKXDYKwQW/Ro7Khn8By/QCLv0j5Zcd4VkF20UTyqhPCCaBozEAAAlGaw1SsdEGkU+GGxJAYqfn6F5uylV/roT2L0BpMuPkRZg4ZDUxDx46DxlL5512x75CNXzbpov58ncXlqaw8+QPNpV5J+2EQHbPryN+mRw9TcTpfgy4bHo7HXWgdqSBfNO0pPmDQ0aboPncLle2m8/pegiX7TRqcfpmt3qNFMOq2HhS6kHHnzJvmIFiWf8PtcMIfo7h2tZqIUbBnT0B8WqW2pDLL8QcGIsiHvl/HCI/1wwB5g6qvrbOQchVClYQrcdHFeo4j119jNgRnqtMahFVSwCfCuydV66gmfejo4Fdi/eitIDT+r/olj1+H2ThnVaHnUthYJ/sMfzb6mAqTuRYRs2b1UHh1eNu91EyzxvnSQ/V2o+HRAZRG/tuSpQu10gqfnqkPNk2/gE1UWtQyX2MfBi1ah5q53ACiWfMYzAzomADQ0htrbEwb4LVv00WORmM6m7NkEEL6kiXgCjN92HFRiPEUKlQvXRK32+xwQaFDzYrEghoMi0XAkEmaLoIgJl3m00mWDOmrTACTEU+eRF0Li8CJ8MHimib/9/LIVEXi41/SxLVE8HcS6aLEpT4TUdD0YCEaj0cZEoqWhYXZLa0uyoQlHU2MsHi/aVjqXyRXzZRZ4ynhuOBSKhrknKbKNoLyLNPh5P4F8MVcqFSo+V3Y2K4OLF3hyoQjSjzRqpBmQg/y67kcLZs0oCDRuhacgSnbRdW2IDWWqlHhrYKSTdxS2HMst88tWyi7ePhmLNcTjSSQ0HNYh/hJ/BZB/ePcwz0tALAngNd1yJVcodkW6L1yAPn8agAcoA37ottHvHKSnMvSNbl4TjOchTxV/WPRBar+CootpazOV/GyhAr2dmIphIH/BGUAwEP5MIRhVneGTAKSZ+IJhM1nsvW++lORJIN+dOHTDiibdOmNOL5f7EdH5kcWmPDafkAl1cOWtVQaHV0aAA+KeW82BFxWbZInnbzbThS4NraRMjgJtbC3+fpOubqXOWYXT1/Vefu5BrtwosqdEmOEqL8dx8cBcGpnPa3xzoo6dP0ipzTT4AC/2BWNru5jN4LS/mm5fTL2NlOgkZx8VTQp0UMv5vDfWBL32lh102lomK0tHaI1BZy5gdfyn9pGZo84euixK+QLlCuQ7Rq2ryLRp6D561WzyHabgEI9kPjSb7p87ttxQjaM3rhejnEFWN6pHsI0DhDrYtM4zc3lBbXiOxy8B5EReo54OGmhgxZbmclXrg2h2E62ey5NabXHa3UsFKXQ8IjKPrEFm7WocJbmWut4yFuFxECB6hyz0QEypLTT4JAtUwZbnKgDcRXRb9bhV2s7JCgDHwc4W2txOC0Z4dzAQ5dII6UXyN1FvkoYgARpkzabAMPVEeEh7zRCtDNMqCIfgs+cI31R6J9MLABAwXruT7e30Rqdur6ieA0JhFyMafHfnk9ZBWoy0frbgtD5D6/bTnqZpLdZPBj4RPq3SdvZhOx1QSzWOJmhvE+uv72tikSPVQ4F2XrPetYEuyPL6/jrFKXGDUrSS3k0LB+iUfj46s3Qk4alUTS0AJMnfRkNZOh2SqiBq8WKV3c38gflzmVyE/AbRFaf4wDxrIPpzlgze+PHLOy7ep43Jbax+1SGCW8rzeBl/vPAHyFzoK2w2yqOK6YAT8H/8VMnYGKRnAGtQ1z0waxsP74JEo0IqhwJOJwfzXCeGUDIZuoeDx1/HYlPHhFP2YU/8q43hVlkqwBKBeiX29wABABzSoNTQkdk6JOhlAzwy+pJD7vawtdtA5uOVcarevQblIwHHoHykGMcyRDzxv5apLFbVB4BTcep6eNeqgI8S5NQpbqnNAHhCYTgcnjsvvnR5K85wHjAD8Xg8nU7bth2N8DJ2cF9Q3GKxGAmFQOaz2Sy4fiwSDurgv65jWZlMBtTZNAPRaAQkWaWC+bsP13GF9d3Z6g0EAj+zbKQCV2UBO/qeuneS6gd2jFOpj5xo22FzOqyTw7MPoNk+0HDeeMAMxKLRRCyeiEQjZiAAiUUDb/cXy3Zfavhg/7Ge4X7Sddxi6kZLsrm5sRFyyODgYE9vb84qaQGWcIqFIgSaYMCE0KLrJp6Xz0OSKWo+HdIGeD1Sg8Tw3EjACEeCoVCgTI7lCPv3UygQxNWibVsOD+zjB/IJh+bXoJBpdLa2NcRjUb4vkM/nC8VSOpPtHxrGG0VjsaaGZEMkYhqmVbJ7+wcv6TzWEXUvWnhYZcYUQAeMJF5MW/vor77DpidTqu+vItzFbc7J8uDurKspZvDiwGuEV+PW08SS/Z8KSULvacqU+ycncoaZotAfefSjVw48Nlfa+MkhFrC+89rfvm6lLHJEOlqJQCjRLYOJPCbmgFScEAnQXSMAKAPINF6Da8SLjO8IBXz6o2x3P95ER86koyu9S9+VUUAPkG2eEVGtQmmHN3BYiRc8Lv5lI23uYNX8/f8NKdHzBMLzeOtfsNj+e5gKd9/ISv/WM3QOON/1dKSBdGTUJBT+g77xbtaYqkf3CLeqkEnxMNeNfJ4rqh7h+atjBVoepH/5Ie3ZT4vCdFeOrHk0H2x6Up47GXK/SZ9dSJ++cuIa0+MD7QIpfe0eWpCnloXUOF6xoXeU+kfpA9+m9o/xktyB+1neUPmgR71pjRMCrPibItaCl927mZ45RPe0yq7JJzdZdQKATX7Bcz5viJVYa1/hfX467X463EQfv5PO66L9r6G/v42CNv3DBcx9z1P2o5qlydRsSaGgkb9g8XX4wNW8O/VVe6g5z5JAxqT/c6V3aUo0ihHhMUPzu2T8ABVgFy/2+MtX0OiMZYDjA98o1DrDR/9C1DVIdLfnPwY8FF8ziDdVom/7WRnmMxvZ8fnfTmUOSKfyFfTlfrpiD6sAKfz55bzPLvLm63UVGe/0Ns/5bICM/3uiTwxEnrpx2ezL90Q6x0ZtwP5RCPWyzMv4Y8bvrr5uzbW/Hfhio+Z3eYCVZz9JDazLdW7wNfrDY5/iz3+Etyl/5VkLJoRpCjegQtagLinPCZcAddX75Xk13kuYnQwEZ/B0LYdBL+H5i5DC20EBsrzUiwTw5gW81IoBFfGX2DwOil/LKg2NZAfCbz3tH+/ses2Ol5gMUCn4+v+2KfeQ111xJgrUaT2Up+SPB/Dk2qkqfWH/4pDAZclSOGrBeFTZc3iPUJfU74TnwhP3D3ZP2gegpSW2cMGsSCQCXl4qlpTtfwgGyUQyEAjmc7lsNuOWXZsN2Ii1T7BqE/S/4lilUiGPWFnPPhbBrypn/GdpUtKMx8JPk7qkajQTfP7DV8TJd+AeVvXx+1ATXSrbYoO/6Nj5UgkM2y67qF+awWr6ETD+aDQWjbU0N7c1NSWjMa1SMXx+NjDqIzbrY/hKrjOSTpchnyBTXR420iGB6KzCA0ECMSMrXTb/Y5crDhKG1wmFgiEzCGmBh/x9ejFXtIoISLwDMGQB2664oEl4eVfZQ8JdEEV0niEQm0Ya7z2MV9AMvKsPSQnpRsjQ8ZuMRFsbm6LIz3gCAlIum8MLQRQOiBgTNAO5QkGz+q9beeSz958R1N0lzeONP9fgULmLfE/RwA763z42n8L6WAKjgU1DNqyh2GJ6xVm0aC6NRKkhy5Pg+12606Az0/Tez7MK+uY5dAlyUjoq9IvgA0rLZrwocWIYEXveNdsHH5/t5Ex3Sj2D6WG5WsnVLl54OGKy4SXu4yGU7BY9cbjRP18i+siLqquB0ZrUAOfJAl3zfcLKp6LIzw7ItM0gmpdSz1r6yH5ablB6Fq3SeD+BGjvav5d238PKObvyrLrzv4N0YZICqvZPj91NtF32pUI1DnWI4opJc65nqpQ8hUqDbNwTGH6MR7WNWdTVQv88RGcP8Mhua44G6gSMfV+j/kFa1ETLZ3FsNcRCFA2yDSX4IcujBkVMTjZafodBuo9icfrmJtoySnnRPIG8YY9SuUi7v8QzEgN3s1ZS3+/owy79yy76G5u2TKXUPh1QW8GNHi3R0K/pwgzpqHNNUhEFSFhbgq5ZT4ei5OqkLeBhey0kawlmMPavgHK+QibJUGW2tNNdrRSc9VyH/4GIRcsG2S4qD0w8hxkAJGxx3Vrbelg67xqrjgd0WtxHrWVaniVjJS0YoJX9bF72vi7WE7vgkNjCh1RcP3831QzAuYd4OWzE5iuQLuD4eVVYnRKRPK1zaE6tNYPqQupGI5pHgQJd1c0bJuxtEs3M5wYW53w8PXUpEv6QNPkJwCMgH+LDVB1hxyu35XhdbCbAKwoSk1l2mdJL6b+aaG6a61RjgS1mPgApQlSb6rfPwlW0lWexUwqKr13q2O+epPMtO5/Q+0fC0bqt2hDh2IzAy/ijx4I3bQuvLQ3Yy32pvJMCP2CGhw8yGJGAw3h/uMorT8Y4/6qjhnqfKYPVs0BAXZocD+BdEu4O8iYfae/HC89/5AAT5b/sJwGYwMmJF1IFwqWqr/dGY594tCBeAOlz7KJm9xa0xbMv3atW0r9k4Ka0zC+j7jA+FerdOVf4At5STZWIp/rDQfia58NO8RN5SZzeHd4vS18chM/k8ILxfxWToFbuQM2/WiWmWgTc3p5YsnhOa0uroZujKbHdaZqNDY3NTc3g2aOjqUwm7bpuLpOxbQuSqa5roP52qVh2bCQhFo1GeBMrtojPy4GV8IK6LvbyeeUrUqHSUQHDVzICpBlPnGHeDx+fxtb9/QSibbluyXWzxUI6lyvYJR741zQ9YAaZpLM5f2VaKI7HBniXoYrFlj/xhrwwAA8z9GLZTmXSRZ48YImAZQAfBRAD78Cls8KOWvsLyiMmRpFgVmiSuWudl85qxVwJiWDLpiDzQvxZl4njcvhEJGbWkjIh2Bu8fAaCg6FDGIAnXo8pCDKqTEFNi4fDDbE4xA1IVsjGoeHhfKFgI2FInGWhWoyOZi6ec3jTsfmntA9euPBI2JiajVd02rSIGvrZaOY5CVoSpgeqXQ8oWmYHjTzBx7ctsoK0TayPR5DYDG26lQrt9NQ9bF2+5TwyNe78VsiNyL2NwlxREM/CTFDXq3aGZ6X7Hpx3sqaBdg02Pni489yuY03hIneb6OkbZUpimejYnmiwfEaAGPWI0Bdw2Q4pkucDDaLpO9JNF3XT6Wlq76Jzm2mdn3OSkSV6mvq20Q099PUeVn+fHaQ3gIaOfQOnRd6gTUvY6iWovzVIc9/E49bJNWz6EwAJ7vkNW/QHnW3cwFeHO6kvTOf18VZKIIX13K7/Tibu3SP0mvWo2J7nTJCP0uOLKdDJq37tFK8wji9nkSN/SLT/w9R3G1nDtDpM751F395L57bxuOxJwc7T9rvpiRE61kP376V9adYCqiFk8jKVU4jwNsek9E4KH5aq9B1Z6PIM5I3QTKcOjo/33kEP+qjQpj62z14AuExe7Unv7Hh4fBbrL/3tk/TpGLXnWYHnsU56chaPZ+8ELwepnaC9BykXVRAvX4c6/RRGd4x+C6F6elx2hK5Abemh0f1UahBjuzjwaQDbbibfMuo/ypNUz10AUEBunIYET6mOg0fExwkAhxJsdjYdoGyAJYFxWyigPQbZUGZ0Lm3J8qWQTS15+uKZ3iLgT4o0UQPiRsSb5MMwc6yVBVT9yAyHDkfphu/RF87S7tzVElg2+JLUZHgZzxdaTj8avdAqtwaKz/ioNCYAqKkA8BY54yF/QLkVvPsFCKZQO6391jtq4KDjr06IsPYI/uUkgU7i8Qgt4gAOuSwJ4is4ZW6vOJuKXAXDmUQIt4wOe+D75WY4JJAHjg7+cWuwe/Wit259idmncnr10R/HCLyYsw8vKlyYcwaQHOHc4ANu5ZA8FJ9qjnFR8KFCeuD7AXVdFQtXHrlWzV655J0qh/JRV8WjMsUagI6Ohs5ZTY1NTeFwxBZdG7DYQIDJdjQazeWyqVQql80hKh0kmSq2VXIdq+LYpq4nEvFQMICH4C7ExunCQ6Ui4LGcUqnU8mh+HVXFcVWUf3jlObwhFrhssaNiu07Btoq2ZblO0SoVrJLsR2CaoaAJrm+abNjHNGWFAgg8T+zrwtrxALBz0HO/oVV0P68YLvPiWjxF1vf6dE0D+4fgACkCTwSvNwxNNgaAUMprgJFstaExu12/XUBaIBiA1ZumLOJRYg1+ZcUwIhRZRs7VNt88D8AefnB9ZIdBPsgAiXA4GYuHzUAhn0MCC8Vib19vHu/nulbRKubYkJHmpE0t/k/3nHvVsn2tzb0JvJJk2AT4GmjrKRTaST88TF84SjvzvCLQK2dBUqc1UdrYTDfPpWMB7t4GkjSYZIXszT9nAjf3etbuBTE6J0edIs9zVhAt8vHSSfCKQyepEYSsjy8aajv74JGbl5+sDHBkNHbL7vmLGkcXNqb8SCtIBig7UrBEqIwC/HEgYshESixCzkjmoLaBHRbletXsZBW90r3vJ6bjAHr7pIROyOlzBkSVM/pp+S7yQ3iCuIKKgXSoFB7mqYxmP21M0iUNdFkTzQvWNeJpUCzT/91Pt4HztjHJHriXf+NLuciMuLdBlV+jcolyR9nKZ3yZqN2H2QLpbYt4ZHdBiuaPsKVzxXgGHyA3T4MZes+FYxvxzgRHuunr3+BdCFw1KFvh9b6hWWJI52zZkqybFZC2d9PljfSbITp9CT19kpYi9TAPcu88QJty9FQ/Oa+l24Js80aNO6vEoriQrxeK2aRMteRngveI2shvRHh4drptUwLsuvFhOjSPckc4T9b00i9+ynJR6inWu5u4q0AdUPTVzzwT2k6im8fzzvoAPCcjlR0BWhz6y110XRd9cSOPZP90FT08h0YDrATfH6WnOuiGZfTr5XT3Ajqrh2U8P2Rm3D9BKhiPWxexGc3jYP4wzd9Oz1j0yXV0r0mtPlk+hJjRcHZRroM+1cmW+J8XIDfeiIKGzD9h4AEZgSzAhwkhUITVst/TxCIu2D8wJ01NRfqPs+iu+bxzNo575lHTUp6Ou6CfFu2hVoseWECvnUXX+1kHEtVpAvBOjx83t1QqkIRghSJZer+ffqexqDJI9NS3WIUJ39L7Hyu9IWn99rvnRNb0+E1X+vo/ODgFgwei8D4v48WDHrGjKzOZ2wKVEZ0tAjFREG7GrFpqGzuZOrFT/Y6HMDj+V3fKf2qn+K2/T/kA8Kz51wQMdVqNQ93LY6fiDS/+wVktMH5lhFWFr6YCPioGz8NzV58MQuQ1CeVTvcC//g63GJk373XPvPQEgPQvoirfAM9XgNdX+Q83fnFac8t1AbuF+U9qsZx5zNk4QP0d44FLfK1WBpMxhQDQ1dWOA7c4Lj63PvBtoOy6IP3ZdLqYz1vFomNbCR7qD4M0lor5aDiSiEZBy7mEy0rPBw+XTafKrNnDo+nqbSUtnGo5l+vC/kEeeRhexy/zdccpOla2WMjk8/lSseyr+HQdpD8ciwZCQSNoBoPBQDDAO4kJ18d/fKBBzE1NKzuyKRmeo/lsJK9cttgCeCVfLCBwIBCIhsNg/7oP1J2lCdvmdbxl19YgwWj+YEAiNwNNyaaGRGM0GOGthtFAIb+U8Qgd4kbQNMOhAMQHXrcbgBgCAYlN//s1DQ/Gr13h/Y+RBLwlMoHT5vPjcmtjU2MClJ6K+SIyKJPPHenuBv3nPEF6yO9Ydmuo+OnL9owUgj/Y1zzauK8zQC1TDlteRlv30gdup80pzuZb11DYz+YgQR8V4DhWou930+HNFHmUDmzhvTwDzcwUm86gFrBVdKndlNpGv/gR9QywGb5N+8kpU2uMDD81F+ganYo+NqY+eYnddEAJh9pyDSv7SkOR/LGEpyQxM+CVf7xleVB31nf2GW6Z2ukYGGGIQmpQGSLBA6JwA6Dv3S6fDnTmGqcQJO+zRDcJ1T+nXgZAbuwSAljPs/pl39HnD1ov+VaIzKRe91eiwoQDDxJAoIzp/HtiLKFfpunrB/FN5MWvyM/kai4yJ8cUM7aEx7CtFNtlR522BngwXguwaX9QT4SpBMmx6VCOWoZp91xKiR7S0MN8CXjfRScnAPSm6OcPeUtvAdY+WkPDj1JuP+UP09Ff8GYCG6+mVx+hVpMuaaRDzbRzlhd4hsAL4jVbL6DkeojJVGmnZpfu0HjjJ4hsyNQanUYjOk/M14IWo0JOoxg3DmB7oGiPji/85479Ybr3Meq5nawRXoPx2lfzI/QoW2ut2VGtYYNY8VmKw6FVo6zaNN/HnpDv1hDLpPhmzpaVLzg6RNRBFuI4U14Wrw9W/AWXtmbpXy5kE5B5k2k3j7tXqxPcvMGfn+aZlF5MB5bQ0ka2vnpvA88P7G6a+rh56bR7FyjsbaSbFtKDc1jMiPnoIXkLbot4bpQyBt00qS4hvi6ZFsN7zbAnbxPNr4uJTnVIBw2vFRXiigk3XyAxwo0vQF4mKKP0gyU8+6GwZIiWDtIdi3hvuKEwH1zt/ZT30VKTfIs4r+e2U0Tm5aas/r1SCshnFAQkTHxXarhITLCmiK5M0TVlOrubfvXfdLNLepdnxKlxHfoy1kwrxKmxo7jWf9R3+2kFfMlbc8rk0R8U9v5obWLp4Mv7ALzowHcvc0Pclw4y51DMWH4UVwNT8mg0j8rBa+wQ8sQji+pAoOqhLqE2ijjBJ2NgJsg3MQfDr/dEgXpijSOKgw95gMTHMoqMbzJPBdWq8OCql1COmv/w4xkykstA4GpszG4lNMsALrMzhuPw4LJl2YVCoX/4tPDyyuxL92q1DfJfErD3GbnbWIFB5YZyKMggMucpPL3cUTlaBdySzZ5f7ZLcxQdKBlclgAd1VSZtvMcBKgrlYKosDgQDcGWKRcAbNiw+97zVAwMDo6Np3MBj7AERADLZfC5rmjrYM56Sy2VcxwYbjoRCqMMy9M6PrZv/5EqGiqzSUnsVOfOqC07grwzX4NAMA/WuaFuQNfKlEioIYmRFGkPHJc1gHZtCsajrentb2+xZnanRVCo1iigao7FYIBgBNfdrJummxsPmRdfOWsVcxcm5dtou9g8NgukHDDMaDPnA0x3H8GuhcAi8LFfK5Ut50jmHOFUVv+HXmxMtsVDcV9Gzo/lCttjfOzTYP4zUQmaIxiINzYmmliRe265Yjlt0K7bf0Iu2ncpmi6jWiMXvR3J11Hjb9tlOkHxRTV/QObu9qQVdWy6Xg3Q1MJraunt3vuwi87SKzyR/JBD+u0sOrWpLW652MGtss4rnJycZ+VZ4Nf3wFvrMQ6xYAqyL0ecXsVHwL1etXiicFqW3t9PqKF24WYy3nMELghWy+9ga+uCDvMusLcNfKJyGMH37fRQO0I8epI9cSYbBZPvfT2bYVcEaDQ480fnQB1/jnc8Ymr/86Use/MR5j0EA2Janwxm6AjwOWXb7+DG6hNgxFab/VdHxUDUKAdGLv0MIFqNAbLQFvGEC5hKd4TmfTwyxzs/Uat0nBLgjGFaMUnl632+JXivNQzD6DG8IMPd6tt15+GdUPMY7fGlBtvaD1766he5K06J/4lmz7lt4BBriwaw59KZzeAOvH6yhy35G2/bRzUP0xKcpdjIa8JsP0XVf8tyAT2cB0mjk5SWHf8I+SMPpjfTPrfTRfXTMpdbXkR+s9lkD3wGbzunjjYcfn0U/Ws2c+FKiV3mXxwBChmqOcq9KWFNjmcgAX5iq/J8L3CKvfGhY661G+Ew7a5Uo/MUjNGeUF2CkA3QwyYZ6lhD9aQ99tZFasvShh+jPriBd5zUJYLOom2i7YLxTtm/0hJDapHHTtywyb6an23icu+7bPhFoE5en6fQnaY5O3zqDbtdPSgA/MUDTUX3eKGsqkDC0SNSC+qmV/yNKTXimSjkkczieEuU7BWRYfQ+PkJ8jup/oOlxCA4bcgHzBgUwBiY/LdwfEvCgiEaR9JR7sou8tYHNJCjGLzePuC7PWnMIHpO/5JdEXPY8ZAekE10eC03U6Qt9F/CN03WM8jTA4n0yH0nvoq+tpP1prXd6W+unQj3mrPruX3j3Xt3Q0ed0vV53yUbzZHxZ2f/e0BW/YqoefX4n4ZTwbHHxzW+VAhBkbqhITbfyyNUI5FdUDgSJOyl9dwq+6C5jyKkOG5wEVQEFdVb/wB+p9FJQTv/jr50Ysf2XkVgAHD9pypHIrgipP/npzOlQwUEyOCQ6EwX823uiC0PHOsPgtVprTZXwaK8HW4qL37zY6zJbTj5mJyat//v+N7O3hgU82jc/eie5aidd+Acm3MdTfJeDSl1LgrOa/Ai8YF4T3l38EKgx+EQaVB78ACmKopzJxEXBDYziZDPb3D4BcQzizbdswzHAoDIElk0njVjhs2yrm86ZhRIIhWc3OJi3xcZfBfq4YfPA0gOeupUA92yUwbfZgHRqfv4w6BG9Dy1olEOjRXLYA9l+u4Elm0AwEA0iAxpsH+1GN8AsJJBaLhWRTYQiRo6MpRBsOBAxNsy0L2eCWK9l8fnBkuA+kPTU8mB5FnNlCns3yVHiioGzz0l9d03juIsEa+bk8Oh+kkJcDI3F4EVN0jJTVI1Rzu2Tn83meALFKbtmBINTYEDd4ITFBloMghCSBvY6mMyOjo9kcJAq8g10qWXaRNwkO+HxhI9AUS0D8QGtAYyiWSiOj6YHUCC6joHh3Yd0IBoPvWXdY4+mQSlPQWR6hkJCMcUCGoi+cTaf00E8PU1Z61B6LvttLj9esYfh4SBKMsK9C94XoxwUmK06W126iVKILOIDZiEpE/fdy8IooXWl+eu+F9J1Hedw3aNJ37qULV9CiIA+DbSbunb3aNANoQSe+YCQ8K9P3wLwKr7ueKVBF79rX1RnPOhl/06rsN/bQRXkyQerB+Op53CuEjIhQcIcYLlRACuFzH9EvZPSwzU8BdHbo1ZGNuKZL7oEohYVSPF9A+YE1DMuDn4WuCV4EVBcCiazdhCC4aQWNqmYDbjFAh/+HSn009AivBu69hQ3vACivJR+ms9bS8v00O0qbDtLBH7CqD8S83H4qN9LQpfT+J+htW+hUUOEw7S/Q1ecQb24xYwzn6aw87UbFCNOiZgrH2IJnVz/1pinUySsTwNePZnhJw2+GqOCn2Fk8y/TsgXfX2EbkrDSddZRevYuu2UpL+8nXMXHkVmXYFULUwDKn4/coeQiJz0jJg0nOvPbW0DlKX7iNXrWL1xCnpL4BEPtjS1gdC01sToUu1On0h+lDj9G129mEf6JEHVkCxfqZ6Kig3r2hjw6n6bSD9LVT6eP3kF6ge9t5pBk1RSmt4XfyIcKdh2tcCu2gzgz974rjcXqrQosP0NmHqLuRF2Qfmj7ks8MBoj0ij4FpI+5FRJDvH5S8RWNCu4P0B/Z+SOYu0Mg6RRrfKhxeAeLkLZ6TgUgQGyo+BLk/89GPA9Qa5p1AeMoTTQkP2yeTOGhcDZTbSeY20eUbpWEf3TGLZ4Fw9GrUH/Q2VFbYJKZE0zb9/Sfov++k63L0nQC5cRr2s4bR4DC5o2I5FLmMelW9EbUMJQyhA5IFEo8jfoDOu5vO3MdGmfwORZMU0ik5SJk4HYuP21RBj7ACWO4A5Y/S/Whx7cV9u3K5wuzQ/BF+yT8MVFwfb72y6uWdgF98HLt9cepXIQNFUuV2ivArN4+3C1Vi/6qnwoRTBeVZI3YM8ZS/ngOQsB7qWaO6hF/EwJFwNDJ0y7HwBRUS5B7kiNc+qhkA/HA0rAqEf4rQqZB8P19hqP1OEQ/of6lULDjh1KzL2t9SOudHdy350z0L33UguXY0vnAEhEHd+1JC99s7kJHeyVRA/ihHrQjwq/Kt5qMcAjj4UDdxoGou8zXOc5mzqQaQ5akT48FvrZ6gGAvZSSpApulWfMXhkRGHjf3rPEeTL4DoxqMxRIgiBAl2LCsEFh4JR4Imvp94LPN+GewfEwDwLHHwU+VX6pYf3x62CcV1RXTl/Ww+v+jYo4VCDnzZccRiFIfXDB0kPxwO6WzpPwAhhEUbyBgiH+OhEE5cx9E1NtoTVSuPHcfPabaG06O9gwMj6fRIPpdGteO1BCVUX0PTA7phIgJUzQrv4RWNRPi9rBKqNd6XM4enMiCa8PZnhm44toOHFgvFTDpdyOdt5AsvdybcWESas/DMQTbASwqnH83kcizkyswGgrKkUfGFNCNqBBoisZAZ4Ph9vnyxNJTJjOZzNopL8+tg/2bgdSsHV7Vlxkp8SiCLZZzVt5P1fB5B7zgJ8RU0+7UUXcIsLdDKTKXztUxcIvPZOnugWcoGMRmsz51cy7tHmUm6uoNVikfOoL9azEPFx0bo4pXsCInKzFwhW1M9bVo0rOiPzE2N7mq2lDLKjHHTzoVb+ls/etbW32254JwVB8OoNEvl8Ty3IoA4Mpd78M/IVgFTAkLLLj+1tFJbmzCRdvmdQ7RKHM8jkKqHRefnZIFkgCWdIksdqoX+lExa1AZKrWEaeYzLqHCMUk97nuDx8zup/zD5nqaPzqcvRCndTx2XMwtB+LLFRdywjrU4kkWahbwiuqiBkiiEk1mkuz1Ed8+l8Bo6fwP9x3zepXX+InpnkpY5dChIA70i+YBviUDiN6nlXGZCzx1gVxu6KQDW60DyFr1wSHhDMvIva14VkGGLxaAtihdcEQHf8yRrxtdM1ENCQL1FWwHFBCVdL3zviHdxWhguXb2btUpwvHYXtWdZyf5WPGk8rtpNZx+ht2yltrnUto98xVoB8lD9VzbwWwAox74EK6X8dBENhumanbxMYnfdW8wEr6xQTy8X5S+mEQCa83TJPjarPxjhhR+3rGZTTtObEH6WAMtHJl8tAoAC0oJcRf29TIrgTmlkZ8reC6qFgfp/UxwKV40XAN4pS2hAtQ/IvcCBPJ3+AMXFJvAY0B3otDdJv5jHxB0v+6nzxzH+KeEWqf9urqG52RTs5H2s7/LTTVvplzfRBYep/Zgs0WmqG+2fhEcaKHaQQrVvTiObkT3kZ+urq/p5ymIfUl8FPqQNp3Kjw7FrJ/3gdYW5Wf+DD88/vK09Onf0D0G3weenq2PWYGPBrZumfxkvCuILh/N3aZQKiIIN6AAIBzdsIWbM4lQrZ3fVodz4VQRO+SvIxTEfMMKaj3LUA7erYMqtPBWUv7S3sc+M8ocXuJdQTjn4h8/xKPkdq1HVeDxPESdY2wTEKV/06+fNP+0zD825chdCccDaY16KGP12gt9S4HlNAxUAv5KXHmp3KQfTUgEu8R+Jmv/WwNS4VrjyO654x4pb1YF6AcC7DQAFzxWKtuOWLDtfkN1sLasA+pvJFJlIW4gD1D8RiZp+reKUwcUNJvJclKwoj2Srg1OIxIpCEicdj+DJIK9SyI66+DrjQUWb7Xtm8vlUNpPOZYtWCS9iBHj0n9XyceJWENRgHQR/uWTlUumhvv6B3r7B3r5sOgPpksf+bTtTyKeLhbwYJLLKrk0Vx08uBAxWkIXQwHpBJcvK5fLIQJ3XUVbsQtEqFIOm2RhLmpph+o0ALwYO6D5eSwCij6Sz8pGhB4NmOBwMhgIhXn1g6pqGh3KuObxkoZjJp1M8zeC6LjJXEw0vfn2esgC9xwmLE/DmbEEBaBoEYtt2fLrO24tB6vJV8qXcipYR2fmgCnRyODiiOuA6OO8D7HzvrClMyoDWz76WlcKTa2jB+3mdaHoXjyLHFvMGUvGlzBF3/DPbmAcqZVYaiS6ktktp79V04Czyz6bvNNOPH6K/u4aa4/Rll875DF35TzR7gP5ZevdJDzwe5l65a8O/3mbEwdVPDk8ebZ3/sff8xRufauoW5heQMbpqVpR76ed76IPVbcGmwy7RX9oOioGeHlQbFOb5MwE0Ds8izlbhpyvGliUqrvtFooJDe7/iafhAfgu0MfWPzKNFf0rz38kGOm9YQddobOtp+FR6ZC4ZTdR5DTMPBEZx17CrmbbG2T5sTKMkWBtK/GR4SE6nviYqtlECKdxLy7fR9duodZi+so12Ps5TEPXoeiuNQHZ5DsA3BOQ7YtEHnqCuUWpQVQaZMixcDYnfRi1nfrD5jA/tP5KofQ3BOC8XrQ/w7QsP8S5RCqilr5KZni7RBTqb6NwKrRGJ5fjoTPNrqmPhNEsN/uIRevNWumIv25dk1DVZ4MkO3qZKAS9xt0ZPVOWiT1zircw+KRR1+uSFrLg/HZry9JqdvPK7P0K/Wk6feJTeu4m+dQMf8Hy+gCxF85/wNYJECRELv39P9C3IKtIUFkq7Q11DNhynZWwVeRz43n9s3PWtDXCkA3QsNiE75ZFNbM/noTm0rYXXPMwkD/f+F1PernfRPU301W/RE5+iYIlSm6jSwyqRDFRgiIPTtAjUo2+6PKlSj9+20y2LWMiMl+jeSes9FHwa/cO5PHNr7gt+sCXzD1ftPPJDa3Rn080Xvfc357/PC/Qi4fSFw2z37mW82JBNjDw2xuf4Zf4GmsNLIsWHfzyqV8VY+DooHxWSaaNCdZxegng3goYwE6k6alBXx91eYZ0AZvw1+lalmwzllsMz3i5jQSrxfBeH8eIEVIT4U3KDrZem4ouenY7s/x8hGSeHFDe+oGM+6hAJCgcHVr/KgcObaVESV7W/q0EKQaKVEXiuPV5JKrDi1gRIpfDWYMCBQN6FelLH5FXXg6EQaG/JtlFZIhHuvgYGBkaGR8C2E7EYDoNN/1eYw5ZKVHYl1SoCdsqhAF/1PhWXl4/wKU8yibUcy3VB93Ng7Tz277JBfibqegAwZXcunxbUzYZoPB6MGOQP+vWAT9MqhNvyo2mnZBFodKmUz+WGUyO9g4O9w4ND6dGia2uQHiJhLRAgHQ/iTcHYLiceWq7wiD5kCb+OmEOBIKSXkBGIhaOGz6g4XPGRsxUOZuMoU5kFkZAZigTD0RA4vIhYSKiL9/FXfKZfx8Eky8apH9Hi3fDSeBByGm3Cz2XDucHrhdlYEbcbJICXDojCEu80YBhI5LzG7HyP9VQB5oKjzj46A6dgwyBGxFzw16to1tiiV8ac68fImRakhtNo5d+z8fjUZtrxL3T016wlsvjPmVYWjtGxG1ll3C1yZ2lBwJKedcSkwCnUEKd/vpU2/5Rmf5Sa3kGf2EfZDH2E6HXCpSfDLer9j8xxJ5iC91Hzad2n//utkbkntyemU/b/0/UPzts+ymwiKPUIRKM6XHfjYnpgMQ89XuV5TIsSsVX+e+R4/kfhwNGPIjWiqHCyAPUHOaor2a/I1mysBT3IyzN6bqXSEA3cQ26OP6uJ1WzBaU6IXtlMBwrU4qeASf44fd5hU7Dt0voWvp+LMrKAVXScHOtGf/5eOlriQfqP7aUbe+jA48J7ZoYrZfgWx9tBIiGIQ1Ys01VP0eESLxafgEgXtV/quWeOgMP6FYj2/IN07Tb6v/fRd27g4dUpgBcs02lNfUOp4Ior3/mNn52Szno0EFl4hqTTWENdTXSKZMU5nkYV45G9dNsW+v4DdOMTns9x8A/3cnrUob5pYHsr+/k4/RhdcJAu3cc79eKqN5AKGWD8vNgEy5gIVat4g2E2VvMsUNDpby+a1uYmJL1PvIILCMC3OGxTEBlr8bGhm6cyzOdc9SE/Xk0sck85l4ciQG7HiG4gAsn9kKjdQR74X1Gsnw7vwX988A5Ryck6Ob3vwa68pX/unHHaNQzEniQtRe/YSiNdlJnZbCIk4bZLeNQDH1w3z8ea79MZOY5sLBenIcNI1M/x6e3lylkP5O2BBnrvq+hPrp522ztUym067R6g8y4+2nX64eVhe9GsSqh96Kq7/rthVa8X6GX8cSP9ZKzUqz5f/BEBPwLXE37kUT7FGeopmroC3qYcnm/VXznGfj1vRs2zHsxD6iKfEriH4+FDufk271CNqBpBNWQ1GCDxMyf1XoT/F/3zhT79UaD4uOp/xh0TZIC6Yhlj/ziqwWqod0+JCbEBOJniLlUlVC3yvARjKkDhmJFsCvP+uoZpCHBTIZ/HETQMUP9wMMCFyIryPLYO+ZBN+yM2kVHGnsk++ON5cP2u+qEbw6nlOAXeabcIHlwE2S67wUgkytaEQlyXyuWAbsQj0YZYIh6GbyhgmP4y73cF/0g4rPt5lF0G133ZXKZQKuaLhVwxD9lGNwzIEBBlCo6VB4sHFZe5FYgWiAcRJiIRHTKAzx+DcBMOIziEk0KpVCgUIYnwAnXbtR0HcZtmIMjrHHRkWbFYSqVGCvkCb3WsafFoTGxvcM23LCsQCmqGbiOYbaG35bqvsVVRA6kRE0DN8YZoMKCsa/Hyi9TIQGqkiIdpbGcIoseCZOmqRVm5XoXSckUn1CFz7ehL22R4DaSzqvjcYND5SdqYYD1sdWtyNXNHn05Hf04jj1JpmDV/ogspsYqii9l0THguGTG2HgOy2HsLCwbxU8isjlkCHSZ9cgH97ffplsfpcA9PIGR20uBBev+ZZOpMXNeJpoqoltSBc8JvJou+SVPMsfkjLeuP7f+pqC7NGFv6W9723u1ByFF4ZXS3eL1WVgv+5XK2hPgKHw8N3+WFPQHAe3G8RqJ59siIqs8+mXcAR2gk2iHqDhNfdwYAPx1vMfP/8iA7CxRgbJcdpMvK9Ju9rNLTdhHFV7EB/tkP0ydG6VUD9JooLQix4de7U9R4Hjkj1LGerjvCRtn9Bm8dkDxVeA8ou84m/O/bQde00Dd76IYBMtL0xBE6Y6V8kWcOtWQiySsxTo/Tz6ci6G0Xc5U7WZhleuNWev0O3r5gxSDbaz8+5jeOPrYxPevy3d/7p4tuumvhd3+5qjFRWlEbUmqg2SHa4Gd54ExZBKLwus/TzZvp8LmU6eT1DMfHa3aO7cKrAKn8jG46+yidc4TOPMob6kVraiEAWiXqQx2e6hinHPLc8VoZYt/lSf1TI2fSUITOlcmQJjx9QLTyIWYO0PoeTvZFB3kVwcnaaa0Bn4f3En15qkmAeuBDhc9CgyzS+bFkDBppDZAQfysOiArvl1UEflx+lNa19n9vZO6W/9i47D2bfFrlmglFADkZ373DtOBUWhWj0F7a2sjWfo6P+DKxo6XzYiew/2I3+S1qcOlokd7ZUX0FvBUqdh0pUU0ZX9yv4lejcw+zHhqQN+iTZ1C3ceJBBATAJ2FTlLpC9DWTvxAdC2lA45TEF4wEWyAZvWhA2T153Fr0Ml4Y5B70Ze4IgB+oxoSek0dywaUUDWTlaAYcEpz9a1A+NXi+E/yrZ4hBwTuvw4S7vHAAu5UfX+Xx6bGncLPkfp4D8ZB/RQZJVCxVgy98Sd0gbomSDRZVwK969pzd9ZptLzFrP1Ni6D8b7SM8kiE5OgbJDw+el6DeRznllwEP5a8gPvyXc17U5SWzPUftl2dulAxWF23tV2EKFSAeuWZRtAwJIBaJosR7evp6e3vBXFuam8OBIKixbdls6B7fNL8/FGDD/3immimqAe7aqSQH18HeK06FDXWWbKtQyPNi2ULREgv9qCKsYBMK+XkTsTKoczQSScYTQcO0S6Wy7UQDwWggZPo18OlYMNwQjdvg7Jk8Pq2sp1R2SfeT5ivYxQxIeok1/kHDNd1Qyj+cJxU2c9Te3tbQ0KBrum0j4hIyC1ltano8GscblIqW7DYMucEqFPNIJPLD7+eNw8LhoM47BfhMli941J3bLTLBx+pA/L5cz9F0dZ4zEBhsCIgvgfG75XLJ4mXBjuMiByBg8OHyTmcFFoGKb1ieqisaUXdGJweqoYaZ75YDHLRbBh0REkkIMaWdH6TTYvTGVvrtGgr5KfwbquSY2a/N0M1N9NV+Ov1L5PshzU7TnCZqW0p+3MjJZVPuy/8vrf53itTpxOOZoNlH/LS7ynLyR9jsYxG8BzKt3NpSof8nfLp+Kt5vlGPzRqYzfhedNxJfOKSFTqL32Xc42fWa923e3lpyNE+jOU7pJJuIScrWoWDMLxCQFfvF7gl4FSgLju1Vc59Tv+54oHmB8oBAIwORZecJ7RiPv5RsDzq0so+W5al3Ac/SLPkIhWZT+xyK30LvDdHqNG97BDgV2l8kX5lW/pS+e4i+dht97Ods1gnQY6yI7zfl0Ogvl9H/rmLSsyhE72inFUG6cxtV0jJoXTvGTztNDdQZVJILaVUHfXkFGXXi4nOB66PGIg+ozxD/713Dsy7al1jWf97bH2paeSilF9/36Qv7BsfIIJoqeD+YZf1qZF0jcx7PUZjTa9EcB6jREYsPY6puq7uR/vr19EY5vr+G7fTfLpu1TQl0g40FmpXhxjjhaM3Vm1Abhz8X0lYTr9CGwnLAMeGWB9RCHVS2Os2beInmp2jRMD/3WWO0Qn9fpOiBsa86OayxdleZ0vgiVXMGGfwnRJ8QzavJ603ukxnNC4i+TrTRJh2V+Wm+t80q39/6+EUfvD9kuJCEQ8u98B6iUvcgBjXSAY3ed+VMF1EoM01GjOa8gT77JvrmKvrXBfTLU+jrSLDCEVlbIq3gGYcNHH1PlJcgw+DL2h+hz0BQR+b7eepmb5gFgxki5qcb/ay6CM49z6DGIGX2N+AD6F1+kYAP5kufef3/AaVyg1sJMkOR5sScTAifomusRMADumNt+zjuesAHtwMqXs89FVTgeoiPd9RfhUsNGMsvD92qaywGqLDqVP3B0+SB8FaQHVOZULLWBxXyh8MV9OZ/BCjnpsh5VSIKnlcVKrvgqF7CX1QG8G6uEgri70HyHn+F2U4J7yYPqmrVQz1OYWwGoLWjsaUtict2sTQ6ksqkUrqPmhuS7c0t0VAI3Bc027P4yeKHC6aMtHj1jWVAJQnU0srLAdhksl9DZ2+5Dg/8W6V8qZjjsf8SBBgNfDoUjCXiZjBg6FooGGxpbprdOauhIQEhs5DPcwUEV7bsSCSk5GJIywHDYHP+hs62ZG1b1utC3vLxWckq2TYoNQ/Go+pxRrFdKnhAeomFIuDrjgXSXSy7biQSYa3+YEAPmBk2P1pwRKVJySSmrsfDUYPXsWsV2xkeGYLoIvpDphE0IBtrus80IU1owUiINE2ea/F0RwXBHUgmSDmrs1QqITMIT1B/5HrRcUZzuUyp6DCZgzhk+33lfzx3vJLMOhlsnlC6IKDodUEHkKVxUSJvYxV506YNcbIrvPlXroXK76LEKWR20uPokBfSuyx6vY+u3EfrengBwKO7yBfkVb8ACg6HlaK+2ymzi5VGOjt4Ev9f0IetZ+uT9cgUWAW8eZD7fl+clsreQCBbW7zrxwPEg8ZVfT7DzR5ucCfO8U8LUP8f3L/ilS37O1I5ftMgBRLUtJf2zaK9skfBSQEU4tnMAKBYHpuqLGYIUAm11BFFBlqELJtKgwqhEGR4mM45zPoe3z6Nw0N2fDvRK/fSe0vUVafoldPp4TYu09e30Pd76a5h2p5nnYfg+PFds8y7As9Lc8Ivb6RLG3nH6De1kQ/vUn+gRoED4ff4w8OgRfey8DnYSc9cSUOPjhN+nsUMwIZjrE6zbIg3L5sJfrOEtswuF3pjWz93XrTgv+iNj5911dbmWSNDq4Z3mGXUDvDeKXHGIlq5nFeRnpD9rOnlQd+T2pB+y0q6tfrV290kQ+zjPtTjkL2Z/vMwmxW6ag9PetQfZx2h+7smKpagzC8TBSdQ1h2eH1t3DTksK5oulXTPIH0NqKoHiZaHKAKZebx02hOjB+o2WkYjROT4olwqTPj4qmGX7Kfrn6ZzD5Gm2DlCP0JbhmhoiH4XpLWHyUABCPD2OEDaIdA+Pj4Ju2Qi820iBfv2yDRiVSbxme4Tr+q/1qJztskkZ/2SeqQP2SKviQ/SFh5KOkn4aEsHF+spg7xoCsLwmHW1Q14r+IcFPIuCRKEA8WGBxAHvVIiyJq89uHmJt+/YDIH21C9sGxkLaQWte3Rnq9VQOPyb5Q0rplRxeyGwROZkZqwD+DJ+XygHgr13zw9baU3Zg2d2zNSGuY0fRNljdfwL7sL1nVuVdNYAWoKii0xsVGOQa+oqK4SDidXTPRVAORTU2dhcvU9tD4cYwU/YUwLLc3E+hlp62FPuUAHGHoCks4OpINuZwSURHCpumbJ59Pzzlrxni66m1V7SSP9PvDzCMzwq+/k//8hfcXh/6sD5pkIDUhU88s95CV/vn4K45VL1Rr6Vz7h0+JdnCOSq/HredQCtLuZ8E60AJZujre0NKVDd/oF8JmP4/Y2JeGuyIRYJMb+u8K5b3NlJ8eNQlZYdECO4brJ1HbjlDbguuj4+UCnYMH8xn87mUtlsoVR0Ky4qfTwei8ZjwXDQDJlSVVTYSiIWi0UjiMGySrLaFnyaR8yDwaBh6JAG0HJAvHno3UfwV/VdPRX1zXIs3t/Ltl3XwXsiwRXXRX1EgWh+HsJHc3MdJ1/Ih4LhQMDUTR2Mv+hYebuUcUolZRTTD/lLawhGDdDXiq/s2OnMaFmvkOkv6z4jasYbE40NySTeIR4H+8/kc6l0Go/04V68A78Neme4eAEEXqFYKuXzhVw+P5hKoW+IxGOhcBhNDgLM91/V38zGbqpADwmyiK/1dEBxFqSnyrMY4Bsk06K4zn3bPcfokmN0uJ0qC2i0k3fNvGc+7W6hNX1MHVYW6TUluqqfrthD29spLYP6fpN3eB3ZxNsCHHqI9p9LltSZpjN5nYBVHaCdm6fzXYovEAnkEdLaaU6ANSB+6V0/AYKtuZYNx1I7WjP7TmIk1i5ruZTx6rX7/CDIoBUR6thL98Vo94l0AGpQFfXPRFlDXmvGEJbDg/3Peuj0PKESYDMgXiuEE4ncNSVmEVkB2lbhkdoHuijoo2Wj9J47qemYp95dw8cup2UmXZehb/Xw7sLdJepZJBRcSFINqHzzRlkJpMGgyHGGXUrVaQ3UNyRVHSYVH6E9g7zJ2tr7xAe8soVz8PFW2rGA+u4cR+5aL2KNo5mjsUDv28TaKTNk/0D7bDrUXJnXnp0/ezRz1/zM/mTr+QfdVcNvfaS8dgcdTJPVTg1TFXBrnJbHaCPRrZ7H1EgU6b1P8kj8SeEfVvL80EzQfy/l76U/byR8QiYDfeIti3lf5Hp8QJbJrhGNlJr0Ap4KMooDjgnsXwGcfnaI5s8mH+ptZExdsLnAsuX+Ru61AXxjriPe4QtVEkL9cYa3IxZ9/HFqPY00UHOQWQAxtNKNzfRAE+/AdXmS95irz3u4IeeC7qOawP1JUWaEjLBWtvbyQdoEDa4bEMeL37GQigXa+KSs+UbTwwfwHDH/JTOWyDOkEBLoUe+OkwaSAXkYfVW9beVnWummJfSN9WM6RR0y4Yc82S8VfG8THU6eHPuvR1FaFV7XP2fUF3AzBxrvf+9rF755s/+kpMznCS8LAH8gCDbl9dlO9jYbZEbTwVmYrQmFAVBDlW41KizXe74oLRY1hqk0D8OXXVH+YLrDptSF98hupXKHrCaoKofUfhkIwoxEHUy0lEOeIJQRpwjFT0Mi2BYixyyBvBTAv9rNaBBVvJmBCqs7K87DdIvNnIAJwolkyRWfbTuWo+fNxYvf+fRLXgAobTOzv4lWCsgzzuHqrwIyUR0s7Al/9hzedVzzyospvHeIl/L1SojLxDu4WPkqAjHPFAkNT5SKJKE5BN+MsFy1JC7+LeYmmQH162W/5uTSoMHFgK63NTU1JxPRcNDgYsdNZb6P64lKDCLEC7ChG5Fk4SORIz1cudjGPw63UsmVCul8djQL7l9AGhE6EAw0NTXFolGJqRyKhMtl17YtMH4IAmDniDcchmQQYPIuPB4yAF4IbSYSDsejUTxD9/tNzXDLZTb74zjeg/l95a9KEJJNFd7RTOc1uKiguo77/I7DxvgDouavG0bBKuLIOaW8a5cqrs31mMJGoCEcC+Nev7/sOJl8FrKBg7pt+vwBMxKNxEKRSCBgmKwdkC3yO9quI4XiQ6rwdDyJtzLTeC8DeKpJALRNwwyYgQAaYzaTbTQLb1qdCdbzAjBddDnoN+qBHhVdV73CBtoR+Aq6VtCEauC9eXpqgL6GrvQw70mErmsUHDHG9AKn6L6zcVqcpZhLl+7nRY0dGcqUafczlFhB7ZezzVBfM9sPHd3G5kEbN1DhCO8h8JokXdtKn8nTFReRPir98CmcHuRSXPjhCYkc1z6j3L7xUL47loYMwJV2RtjS17K2rX/5qcOs2IGbbFqynW5b5F09PsCq30f0F8LAZ/o8lCXYyVYZTQWFqjGvkwIyBY+E8IB8OVu4z3EouADJWwjKbtFvu+hdGr3nITr/aSniunpx7wglTXpoAWt1f3OEbthHGZfuyVHXu3lt9wTkDlJbgNb2Ts04pwCeVT3K3fSWV9Pds+lAjHYk6b5OOVro56vo0Xam7/3301yT04z2zDtMBylcp0h2QqALaM6zaspEvRfIhsjwqfI80Efn7aHzNLqiKf3Wph1v6Dx47hG65AAnxuZttGneDvKhjdTrpdUBTBgV9gmhd1MiWeQZieikejwa4FW2fVHqjXE76pGjP8I+OO4CT50Zsnvokz5aICL3lHhyFkdbj8fF0P4lstf1zIEcReu8IEAG0jZPjix/UtApn3qQlg3QI128ECsmO92CUqNVgYofRwB4+2a+y9crOmxK/QYFb9BdBh3QqdlHm3RW7keVR/bXtzK8Dfj0K+VF/lTEYaTId0TmAhBbtehRfDub6bHZrNt2xjEKqk8cPjIrObqKzrd/RzIB7elZA6IdBIB6jATpHy6kHS3j5C4lAECYTY+JTs8VeFHuDHyUWDK45J2bnvl/G8Oz0gFInDP9JD0/eFkA+MOB86SbfygYCLBesfJhCghmxfxF8X5VO+Qvcxo5ZSd4IZMwDqlCSBAcqj3hVzFHdXncr3dd/bJDxSBQ/hwIfkzs+CZcl3OJAU8VTingCBi4DKoG+scezHlwCtIPtqNxeGZcbOyxVCyNBE6Nn27NvWqn9tyNEvxhw94TyN8VJVvyrw71p1yEAu9csrPeMXZhPDjSccWmAtcHZ7dXbFXUP0jdj1LLZ72dgMcEALdScsuFsm0FDaMhHmtraYmHwyaKF/EJ++dj3LwuVxGm2rKPHbg+TyZBWPD7XfLZlXLRtnPFUiqTzuTzhVIRnFs3zVgs2tzc1NzSovs1MH5E0dTcpBmaY1sIgmpUzOeR5HAoBAmh7LpWCYKB5comAWg08XgCl/gxvNRWd1w3V8gXLZ4WMAxevKz5/AgJkQCSAw7R4/eZLALwAgNm4Y5dLBRRKTkjkAbHHhgaHE6P5pACQhaw5prh1yJmCAJALBAyNB1+RcfOOpYFocbQ/LoPKYkGQ9FASDf0UCxS8VOuWHBB7gOBQDgYCkGoCbHtUIgYhgHur6NhIOv5FYJBk5WWkFuZ0dFLF2XOnFvgtQIK6CTR+dUUVWtABwt2Mllje534Vy1MrIuxvgcQsXlDpTV93KcWNTpwPz3UQ5vPpwcXcJ+H9hor8aDgohHacIg3oL2mjW64i9ebGglKb6fRrTwn4NepcT3bobd308PD9L5X0oJWGS3G45ZJLfOxFhCoFWQAdJknhBZwWzYcZRlgz2Ql4Wnxm10LZ/sypywe9EE0aiK7gX4XnqInc3ujC6NW3NZufM/rCr3R4V+u+ouL951e497IJfTt4wdZp0BBtiedsWL6RCBbgBQx61ojA//TUNIpUYrQhmeoHQxpwPNR+MUAmT66ZZhuW0Hdi+jR2dS/hNJDlFlJzRfyHmE19N9Dvbdx2cHRkqLzdb7xZIGvxf/Kdspo7f3R6hEmpdkYcOl6h9Y5tCVLaZeXHbde4KlcHx+JEn38QTr/ENfAh+fQlXuqyz3BLJfL4DAkNhBSVPUp9aURGIIu6G21B0E1RoqeaaXfLmb62IXWMX21AnddJeLY+XKAW9d/NZcM0eX7PHc9trTTf5zN+jn3z+WZmQfwO5ceVO6umYqxIZs+kKFXFMZ/lcfjlH42c9lQnHhcYNKhbuoNnISSFWSGtcgcdYIKD1kUByS0HDXYtLpI+5LUoPEyHpBCXHlKav10OPMYzUuRD+0N2V5n1kctOcjJ9wBfrIdFT0k9TQE1Ah8zZDu+DwiJIuUJMBQuPlD76PNnshz7w9VsuvQ3S3mhbTrI2vbru6taWKtoVOfZD4jhKKxnPQ+nMFkA2NTBUseEjQohR6OWLZU8+T3xlMTiISr7d35zQ9vZam3TC4S2ofDRIG9s+TJedPT+a6IyDEpiCiNg44zwBEtjeoKPCg8/AuqXv3FMs9Q/Jm98Wh0zxqk3VAzI51AGX5nlMcTbA7NAz6N2x1iEtQNgAicj/fx9Y+rPkDuqQZBUF2SH6ROP/UoYvoyrPG3gd8sV27aLCqXKgH/D3A/2n/p3d+vhl74EWngoXHwogkxRpypnag7J8Gp2VcMA4woL7upZzR+O+jAqhgmR14D7ax64VH+jF0+FphAA/LprGi6YMth/c0MDj/3rbHkT/FVVLkTGUXA8DESEcxyg/jZb0eRQPt0AObfK4OWF0Vx2NJsB+wcd92laNBZrTDYkk4lwOBwQEowaD2EkEo0gUlbfzxfKjqshqDzF0HVTNyCMujZ4fBk3gFSHQkGuZ9JySjZbEM3m8/gF6Y5HotFwFHeB+BcLBV5hLBNRCAZRwQwwF0OFdR0QeVxCqivlSrlQKg2OjPD4PeLUtZLDdVQjv+nTomYwDAFAN3gNQ8UdKWQhBkDgRZyhQCARieCJqPIOlTOFXK5UCEcj8UQynkhEIxGkH20I0giov1/sGgU13oYMUgHPGujwKxcL+YsXZ5Y01/F6cCD0dRMGKpEd6DzRhdYLX0BY9kMC15zKxBwSkCzyytFV/dSeoVklGohRJMirwR5rpLtX0pE494sPLiIzTP9xK6UOssUMthq0gBrWUv+dNLqF1wZAAHDOJPcIved0Cm2TAXKgU/ZZfZTT1hiiswymrBBbxlXDqaCHnI7zD+z/2Wp3gsbD9LBd7akDrdcnd8WKNp6L1CIn9nsXqXA03vvFsy8+0PixpQOvjtgXorMv+86OW5cuHrp84TCzJiQYnB4pR+5BgKlV3ymBOoJXAw2FDDBzCoCSbpeRQxQHygKRIB3gPsd/1iQEXdKPTVGadxYoFKev6FS+TCJHA9AosZKi82VT5zpABO+7jRd7VBzaO0jf6aEPdM4oFSWNRkDx8YgSBfw8Qr+hm4/WPB1MjtM2KerU3UUXVOidTfSTDFlD1HzWCQQAw+WoPvwIj5qv66GLDtGrD9GedmqDRHeG1PmdomUEioZ3B6NsIzpL5sFALSfU+Ukwy6SVac4oNaCgkedIyTRcGVmFiNWhLFnVSrg9xwLzxBkJCGIRllUcvH5dJqJfVMd0MF3m7pfso6jFMwYdWbpiX3XfgGkQcujCg3TxgYmHM4c+8nmKruTth2eIc6QajksdTpAnnaTNo6ZmukhnEQj5BHEJ1fZeyebp8Ir9nH4m7qfKB6cKeKBVKahnxWS+AXk7oWGjqf410e9EI2i/j7b7KJ6i5izduJQe6+Ttnz3CI9vA3biEbtg7/6ZfnLGu0PuAYd/bRO2+se2EnzVsjbdqNiq8flrhUJI2zZooACAfUPveOX7PsucXesQ2E6WWDce2/udGlgGmr0XPI3Z+Y8PRG1aa5x6caOXqZbwYSP0yTCk2tMgMqsrU4FaO6pdFcauxLlWF5FBeQCZ5KhA7quHAyZiWVTEWLYPVUSSeOlI4FmENuMYkixdDynMZ8pQaILQgBrB/yABy0XuQ67iWAypngX/lS/5COZLpPPOsHz4w+7K9fyS7UJc2B4tPhGrZVoO6Kg4vu8cXjXeKX8l95RgXAKhFpX4Vau6aQzFk5VZQp+wrLtctFyarAAWCFIsZyVi0tampqSHJLNwb+McnWvSGvbmuwQAA//RJREFUqrWR04cTH77doucjDkJV0NgQTMktZ4uFVDY7mslm8jkEM8xAIh5vbWltbWlJJBKQfalchhiAxNhC4tn+puOU3TLoO4QE0zCLubxTsiLhSCgQ5GAWq6aLbVID0icCZ7PZwcEh3kwgX3CdctA0Y5EoGHnADCKZoPgQA5Bcn1/j2QBkjqTcDASQDWztCGmuEB6J+oqwFqRwQ8PBajxoThBM3EpIN6OhsGniFrIr5cHUcL5UREZAAggHgo2xRCIcRUoGR4a6B/qLttXS1ppsbIzGo3jBTCbtlEqgFGyUxa8lwqwyBPYfZPbP+nOWZSWM/LWr+yK1STHkOHrRydQT7D8o48pe9leBwGCryHE4QG0hOUwlYAdcWqjReoOuHKCNu+nLP6Xuh8iYS32L2DB5dxtFozSwmAYfo9IADT3CRRuey4rdpWEWAArHODfi19DyTTQLFA0pWSVJhSQBTtPHPXwgTBsitFnj7vOE8Ovl5g3Hun+3aOYywGgxOJwPvnrpPkqQP+LxbTDhnXcsunB729c/8Nh5p3UnIqwkpvvp1BUDpy4bWLFw2FeS1XyPiUCFrEPiuoRWHh8Qx8AjwWXwpsjSSWohE4EIF8m2tPgdlAHPBZK4kwUS+Thb25wAtL0dZ9JPzqfEqWzrswZuxzjGw2zgJd0KeGM0gOXnUVeqOh48Pe5cwCtG/qtArX2UaKBn2ihv8oGPNmjZhJXblk6PzKG7FlHj+bwH8AmH/z/4BF23jcWVOWCQcfI3kdZIbYgTWQcxco/ooCC5tQOME6QPXBLlhbqdlxYB/6kASjdP7R2Gyn9AxFAUHO6SzHmyKv2hZNBWaim9WOhvh6zURAlDREkUmelOkAHas0zc56fYWlE2wE1JGdqPiCmevGQLAuAUnqjOYPzxEp3ay9sanNrHqYIE/v4neLZtUllNBB49+bAW0c9y1HjajOZYFDZKtk0BVWFkIr9WH+CBzDmObv25h6kdpYP8hHxVtwEWCud/q2WC2NDjfV6eK/LpOKDZ3SFfKXwtDqNF6nTfbJ4/OdAwyeo/9yPUm4/s9gd/7UvuX1isNBYPgrw/Z6V5SK33d/GyacifACS6fQ1sPHeCAKCASorMHj8J9zzDp1XS+xtj80deGKuIj37sytyRZDoTSO1q4Yeisr6MFwmFbUb611G/bbI2MtMx/vF7quB+tE4elhQtfhl2BW8RZz3lY7FBXWZjLHW8DI7qoCwg7RA8h13S8PEgvksiwg8/HD7yTw4Vyru7Fg3At/BdHJfy5zPWsmYfsClOv88PqaBYKOaAkl7qWBC5srnx1fqGz94Vbs9W1w68xFFxfPl7wqVtAZSg54U8UvmsstH7HTsF6q8q1CZx1GndjRMxpaeqVN6JYFwwJI4VbSYJAMEAtTXHWpoawf7DAeboPhyVCu/mzAKAutsDe/FfX0XjzbZI0/DrUDlvWelsbiQjA/+2g4oRjkQaGhuTyYZQKJiIxZOJRCwagfwLMmyVipARIAPgCZpfCwVDTQ0NbS2tIVwqlvK5PKoNQpq6wVNJBVYQCphse7RUKqVGRgYHBnL5PNyuzbY2NfKzWj9v12vguW65zDpA5TLqpl0ul0q89xYLALwVF2vj45JSytdNA2/h+MiBtOPXcNFXrhiITTMa4gkkpoxKThAAhnKlAlqU7vdHgmFcSkRijmOnsmnIBiXHbmpqNAO8TTDEmNHUSNlydHALvxYxzGQklohEIoEgSgaHY9v5XK4jYV22pG68F71o0yTtf2C1KM5O7inAU8HCQRnTMnilZgOmIazINL3Cirmzg3TbIBuJb97IX4eLd9HiHtq2iDI9rP2PjrpwmMoOxZZQdB4N3E/2COX2UqGHBjbSxYfZ1iTztqdk+l8B9aCP/IO0bhYt1vjKCbuXUEt+aHN75sBJLAh+urflk3/5MBMR1FLREF5PdGmyeNmGo/qU/ACM8GHhkfUAiTnh+gGU2QMyjLlQ1lcgk3HXdN30MuFGDVXbk8rgz7P42IGCQfSaUvUFfYZJm9tlHHoGGNnEqlw4IvOp2EdHT6HTylMMP/dG2cRhbUUWeCpo6xPb6XCM7r2MHppL21u8Yzq7TVMuQp0SH31IPnini9GoDOVz1J2lxFHygWRNJ1+hSHEVGQL2j/I+VSYKUMmPo66uADkKTQptAck7QD+26I4oq48/TbRJJmZqqQZbhSQLuoyi2+mntgQtOcSTCRMwL8VrqVf18xTBRQfpogN8XCy/c1P0eCcvHnj/Jj4FpxyI8GYCONRcd2ue74UQNe5jfDKwV9HvFvMqi9fsoOWDJz5Q0LsTbIBymlmQKQCJ9RLR7oFEBLnoKqn+K+Rb8sm7aPFC0vFdiopK23ghBG1Liasoq/8jyj+4PvlNIY5BDEcbqmFK2u3BR+FZmZbTj8ZO6fNFHfQ9g0/N8mmuMXl9xsng3EOUNgnfD8W3IWZAWvPmdiYBAqmaiH1OjzwRyiBJg5FI50x0J58rigPhA/ctGNjUOfx0h5038t3xhpX1BfIyXiCUbf+Rr3cWNzFjBicTVoYWI4ReHByGuSPOebS+HkoJQ7nULeqQsOxTJZIqiBel8qv+qot8DT44rb+q4MUpHqAq4gcf+LJH9VQlDmmouGw5nndbhadVsrK5/EhldfSVLad9aXPn5QdbNhz1z3QV2ksBlYJ/9EcJp2/sQyn5PJa9ggmnHlRtADj8uBJh/9rV46D2INQu9ZTJ98KNExRgbREwlyIuhMPhZINv9ao5rY0Npq6VLdtAMlgAcP3VqqdkALBGFR9+efhf11xW+q+A7oOlZzO5dCZdKBaRiEAgEItGkw0NoUCQabGhdbR3RMIhRBAIspn8w4cPHzp6uKKRZhi6oUdD4ba2Nvy6tpMaHunv7XVspymZbGtts0ul4eERjXckaEnE47ZtDw8P9/X2pkZHSw7Teddxg+FgU3NzS2tLJBYrlZ2+ocGewYGRbFoLGOhyUGUN04Q4USyVivkCXtvUdL8sJg4GQ26lnHUsUKJgOJRLp31OOaqZSSO4eHZXU7IBsq5ddncd2tc7PGRVXNMwm+LJ+R2dnS1txUJhIDVysOdoqpCdO7fLgAjCG6mZx44cKWbziMeo+OK8d0ECMoPJ0oVTpkomn+sfHvrcq7fGgnW9jOpCD1Q7UkXOUJQbRNlmAuB/kZjXVvpCpmhN3CvuE2HUoVstuvntNGeEPnUXGzsvVOgvNcqfR499gfcIAzYuJP+1NGTSni95toCuuIr+PU2mmmqYUmkgQO7F9IMI96AgtJNVHkaeaUsuG/BVtwv43bVvHt7SrtwzwTWv2PMXb3+yvSW3ZN70SvqolBBjIIVMmUIAosNy1Tqmx60i3oAZLZGQSO82Gb2sLQyEJ3g/iu5qyf9nMd5fD1AtcC48cRL7VNjUQV86wxtvPiHcwtia4MM/onAXfVqns494PgrIpD2NdCTBaido3cA6GfCc/17i5Si618CfL3zzBoojly739oJyffTdtfSmrWPix4lh8sZ7R+PUsYzycYo/I+LBcYSBVwoFvoPKo/Tl01lxH0IiXqrDx+vCgQnm5sHCcNgPEFvnnRnaskwff7aSl5O+YRstHeL3ypj8pipLnx9cSc5vvdmAmQAJ+PyZdKSNPivSKNAnY/C7iX4k3wxUW+DD1RYAWR5Cbk28RRVTXQeeVpDpDq7b8DouUHPvlKYwXkAYAwrqP6UB1STcxcN0KEHWdDdUga6pOBDZ+Y3TE0sGF7xhq+c7A8RKvMGCEoMWD9FbtvJSqEDJe+ueKH3rNLbyeeoAvW4H92uoHvguozR/vYzf4gr54k6YBPjzR7weUGF+yottRzPdM49Xtpwstv7nxsy+prP/6wbv/LkBZVefnWhw/Zs6K2Xfti+eNbq71V/QW1b2B9OBnp7Y6f9+C6QshKno5UBXSjMdt6RXZH0AKEQ4bKM+zLxpvoyTQs9dXf5UrnBLxTqk+0ZBkQKapqllAMIVQY685ljjcx5pA/Gqgn2EtlUdPKzIaj0AOJuEkbkAjkN5IyzHjcByC3yqS31VcPbEr7jho/y55ZcFch9fL/Phgb3LZYT1+3mBZSGfHyq2tH0kseKDj07eEvSPAe6wduRqfFC9jryatx5UponT+6ROCFBDXVFPgWokHiacCnhNOSAFN0VBQGYbGaC77rp70aJFYwLA7M7w6esWhEwT7N+xSgFdZ+WfMvj5uAkcJQDI4XN9/hKVi65bsu0c76ZrlYqWZVt+ny8cCidisWQcdD0Okq35feFgoLGBpQvXsTUdgmE5k830DQ10D/CgNyoRyPOsjo54NAZqjiYBSaK/rx8VuiGRjIQj2WzGtuxYLNba3GLoejqDq30jIynIoI6YCUJOhCDGNDVCDAhGwplCvnd4sG9k0KayFgwEImE8IpvNQj6xLEvzaXhTVtD3+UzNhAibg5BRKYcioVI+X7acQMWXMAJz22Y1J5Kstx8wjwz09g4NZAsFza/HwpG5re1zWjtKpdJQeuRIX3c6n+2Y1aEZbG7ILZeHBgaKubxWppBmBPx6xAyFTF7+Gw5HSPOnMpme/r6vXLdZq3UpSj1dDf+j34JbjS4j6yetCmVAWgA9rQkAINKzRONhZnCCtOMqWnI7Bbgj8LC/gf47R0c2s8H4K5t4kcCTHfStdtr3VZpl07dfQ3OiYiHnOGjg/W/6o2xh8Fcg4amgW9RD7WC4jF+v/z9nfO6Wjgs8Bf70vsbbrnyncs8EHa25v//Qw2es7jn1OOa0kZ1bhO9MB1C/FcflNCnJVbzpUsnSWlNUJBExQ0CaLwsbEaDTu/icgM4WD8UvvvxIvJdbY7hpCf34lOOOm9ZhZBPvCVBEDlXFiZUJ+swWb+xTAU14XwN1psco+Buu9Ry/D1y9m962jzIX09elGoNWJgp07Q7WlZ85djfxetzP3U69LXTXadRk0TnH2IzV1DhN2NAdnLFfXU/3zqOL9tNpvazz9gTKVBTlXz+p9LZL3j8tdLbaLKfF3FFaNkjvmXGLe5Z4lYyf4wswM0Zm++krG2jjXJ7faBaf7xzXBCpExauq+wzgq/MumQeY+ezBzIH8BKX+WlWI/tpvWJz7wWqyktySjoNCf1QLOGZChiVmhj8hml1g3v+gWSdTIwX1eZgnO05GXUdbcXiPEdQBpAcfYzQg9WWdDisGxuSBQ0kWJ15EoCYvGi8AQHbrvGsheujo3FT2SDIStJvPPPKb4RAdGFs2VDHc4LKBqF4++mBXUfbU0wPO/Ct3u3oZ746SQi1Sdg3q8bB8qNSrr5cqNBm4ev9A5H/+66zewfHGraow4sXWMw5rQadc0voemmd7xlYrnZfuEccYWk4/uvWz50FE8c4F4Y50wynjFks1re1+5v+dG2rNJpb3T2CfXa+EkOe5ASdnHvvdxB37Zl2434DUWIee++ZbqaB3ggRHrVkXTWEowEoHeu+fV6l+nWdduM+IHb/iUM+98zvOO5C+N9D/9y1BX1TXdcexwcJkPS3oNXIX1RYp9rgZ/zL/5ndQdK7G6qoO3Cg38238Va0xS/ytkUzlACnEfXwDW/pkyEWOSsUmHnwdv8qTJQAWAfgCHDg4fJVbIiIQnlKxlCmavebVa/7ugYXXz2R/oJcglAAgohfDyyBBLZ8BlbfeSRUqMP9WR9gnoD6244N19pVj/C21R6A4UwO+iQLA4gUN69fOJcdBHWRjmfjjuPjROL0co5JLUHeUNFgWG+U5x8kUS+lcLpvLgYujHpomyHY4FonEo9FENNbZPiufzeQymcZkMpmIGbqGBLhlF5Eg9lQmfeDoYdvl7bkcx4GE0NzYFA1HDDagqfX29KRHeCwXsSHRju2A+re0tJimOTo6OjgwAE/cp2wEOTwdVQmEgg2NjQ3NTWRo6UJuMJ0azIz6TD0oewuk0qPFIgQWtqWL+BGb4dPZZKnfb7lOqez4ZYeBSsnSy9SRbJzV1BoJsoweiUaGMqN9g/3Do0iPL6ibnS1tc9pmua6Tyowe7j7WO9hnhgJoUtJWKq7tkO0ENCMeCuuyDABvFAgE29rbNcMcTI2cO+uJCxf3j9WCc+XLWt9FKTFggSyOnND94Ut/mXRQSgDA6dmyknKynDAlDGFAeNyZMrY9jEKVA3EU6StH6N8WUlg+aKhINy+iG+ZTwyD9407i7QpO2BGfS5V2/ghd9831g0sH8/3Reddss9NBv+neeNafrPvHO7pe4xn0w0dz87+ev/eHp01d3yfB7698+e9+9/7rt4jZselRkJmQCdQQOYlv/krJ1SmZNKJEn4kb8YLo1kAB6rvTGlQB4RIcqoCeX6APuo1/r95CyyP0WemnwOr+dSPr5Z8Qh35IoU5eBlDf8NF652r029XcfkFTAg4LA4izfgnGe0A0f2+ArH+1S7t0j2huOEZvfEYGaE8Gdyyg/15HX7iVtWsOJuirp7MO0sX76JV72MwOygFvXDRobwN9bT21htj8vBIABkM80tya55muos6k89HZnA8gf2hbfykGK+uLGgV7UKzvdyPnLc3OmsWB6GN/dVn+WGLdp2/b8ZWzVLCzv3zj2sjoP/9Onf3e8Gpp1NNbMMVbq8+yQjpAnz2b9Cb6B6mbyOOfyALc4wDvrgQxMNivj+dzUzaUZw18PPqI/p5Yyvqv+6ixj/75fFrdyoQbEtfziM8R/Z04UJTTfilYC2LiVdC962RL4BrB/f8LUFJozaocFVD6EwS5JqnSk8sUIdHv4VuP8AkfjRi8dk4BgSd/BeMyXqGeVfcJGQfEGSn7Wor61rIP5T4ZyHw7b5jxEthE2WarkQqa6Rb6I07drng7v3bmmr+6d8JG8qD4fr2cPRqvcR2cBpsLbH5cL+eOJOo/gPULLQ7dsDxzoHH5nzzinVfB5im9mBg7v35652W7w3UDDEjn4ZuXH7nJmztEeoJNLMwGW7NL3rHJZ3iPQDeHV3v0L6+yRrglhTtHFfGDxOKWDDXjjff1624wNNja81QsFASZsW0IAB4pFwFApd7j33Dxb4WLTk45RuUvwCluZU/5w+sx2aUuclS1kJztuFFdm1IAAMSPo8ChfEBpmP+LGjj/5QO+fBcP7WpasVTK5XLD9vzR4Nlr//buP1oBwD5kHHtjpxIAJOfGch7gNR5ebo+1wlqYWnhQaC6nqueEX4VqPFNDimYsQC1wLR7w7+H+ykQBYPnipvWrZ5dtB02Sd6RzXeJNrLiWQEhFFZAdKCp+jcfN8ZFwQL4dN2/bqWx+OD2K5yAiwzDi8XhDMhkOBg2fH9y3OdFQzGWL+VxDPNHc3BCN8Nrfkl1y8NUxdNbVGR7sGxrM53JMynUdNyYTSUgLQTMwPDQ0NDiUy2ZNw+TZMhMcOxiOhJHmTDo9PDLCc2e8SpkrKaLl5b5+XzAUTDQ2+EwjVyoOZ0ezFu/KqwUCIPFg+YVCoVQqIQbkCgi64Td8Nlu1YhnCV/FpbOEH7+633dZEsiXZFBYTovF4rOg43X29vX19vOqFfG2NzXNndYLWl2wrlU0PpYZGRlOWY7NOXKWs+zVy3ZBhNjc0ho1gxUZKXdMIzF0wD1+a4eGj7zjlwVnxOjWZU2XsccLHEj1SpwwBTgC+QuCyaqwazACn+J1ieGIqBIQKQ1pQz+qSKXx8b2U8ZcCmb3TTn82mWP2Hv5HuP5POvX8Sq54Ss8W0i9Tw//Opi+7NBrTl/em9Tc3rjiHLW884UhoJNVYHb4Y2dzzw/mus1JSjSFPjqV9/f+3yEwk6d4siUA2zZCG1mLacGiOitAQmApI9r6o88WIBMsATdBsEswpdVh2tu2ce3bCU1+OeEAe+Q2ncKwh2UFHGV6Ma/WoVxZP0gat5y9vVfRzVneC/LwhQha+UoWglPV3/DBvtWd9d3+GeGD86hW6ojka+dgevKn66jTff7YnyWGzIoaDNhmXiJZqTpqBG1+PtHhW9k6nw05W0ez5lgrS9J/b2wcjKiL1i4cQVGDdCRt7V8sX3XpPvU4oz43DZLd9d1zD0excAqnpT9YA8oyZPDiZpS9u4sWetzKZ1ehK8+R2ke3DZZ2QAYYZA3T+t7iN0RXVty/MIyNfIswu3km8vPXw+nd9ITxXoyyblJzPNZ4vPEn3Mc540IBB+UYYCXsbL+L3CGfENfC9R2mRaB8xK0QfiBJaFjz7zIg0Mi3tQXqLI4phQON6IlZk4TjTZRbjMPvgQwMP7lMKhzDHWcU1md9UQYD3M/uXAI9ivXgqW28dO+SLIZFkoI0sAcPChogQXRDSgW3CD22Qz2W7rtNZry/Oufab5tMmGzP8ocOTaWc5RCMVeHtUyU7JdFYfK5DG3AtwIo8LzqRSNOlWOmluh/nRCDADKlqOoPrEGXPJ+KzTY6yoBYGwRcGtjqKMlxmo/CCHFXpdCLmucQ94ukw/Uv2hbBatkl8uFkp3J5fKFQjAUCkci8USiobERTJ135yrZ/jJZhYJTKpLDekKm7g+ZAV3TcJUNceLBmh/UvlAslCwL1YhH8ctlHiwPsvEfF3GUivl8AVcQlpcRNzSAx/v8GlKC9yiWiqjIaDm8KQBv8sVVGzGUHDudzYxmMrIrsCXbArgIgxggscJddlw0Em5orF/rhwSAu/jFK7xsl3WWyIfelMVz2V4A0oeum3jNzGgaTayUK5TtcgBiiRHAveFQsKWlJYaUhcKQVQy/P2TwcuBYONza3BwLR/GOiANZ1NDUlC0Vm/R9Z3b2aPUj2cNVflQPfBDA+SZovKOCLRHtIPSl6NvxoQBhPThJeJgO7cL1awOKoxIPTsF9/WzP5LwkG4Ich1Opa+ukZEyHdFX/PkGvOOdQ9sL9Q42FuVfvTC4faFzVt/NrZ2z9z3Pdot6ygU2PhNuz0bmpo7culRtmhKe2t713sjYwZKd+eQUFCCrIT4UOGdEXxY8pgBIAXd4i4dfJPPrYrO+LBBR6Cy2aTYvqGOnnzmYt8IyaJz8uEiuo4VTewKHUz/ZA2y4he5QqkLBsujBIO1vYtj14M7hj/cjx7xWg4n2yYHRuit68hRrzTNObTmYrpM+dJUs2qxxxVzMtGuZVy2t7aekg2y/6n1X0VAe9eiddt51OP0arUJqoU61S+pBva4s3QIrn8LFSp3VhOusB2vGTNZ/+ykU/vWl5Ilb60Y3LL9s4xpYRwdnN+VduPPjMzuYjPRNlr0Vv3jwrVLj4gHf6+wIq5F7PWcPuRjZ++vkz6aalbMx+Z/PYsbuJK4nrY009UPnzJNsnRTAtUqIOtLN6LJ+kJfXcgdqNr5fRTPvnUGOcmg5TxxDNO0Szhmkbyuv5wGUViu6kdz/F67PVsaPZ2/j8hLhYNkj2hnNfxsv4vcEfotiZxfA5RX2tlnuQ/A74gmyuCebG5A0MmwEOJpQQrIZ3RUWPxTttMclhecARYqOIHYdi1LtrwClTf0BEAw/sz/d69LQmNshFgMPjjEOIS54D4BIb/sHfqg85tjtcXr7+8/c1rJihHsJLEOmfx8rpsZGMWiaq3xpUpk24pApRFbnqGuGsD4NfBb5Wh5onfllAZPFirBwlCINjHiu/sX0AUITsGw6Hly1InrYc9LDCnBiB8Msx817DXMng0nQ29eM6+UIxm8tBANBAf8tULFmQB0LRSDQeTzY04G8hnx8dGibbbYontUol6PcbSFzJjscjLa0t0XgMYq5dcSxUYHDwoDmUGunr7x8ZGYHAGTADkWA4Go3EIhHw+mw6MzQ8DBoPITQei3d0dOARSEupVMpk0j09vWgCum4ETVbUsXmDr5Jl27Zrs3xSKZOmlSBU+30aqDrofzjMYkOxWCgW8eZ+2R7bqGiuwzsQOxUHuQHKHwZf1/xIf1tjc3NjQzgYDobwhGB3T8+BAwfRGtKptJ/8HS1tXXNmQ+YOhQMNzY3I+3wJOQOBKIvk5dLpoKG3t7brPtGiQjb7/fGmxkPHji4JPXH9mjopuVH6nAnrVk0xZlIdzR3DWUJ2FeNHnGAm6KWVdsUJAVEBx3G2oDlf1NwhIaiqAuLYIKczlC4AyCd4xAqPjiOaL8jCZlDAe9/72t7750N2e90zn5eviofbrnp7eq/SWJ4R/votj376LQ/60xXPICmANwKJr6knIW4kG9mCDATjmBLghftFuzoieXg2arx35Q8FPWMbVh2OswLMaJCaBulXv6JCN63592kSXOFF29m9dORncoowEgP+/voUuudcuuuFGviv4RUyO3WoQm95mq6aqOJ7AgyH6CerWIl/AhoL9OGHeS0pPla3L6AfrWZTPGNrnSEpvUrE2kHv9RWOGfQRYZl9D3TFPnvqk91tP7/+ptVtA9f/7KqPnfvExgXHMqsrsYWEpl+PcsXX0x95039sPNwT793fWByK+HX3kl/9YH3T8zQDgOq3VhpODajJqLfgrHiRGz0/hVSQh//f98oTr6B9qzRlfFee8DxOGj8dX8Vs+RLgk4Bjas3uk0WWjhyinmGas5Qef4J+eKXn/RzxYYjKwv5rOLGsi48twkTAs+gfL6JtE0ZAXsbL+H3COqwffN0sg/dd0ip+dI0gcqJJgI8XEy+pvnCKmgOoN4iK7eihxXmrYiAYD2OmNZ/lqwzbuqHprGXNQJVGYO9mruASlwgU6leucNcuTm9OQF3ADSoSRMNpYcDHY/zM/llBSIXh31w2f8i64MLbfxubP8ORwpcgDl08t1JAziCfPR+AM6gO6gy/Xv5LftfCsAPedZeUYwIQTN2iAqhf+HC1EQEAfvBR80g1qFvYUa5MMQPQnAi0N7PuNzi5io/TwdWRexE294Tn6Jrluql0diiVyhYKJdsOhsIg9JAfuN7poOJcicHAc9msXSqauh7wa0HdMDVe78qqNcoaj2k6FRcCAIu0/Ei/XXYty+JReY1N5YCjo2IGw6FgKGQYBiIsgdDbtpqYwFP8BqQR3uTLAnn3+QLhcDyZRGKQdhZXkH6WodF5VxBjIBCIRmOxeBwSR7HA240FDRPXcEAA4DUAKttR7WUegIf8DRMiAR7Ng/dmgPwanNlMdnhoGE0GjYFnEZwyXsTPkxisoYSYcBqJxXizs2BQ7V0Qi8XYKhDve2bwFme6NjjU8+ZVO8JmHadGd9olRVa/ABQdfNNUav1HZTDeK0oZt95bN6J/HMwWPgHhAZk+HcCkQUTmQCKUsfz5Ev6kZsRXS/LAFMC/dX6nM4lOd30/+8Ups97xJPK69cwjOLzAgmhXqvuOxeXaAO+JUBzSX5vcE8k73sQFnoG8xNsNV2WADllTAao3rv5X4YhYtVVUYvGaCLlItZc/LJQMOpalREbqhclmZ07tpSv20s2nsE39yCROrADZ4MC3aaRK+loMyktFOyNO17bSM7PZ/voLjL+U9SaVEi+ZPSm75w/Ooe+cyvbaJ6Ng0NY26ovQwhH62SoaCfG2d4tGqguLUe7tov6CA3WteujdNCvDKkPrj/moN7KmfeDASHxN++D7Nmydl4RASXck6IkW2utngXphVXjEVzAetS56xd4rL90TO/fgSLIQnj3a+Yo9reQ8DzMAoJ54DJowxFHEpg6kFjUTjlnyHVArc7O8EPyfzmOrUD2xE9dYSMTHpI4/a1wkqajh+yLIIV9rM23PFX7abtAXZtMjo3TjCBlJ0uuf96wASepxHwVzvOa7BmTVtMcK8s0hnywjwQGsnE+3KNfLeBkvCNy079D354/Yc23Xr1VSDsgWGgcTcu7AhHyzDOtnHQe/Uy5nrHDkLb75/3ao+drR5mvTza8fDZ5bCW20S8ds+5gGGia1mTl+jfMxRVSeUs1B5djpXcDPuJ4SD1M3Crfn/7Vo8J8FE1zyrikH77w0Wp43/617A7wnyx8jSrvNzI1RcjnP61HNaA84k8yfgpogMH7lqgflPxnHvyrFdJyrXK5T7ATckgx0tsZ08GWRGxThZ1kGtYENfRIr/Fh2KpsdTo9mCgXQQpDipqamZDIJ5m/Zll12cJfLMmXFKpWckoVYIoGgaNpUAobOQcquZujhWLRMvjKkC93HK4DBy9l+EAsACGvbFgsAlQqIfjAYhBBgObbtyqZdDmQAglcwHGb7/T7KF0v5EgcGv4/EouDZtmMjHr/Yh7ccC++DGJDIZCLhOG4+m1MCAEQRlm0dlBjnJoLxi4uQCyEmGOCtOlC3kR+g/ggQCAbz+cLAwFA+V4AfAmZyhVLJQphwhJc8IxyLyrhFRCE2K+rX8NBIOIwY4IVnlMpuZrT/lUvGG6hHkxmUgcAN1VW/KL7Fwgkm6wXVA2QdwXZ6Z8fB9hLdFqQVafKfsHkiAKg/ZJLzxZ7mcYwtTgDSDJqCF8nJXUMiAwirh1h51bzUpz525aq/vqfljCMTNgWMdGaGnu7IHpwpM+3NRr75xOr3nrY1lHX4QaAkalhyVHIPeTi3yt3qgdqAx4IW3FO18QE5Z+N4jvOHBM2lB/3U1cuLaEMuK7sHHXIMuidJsQVs65P7hMmo8BbOTnW1xrwg/els+qdF9OoWumktjx8f/b2tcOChgvFJ8lc4zdc8Secdpku30JTmMVwfDYVYwskbfHfZxzQXx/ZW+sKZJLZJpgbC729gAyw5kwYjtLeRVzXsa6ezUPqrpFjRLsbXdtS7eSlaPEI/Obf01oajB1575OP6sXiQBXUAX70FKVq6jxbt4iO4i3yoUahd8q1Ogo2b7nmtudduOHrwvIO+mNWWoQuUxtCUBTFDoE4iW/jLPx54NBoEnv4YS7aVPP3PCl7u/IuVvKHyc3rizNAkbeUMEef/TOYhIBRBMDlbJiyn6L7kJY6fLrzrgITh2Q70KBrNCtHlAXo8Qc488oe5d3yOWC+G/KOFiaZv+alIdFAcl8v3DR8B5CS+dT2iNIiqIkeon6z5PDX4Ml7GCwMtVml941DnOw7HLx/d+ei5eqpfq9g8mGoYYCVoFay0rACO6Ksk/i+Fl5Wic8d0BsxEMdSRT15cSN8dsEeY/oDPgFAiPM8bsG4Ps0acohHAIc3A46byyx8g/JXg6jlVsJMvSfsBOaoJAOqbhbv5Y2Dbzqg7r+Pynhdma4s/QBQeDBUfDHMHxjk0xvtrjirU6QRPBkIyuPS8mRvlAUc1t8eEhJoPALeCd86Re7er8wlAmRZyUwoALVF5MlcEvATuR1IqPs0us45MOpfvHewfGBkp2jYZBih4U0tLNBIuV9xCsVC0S6hc4L74ykMIRY0Cty47TiwcNjUWKkyDSRkPtev+QDhohIK88y6VS2VnJDM6MprKFfJSWX2ovEi76yBaMPsymLdhmng51nfjDbxcB8mTuavRTBqpyhT4AB8y0GBE/HUc0G9eeIv0Iyo83zAgL/AaYgjRPJ3hVky/DknAKlqIVOUdkszbDNvwcZB1oXAYScrledEwBJdgOILE57L53r4B3vaYtBLvKMYzAUbACEfDFb8PwgQexznscp4gA2PRGNLATUrS393bt/HCxxZVxlMhPByX0XAOyNElHf8sGXoHmcal6XCOjHHWVJynx8B6uvF2um+AXjFmBW564IkLpf8PSE+J7nqyVf/JWFPVF1LALRBzwMsh2PgoaLqvPv3Yr/57Q2D9Mf/4cWCfvxJoyh+5dVnNmNrxgSwuOPqNOxa9evm+RNHiMVS8FHIdOYYEoJZNjgZvBGnqAUlS7eEQrprlBf8g4dNpV5IeNXjg//tr6Adr6b55dPd8OrdISwtMZI/Ep9iNSwtSeB4NP+5Vm7lB+uQ8+vF6enIOD5M/PlsC/R5guPSKfXSogT+A4MoQS0H10CT/4hGaI3aHzGn6hXSQPruRfryablnCVth/tdw77uuageVT2dGpM8PzAC156o7R6m5aA1IOPofKgBKfStxFTbnoENl65bJDFZ01HMeAVm0iqXL4UE/Qw6rBeBlxR0hUrri/8mq9jDb6pk1SeXAVx0wayAmBxoJnqPaOXzx9kWiplSllspX6X66QS79/QGz/nMz/oSj3leh2nQVtfKXmyVwF0jXZOiQAUQX5Pd0HBoLEL0QhsJKllb3kR2NMkT9GgSBdgjrjp72+kxhtmA5L5AvakqkKAHiBVik+pbcE6RefI7QOfKbwPvgM4xj3NSJfF+1qY3ugLzyQ4UokeX6BUkt5zhcNp0gTmWoE4GVwq9dCZS3kBJqL86/fXmpszR40ir0F1+U9UnGZKaGAmZ+PIq9ytJBbb6RIwWdQYb+W2epnyYGXFPPsAbgNcyoe3GRzKYoU4hd/PTeagkfx+T9YEH4VhFQqTxw8wgOou9iLBQswOx080XbsUWd2z+OrFr/9920a+Q8U2ZuipR1BlXkqbxXkdAw4HSPqdfAuC3CiSqGO0zOmO+ViqrskqvtSVaZ8ElChqQWAWc1RtbJD4uN641YI7B+Mvn9wqGdoMFcqgRqXdS0ci7V1tAdCIatUBEl2wJh1jdk/rxIuB0PBSCis+fyOZcXD4XAoFDBNvDrqJTp1nhool/0BHbGlchmr7KQzGd5A2rJA9/F8xAOg5hbyBduyUJVjibjtOiDilmPnC4VR0P5iwbbtvsHBTCFXcpmI264NiUMp5KCyWjYP7EWj0WAw6Dh2oVAEnYiGwgHdgIRmIwmWDYmYs0lll8YqU34Nb8/GjjRdiyVi+VIxlU6PZjK2U47F47FYHHccPnLEcsqQdcD4tYCJdIL3Iw2DIyMFq4TsV1pMhUIezS9gmBoLc9z2iiV794G9Wz507FBbZfGQt13oFMDXGl/Ko8JQ0aOiEDnvhNdOKNAOYTnTlLIHdCkamUP0s6N0d4rHg08APOV0Ge7rEdECKUH8+H7XmP1kIG1g0uAFIH31L4WetV88QZfQ+cZKl67pORy2B+tXPwuic0bLrm/wsTne+QwwUgjed3D2W9bsNDJlZnt1tlDGAY9CMoaFnozv6Vm+6hZyAE7wB4l9RLfGmOtfeJCJ9a5mptRgzMcSvNlCfppXNmLUfzcb2QXSLq2JUqCBblw2IyNCzwV/fz+t66YLj9IlXbyYcn6F2nfTJftJFxGrWOSpjMkIOrRkkB7sInumKmBjOP0oJSz6yMN0zhFe+7uuh/fr1bMiNkMEAROcSgBQiIrWx4mB+o9KgrYAmbxOTb8T/1HrUGHRBnePr/bPGmh6q2WUusbX8BayaiLk0Jo+ur/rxKr/zx3IFrDly/BmKK/N9HOiQ9Wag4b+pzI4gAATgBYGyQsUdso5G3wb/lEmFBFlb4Ue89GxMJ2ym/5zKa00+Y1x42migVhvvutZAB8bFP4sCAD4XuGzAzaNR4J7In24gHSckAs30/ZJAkCgukxASWfPOz4si85Rj5DS48uSqtFP1ZKmxZUn2r7lBQCSfY3sOf2g5/EypkWoIzcyuHDhX+7dedOZmnWU9SoqbNhHDepbVmn2X/WF23ITJtIVzLlO/48CBhtRZw0IFgDAtUDUwatQbRBPjffXCQAKcsoK5Mpf+TARZDaIX3YrsA9oE9/qEU2rZKXcLn8i8EcrAGR+HbMP8vrsya1TssuDnHn+9flcAwobZVYNPAbvco2eC5Sj5uOF4I6EY2anQF2tAaeF6k7AdVaAEoHO5ggSr26T8vWDUmfy+cGhoXQ+C9Zb0fVoIploaorE4ryeXNPsUtF1bNM0guEQKpcjtn2UyU7EYRUKyJKAiRqpO2Dkfl+Z3KJt59mCkDswMtw72F+yLa5FuMTD+px5qLVIAcsAPPPAtTwUDsGTVYAgEIDOO9wmEJqN94uFIM3Q4YMLeFPDMBAfRFLcCPYfCYddiNKlEt4HYSsQEvjdyMoXNb9mmEbJsdkGqJg/grAB6o/EcLX3+4piQYi1ejQ9FsObN/h1/eiR7kwuX7RsnpZDGhyLIDb4qW9wYHB4aDg1kk6nS3YJF9FiIYlD3sDT84ViOpPNde4yzsnuaaNbF9E1O7mgpgB6V3SJ6LrQFdQKDn3vZF18UJPj90iIp5WJ79Zu+mEfoWw+xMxleuApp9bNKiByZC44UKMMnoFTolThM646Sd+F8Oi6J9MgxKA0gjq4SkYD7rn+CsJCLpgw2pdYMnTk1iV2BimeEVBPuzPRD5zxdCJusc4PuujJAP/bLNT/4KQ0K+CNkD8vuFr8DAGm9QuNmnM0K0s/XE2X7eNlr1vaqaSPs+KvUOyjXf/BqkGBRnItyot2il2hm4boQ366aIC3dStOuuv5QmeaNnRTa47aZlE8zBMCs0fplMdIQ7kEaV+S/nkdizFqG+iRIM8JeB8nFH2Jbl7CLzUlEEFyGlbUHaOhMDPj5gIP3jfUZAxEtWzaGYCTBuLE48Edm6Qt4BVUNoKL44B7kaQStahFqjXCwI3XO1mpALURtBURrpFl9O1UjtD9j9GtQ/RMjppC9PASsqbJpecOpBdNISrbdb2mQpG9oiw3RA910mCCE4W3QVN+WIzlT8YB4hVMtYUTNeCFvkD0bck/VTgo6OEQ70V9OEGbmuh2n2exCR+YM2TGZeTkc64GNWDSNUpnzCcfaC/KAmV3UjMLSVqeo9f20evS9DqDXmfxcY1Fq0fpjups4dmS1JVEb5YnHMeqwgSoyqwmjVBDF4ippT+RHRgeqX7yjw/UkSm/ZPWA4HOKyKiIDQ+6QhzHvIsvDvBq+BLvkBxDsRy/1/ojR3p3S2kkPOvKI/Petb/jfZnhyjKnIVZOpwuZcr7gt12z+fqS2TB1TbFy0e4ftQc01Eqhg9KulUOBaZ0HdrCPuiDB5NdzC6tEXeOlkQIvoHgCHAH+MO9y3WLJSlfmhxfaC6590YXNFwHlrD9zY9TtUx8/lW/HhxSA+iOAu3rXxNvV1XrUfOoddWCprOY/6Sr7TDsDgHvB7CFvooniyBYLgyMjqUwaPNsIBuPJZLKxMRQMgkKDnesab3wF9suWMoOBivBgCKouiLtw7kIh51qOoWu4jgrFWvYgxbpW4Q3rKoh2JJXKFwuRaNQMmGDMDNe1bRuEPGgGVM1DiiFOBHmVra9YKCJyzdBY78gqGaEgxFtExRITy01iEqtSsW2eLnAcB7dw2kze67doFXNZdGGk1uQimA5RwdQhbYD0411CgUBDIpGIxUKhEGQDiBO8BYBucJR8VyASjeG0p7c3JVMQlmsX7KJddowgL/AdSY9kC/lcIZfJZoqQiyrIH9bhQ2Ky+TzPZjilt3QeeVWhYDpM6db1jLW9cUBPCJ49YX5PBnRPGueIicwidQTolAjtydMbjrOCr12O3VP1lwMyhDZbptHRz9d/v8F+8LXpO26/hEvo+mQcETIPRAx0BpAB6qEFXDsbGDiZSQBgx0jjpe85FGmaJBshhSD9Tx43YWBpoB4gbTMVOk4GeOjUpXsS8O2l8GGO6Zvr6OowBbL0qwWiZDgJToYOfp/sYcrsIL9JLedSdo+3EgC3PzhKrzJp6yJeA/B7win99NBs1on3QQ4EdzxCPlTvZp5NKkXoF+20O8S6OnPTvHL3n8/jPbmW1w323rR0WgEAVOZPZZx9itFbWTDQnKclQywAjAFRoWSfLwFAAV8OvBcOVFzULlTm2mA8SgQSMjgsDtRvNDE0YVRk0Fg0lpMFHnRUam+RCm30kVtZALhvlO7fQPq856FSTQdEDD76YUm7v4eH62+dTw/NpUMt9PYAU168MXIUX6Ypd42DcARq+/+x9x0Aclz1+b/p28v1prvT6dSbJVm25d5xx4AxmBogBFIIJZBACISUP6QACaGGGBK6MTbGBfde5abe20mncr1s352y+/9+b/ZWe026O0nGYH0er+bevJl58+r3vfd776F6KHVqIJLuJvqfydS3xENSaAgQSeC+iCdEIfLLSmGygvoBKY78O8GNx4PHog+up4o6kiaT/cdGiKROkg9zJMh7jh6x1WJLNRH/UCnbxPG4qJghBi4Q849xLBO5FHm1HLgJ33WlmHN0o1A4q8QUFVROEE73iTSfQUgnA96OA1GKmEQlh4iFlJuWCDoVwAcirpBDUICYn77hIWZZFs9LKDhS7wvN7e9Gs83GsZJM1asP115xOHRlTmr36isMY01wz23Lm6+ZeJaKFjR717YpPTGQFu5WVdj6mrs3BS/CH+4LQe8FFeS/yoPAnvLChp3NIPAHH8IL/PLzxJ/sIm7mss4m2Y6dtoJxWnTRT389rU27/2BQyEnJB312j1KM0qMq6yhcn4BL0AEemRG/cESUcxqJJHCvAsJ7Ea4HwHXHb+lG4ZcBFzBsXHQ98G3ixL3kngBI3AkEQE3U01gbRK3NfQySbBEvajkUiw0nEvhTM/RAMAB67DV0MHRQbB9b3MsG83mohbykKzbvp86992beBjnOWTkTyOV4YU2vB5kPL1IVxQCXN3REAog+iDIOLySFx6soKig7lAMv0l+QdFVTeeVRkvMFlRQfbgIXh0IoOCQVkO3wFtntsJcktkHC03n2PEciWwTxvGHbtC1EgKpriqZmc7l0NsuXFcXmnYPzVsFBaP1BfzQSjgaDAa/XrxvV4WjE5/fKmkYypADECkg+1Aunm6zk2O6oL55MpnM5EzmfHEWRfH6oFY0fLlMB3yVmQvOcfU2HH3iOsZFTssIz+NYlh0N2YVEfd1u6vaETAA0pCtEJliNEh1d0+4jONPw1y0OXV5B3MhMCvBQtPJjHMRoKNFw4kD/gE/wG5/hFOHFXsV6YBGD/IA6g2sU8yRpgeZ6atvCq8AdEBzyya8Xi3sMPzZvWvmD7+iOqUbhszbg+uAdFKz1ZHCIYi0SbDMZ2ijjx1lHfO0NsorkOVVZQtIquvp/mHaJ75pFdYlhlkDTeAaD6Qj78baTolHdI1ng3ACBu894Of2TzNNkTDdIkOBhmq+tlJVWHXAdRhvg/SMpSmvcqXb6NzfR9Nn3yauqDFq0ktBStsWJwJhQAUKNfFhoWvHCesDABAR2PPZX0WBuPIYD5WQqPBpwSAVACCgg+E8QNpQCZZ0yBQmYGF8ZvQPTBwudxO3UnxEX8Y0XpxZfpH2bTM/Op+iKeFnLq8A4hABaIfXkP7KO2Pp558sIsihnccdsidiW+XLDYCcsn0tFXxv6R+P8rqO0UJihxZtklxhaQaOD9iLYzxTBkKTdNCz4IgA0kgfwixxy7XpoQqAnBx8d1KWittCvG083HACoFSnav+AQcUIhIf7wcX4EDlz5M9EGxJsIjojfmKTGtAwdcXBPLUwFkUgiAI+JAZfts0fl3DDQdEGWn2T+w6asXRhf2ql7RPJdh949Wtt60lecYjobqt0Pz49EzBirP6Ko794DiGXtjCYG58f77vapNYl8kFEkwPjjj/4KYEQmw9YZ7UmSJ+OWO/hF/zEyEE/5nHziY+ouDO1vdK1DvuApKZlpW2g6lpPnLPvOMPCmt+UNGbqce+2mYqbvMluRgikIuuTrAjUP8CrrP/4vLfFXEtuD2LLrcuC0DXNwT9wmA64IHuH+6KF0FxGMoj3+RjCDjYoo2zuCHubO4HSw7l5YmFAAhhwpWvpCz7UQ2MxDj1X4KYPk+b0VFZTgUAtcn28rncppEEb/Pb+geXcP7wbNBfHOOlXFMs+A4EnQs5xAEFDwc1N3nNfDlCJWYDcyb3rF8FErTtEwEGH6CwSAIecHh5flVWTUUPeDxaZKSz9mSk9d4wwDd4zHwGbgFTpKmQCtA4uKZ+EpFzEkRW1MrEi86yo/n3Yvx5RIkgZ21clkTrN0BKcdv2s5lEWwqBPy+qspodbQioBtOJhvSvQHV8OPtusev8ya+uEnYIxUyuexwMh7neQuOXeDpyCio+BqfjzcKsCwTFVyeP1sC+/f4fJKmJtPp/sGhRDqJu/T84LWLuUHk0I5K6NFoEtX2MTxMBWio0GiP7v+elP0jsZpFxTx2O9RJgOalQfTNghqgsTxukUdrWisI8QigCOCwIE5nbaS6OG9QBf4n687e25bnBie0Ip4YqIoqI5n5s4fqd6WYcyPe0PZCDqDtnzBUoFCgk+AX+N5TZg/DQBSt4+ZueyNVTxbtxwBSDfQHIRymI2l6WqWn62nWMHVEJqAgAMqW4ikesoqSQP4Wip5BdVfS7Di1JemSCJ0p052LuM/1FOFLT4l2oRxIApukXvI45E9wb/2n3sTmHwDOX22kVxro8g6+a1aMnhUTRcpxsVhDFt7dxz4vUnU88Cgcc4Z4asRb3BWxEOF4GrLBqRAAAFIH7S+ej2P2OA0AIMSiSmIgJ4zWAN9ZTf9+Hv1qMR+/WUg1aTZZGQsQpThP57g2S5l6euVqkXVPJfAdFaKkrif6dR1tXUyf8TFDhdLBL/LyY2KFLRD04wK3/KewvJtiHZbuDg5uaEgm9b7K9EKJhRXyeLsYdESBnhZQx6QlaoxRE2j4jASAVcGjVaHk2Ckr0iLa4KXDE5VlN4XdA3GFhMKtcMSxUvRF3Cn6+0t+3Ozz2sDVVBuKf53G6wWHHphXffZBFWq1DGbcMKrSnqpMGaObAMdg/4BRY+b2OIUOP0iL6I8lECR+YJE7ggoyY+SDz93qlfkimIsgo+zk/orLqMiEOGAwpwK5dECGcBM/gizbymYy3XQ9ScrCP33xjSkA7CNa+v5QMW7dURY3istO+F8m/S71L86oduOVawQXfIVR/FPAdQHK/3TP+d4y4E9m+TjD84WcUFRRYQl3viRg8+I38gQmQNWVPlIU03YG4rGevv6cY/sCgWhlhdfnC4WCuq7lLZv7uMFMFMVrGF5dx5uQG6y8g8PBayQ2UQDtRhBVTfN6PF6dF9QEO+d56WwAxHQdkZR38uygKrwpGIg4zy9gax2Nf3Wvx+v3eQNev66oMsINzxKewBN8hQVRweHe/jz4Pm6ErPXwW7RwMBjwBxA5HKXI+gXinQk0tuFJp9PD8XgWnN/hVbE0nYcgEBTEjZnLqrIU9PuDXp+SL5jpDF6Ac13hTQ3cBbgQKJ7wwLZuWXymWIaUtwvD58ITJASUSdrMurMCUAIUjWcXIBJ4H2LLwruAD60eaI4er+ZH64EGEE3fiQDNDlpOMMhR2WMS1Aib433T6XBDINFEHxYjzcct72AWy0RvGCK7HMjDaKQ7qKWft+rkpc2Jup9pTe4HD5kGdnZU/PqRue3y8MLwIBO+BaIPD0/D50CQlcO1+VkhemfHBKYciPxpDEJMgpdoi0L3LqJXgnQ22HnRdQpAsF8VzHKb0G9pqkxy5/rD7WxVf/Ve2lbN6/kcF/MGuB/0kg66xaa3halGp64KeraZJ79mTwGVlAv0tu2iKRkPpAK0ZZ73IFvbNEqBoDa5YSffVZ2m++Yxjw+YtPowJXSernDlFmqFPBiZtt4logQ5WkPhl3ljBIhGbt+QH/O0sI8+vG5kHwB4QiGCmgUFO2XIqPSruXRPNT0tsaBFBp/g86PU10Q/r6UHW3hdI/fYVXl0MgbCX5EjTyv1t1F/C/nqSHeNtZHEdUJgGzToocdbT6FyQ7HAkRBF+W5B399F9AFBUreIP1HWbxHTgvGNevGmSQHl8v+mSdytpG4OeRP7o868gXVKAQrkIlGI14i8M4VVjo8CQf1jmRIJag2QPIkAQJxvqeZ51eN3pcgp9G+r2dDuwv2cFcvRvZhuV6fUe42YRNZzjz2nTIROETcT/aB4ehqvC1gJve+lWZ7KTHRJrzS6I3Drf53Xcv2O0fRvJog/bth7PGAvzDV5F2EmJqBduCQGAZhEguSz1yKzd8HchX+P1jXu4IFLM5nDgLyBy4BBijPZcZx4It1XuIACkeWffbLyjK4TD/zvI+xuNfVgkBsA8fkcveNQ7liMUTdOAYgCto5niHh1lYQbx0W4f+LXvdGF8MUupRP3FL84Y37Lacl/I6XgPvIEaaIRgApvTZUvkU0PxGKxRKwgK9V1tTW1teDKoLD8RJ6KLkXC4WAoCJoO2ReLxzPZrJ3n3GAXeLdg177fDQZymkoSiLYMru7kedlNy+b+/gLphgF2LZalgnjgbb9M20Zww+EI4gFXA4EAKDQ/QZI1WUE25VDLMs9u1zUEA3HIvfu8abFsaJrf6+c1ekK86L4qqblMFregACBiDd1wbMfKmY5lwx0KhGm9ZbNJEjQEyoaUx9M9hu7zePHoXCaD0GpiXzPIhngyaRcK/oA/FIl6vF6EAQExNN3v9fq9Pqggj6b5vGyglMlmOJws7wpISJ72gJwB/p8z85YlFwqfvqi3mEYAGMCSEbN7OKIpggsOd66tsN6eCfAoj+jHS07c+I0FvgacuHs67B9YJHq6ptjInyk63csJd0oED0EFEz0oOh1riuvTN71pd/8rDenD4o8pI53RHt/XsrBmoL1iWALnA5GpF5FQ0lFg/GeJCIfkKCXBeGQE835ZTGacBmcfDfAmtPlNVFVBywJ0vk0aEmKyp+ESPCOoOJAKTwvChchBFI3GBZ3UmBRbAYg18sGVj4F8jHb/Jz21m+7rpB/00+V+2pKkb11INQVa0E/7wa1OHoIm/fsjdOMO7sKfM1R0HAUkh1CJoFwL+2lpD09FQMPntejtW/kWJAgqjQ11PKPXQUm06e+epYsOUCRBkXNEJhGYK6xQLiFamqeP3E1X7aVzDtJjc/hexEYkS+cc5pX+GXhiwykXAHgXIlNL0EP19ILM409LhRnMGPgUzgZSgB4N0OEAr+I/Zir2vgg9E6anA3z8Nky/XkBrDlIQ5auaTcuzIarYT7+efwoFABTWBUTvF8XleZF/IbTO3kw1ffR0iA6pnDfxdZBUKMrHBuI7LgrZcnG4Y4oI+LHDrgXMQHMssqAfTQS+G7L3GSHkK8RE2xuFVdKEKRnNMk3/zwfp+l10WQddt4sGVdoZpXCYKrxkBUhPE7cViHAUwBG6/2/nUtKgM3omGIZVC3TrMlrTKZaTcvPSCAYW0m+PWeheh8BHz3sdLAF0GiXYaa3z3oWeikzdRfvGLOOTG/AdvH8+WsDi3yeA1Mt6dqvuUkqwEfB1OArWVBwBwInLCxnM7Lgk8Hor/C98MOMU1/iSe5Vvwx34I8/du4Bt25lsrs9ebYdaGi/fs+STz0nj1vd7g2DwPyrtQ6Or9XHg2BP/4nCJeAnCvQjubx6BG/mAe+46jr+l5OKegIfDM/4G0S04LOngiMRy1QXO4TM7fhWgSFAN+qVYMpkxTVXXopVVwXBIVlU8C8Q3KLbSDfj9mqbiidAThbyjqmrWNC3H8Xg8eI+kSMg8DmcXEQQ7D8ZvsCZg+id4PENWZI/Po3s8ssoGUx6vYfG6PqKrvZBPpdIg9l4PCLkuevELeIvOe+AJIevwmlb4m3cCLrAxk9fwBHwBv88PIu4RK/0bqgbOja/M2046leKV/i0Lj8YTeIEgFAix+icrYbFoqS32FdBUBQIgFAjCnWcmZLP4YnxLMp3GN0YqolW11aFIGMoHz8R7EbmhQKChpqa2urquphrygycNG5AbGjQAkgtfY9uWZZqUd3LZzLwq86oFyaPptkxUzGjrcMC1RfTCtQrjGBwg8YhFfeRAyRzdGk0KZMKzp2xoCbYCpntgOuwfYUOzDKpa4tbHBpj3wtHsHy28OwUYFR3Ez3wamEUL19OgzpMCJaVQe17n0NbaTJeYIThlpC3t2f2Nc6uH5rcN8Sw8ROYsERuo+hCrYC54GGJ1skeChYN5PytUDaIatAWfiY+dOvaIaEGqgSu9wn9K+0kR0we5HcbTxrMHECtEwnPCdhgn7sKvk1ShqFoR9pxKW2uo20/BHJOYyfDW/XRpO52xlCJgkNfQz3vpnoOUSFJ9P13kMNU+tn6YFkyFHmnj1WlA6A2HQubYOL5zEW2vZoIOutY2THOG2ezn2t103W7B/sXIj2zzAkfQEqEcXXiAZsXZMCYC0td8dJIGgoyIRIaqt0k9xBulhTLcDd8R5QEBn8WLgRb7dOEVqd93agUAgJqtIkspjZb0UhIfHqA54zIYHBBsfAeKeL/IWWOAbO6WbxwIPpIG2oY3Tauke+vpFYW8/fTUqRwB+Izo2kc2/NlI7kNItnkomaDgEJsn7a5kl4vFJIFj4wWifxUVm3uU2L97TJK1iyhv1KB/US3FRFcDYg9VyMGyKgdloSbFUfSvj9Bbd5Bhcx54tZ5HxtqHeJ8Be4j2D1JnnjoW0c75ZFZRLWrRGspV06PV9MAcLkdnHZ5gIeZePy8t9eFXJ7hkeenVivHC/HUNlAOI0tMC4HUCJ6fu+uGZzdfujCzoE7bZR2Fn1HVfuuycr99f/PvEEB9qSD/NEynZ1lri3l/weRAnpl/Cg+BoXCDFn/wjrrglELzILa+Cr3EvaxH8l2Ci4FG2k0+l0/3Z9sBF4RVfeGLeB14tL79vNAx+vYp4oigTy6LTOJRd4hiG5+JfxcgvRi9OXJ/sSaB0Xrrkovy8HAiF+2juii5TEfBf1HUTLgPq0R1ZyeYl2R8MRqoqI9EoiG86ncZthgGODpZc8Hi8YsgIpNkRM3zhbKua6vP7rDwzf5B4UHlB3AksGDW1R9F4gU/LRu7zGB62I+JVeixSZO4kN5CXNDyHP0eWMtkMNKVp2yDrfp+P4wN5V5IgABBIBy+zbHjTdJ3FTT5v5kw80+/1Qy1Y2Rw/UoFPYdtTKGTTmXgsnkmnHZtlg2tcVHAKjmVz1mcbIsQ3ws1zhvEiTdEgADyqbmZzmUwGXB5flM7xQqORikoIINyPb+7t7gatx4vCAX9jbW1VRWUkFIK6iicSCJWiaZApIP42PJkmwgzVbGUyf7w6PqdqpA8KqB/hiwAae5AVHBADIK84wJIRJV7REqIpKrvvWABVOlfY3k5x1BmetxH3N08RiNoVolWf4gAFwg81gpYc3wXGHxFd7CAa4EF4KT4QqCZ/gYJiKcD1KiUM7g6sWn1o/6+X5Ke55GE8Zzyxt/lTi16V8BbwRBAH8JoGEdU4Pwb73y5snMunMiP+8RAQEEQ+GOpkN5bjRWET1SXeiKQsAc9EdNVMZFaEwhgX8YDXTQ1qngkZ6OCg71gkHgzmq+fS5rqiYVWgjcJL6YqNdOMw9wg+Br6OCDl5ADfdU0FbaunFJl7i8wwk9wjunk+/WMqiZVclXbl3AhHE1BKBrKBwnpZ08jTi2bEy2wx3lKlK/JawVpQLgySThxQu6mTyh1su6By5EWxvpVB0p1gAAEqera36/DwyYwxQW4qUiYavkIOQL1aLWQ37xi9nNBr4nIfnULaO7tRon0zrGnjb45MO8P7nxS6/S0QKfH10tRH3cKr1BOgvX6IDYaoN0B8VrzCeEnpmfLG4T8Q6svyEx7QAuo/KCRkG7L9SRB2EPAoZAOr/hafpin1CIopgVKdpcR+z/4YELekrHvN7qeoQ1XdQNTJGH/1sDv2wnS6u4Uc94KGL9hdvL8f3V7HhXHiibCNlaXMb12S/R0DsnRYArx+s/eS1DZfuiy4a29+WG/Q9/7Eblnz8eQ/y8cnArv9bZW/uVxS2sgYLBIsSffoKL5R4tDCi5uUSLHqW+NctoSMzgIt81OX/Ltcs0VNcSmczfeZCs3Lhyn98vPpM12zxjYvh/4m6cToZKQfcSyJWOWJxArgu5Xfh/Nhwb8RJ8YYywF38g/Tjy3gNvHEiir0gAFx0XbLpogA42iLbhbxiGIFQKBAKerwew+vF4wQjz9qOnUqlwInBrA0vGDfPeZVVxXLA1Hmpe8dy2CbffTG+0LIdE4yfdFkVmYi/1nIcsW2ckrPNrr7eI93dYMyg3hAMPEsYfN/j9fr8sqKYlplIJnGAWMiKjEyLZ0MGKML+Jo+3Zk07k8vnbMJ5xgT1hyN7cxwm3dkcAqPKoOKaxzAQERAOeA0yPMKpSJIrHhBOVilgL/g/76RT6aGhweHhYTvv+AL+QCAwHI/hq/E1Ym6CihOxA4GZzWQhaXRQfbxCUQ1F5UVJs2YumbahZPBkEZ88ooH/cZuDl8rz2mxmpS7gg4vSOIALgne6B1QB2kAQUBxu0Tw2wJbxfNyFZvy4/hGPC0RH9dQrHFBGnzAKntDMY0KACe0SzfgOcTwhbgfldYFAghk/IDra51B3mi44wCvDAIFZsYUfXStqoemhO+l/5+3X5S2Jl9t4VDDyY/TiI5IhTu4c2fdgTKSBeiLMz1PmCGW3QcMVnScASCdi0tVRiH/EzxgbG3zU+FmeAD5wjrBNKmWMSYCgORL3TXaGyW/S1x4i/+jwBEw2RzFEt2Xeprf1UP9GSnbQ9n+l+Ha+XQvSpXNoZZCiYsn8UwGEEGG7scxku9/LpH9pDzXH6B+emOS9CDPyOVIK8SaewHuJuwCPBzOdW/zrKPDtiNIoj/DoDk8G+NrD9MWnRiYAuDipCucYwEeBjz7VwpM0QOv37aWBtZxx9havjwK+pl30keMAgZ4sjJATgSCdIbJuTqyaf3KBcvwFQal/IRZZQnR+raxclhDK8UDNZ6+l9jpev9KVB3sE+0eGRYkpz4MoTPjqTcW/Tg6QEW4XQUXChsQamjeIZEfLEs1SBV45OVBSoDkRk0NeOhykfzqPHqxj+v7P0FeD9Mt+alUoH6E84hbiSjSDB0MstE5N4TiNNzRiO6u3/td5Z/3LQ3UX7C86lUEN5OZ/6OVAy7G7BaaBVV9+LL+0EbyLmc8I+xftDdNHl48JvsaEEecub2RyOSIDAL7Ejmw0gvtLjBO3x+LJnszCuHxGxYq+yjO6XPc3LAqmGMOdPtwoLUUsTgAkhiPAvFnA/dMF/nQ9j0cxFQXwRJnXbGUX97FiLKj4onIcHQGoqPDOmdfoD/jxkkwupxl6zjJzuRwepupqzsziaV6vlxfn5M59ZCJxv8KGPZZl5Xm3LM5ouIBsh2yiyrJXN1SJe+UNVRNL4/DKCjnTjCfiGTOLbIWnIZfBHW/BE6ArTMfG0zh/Fgp+n9ej6RAsIPT8SXidzPoCUSK2BDOhTngUAtIC1bgGvsCjBJZlQ7bgfrbjV1RT7CrAGxPYDp4pygLPRdZUzedjiyFwel3VvLru1Tz49WgGrz6k6kNDMQgo0HlJVkKRsKxp0AbxZLKvrxdPFhMAPD6PR+O59oVUMtXVfYRjXOZ58W75EgKDF9CK+pTrV6eDNXm2aZ0lDjCeGRv6Twg0jGjMthb/Og4QlWhUx7f5kwFcpE7UBxMS2QlRJSgDvrFEy8AXwJKP5lLxJ/gfQh6imhAteo678fZFadhLlcu7zZhncNNUFh0ZhZSpXju/o9LLk0DYbgARPh4oRJAl4P37RodnNGyZjVt+FaF1Pl6wMgT6NkEJEnYPeFEJeDjYyvjERaJPeDuyLSpncJPJQ4Ib/2clk2NH5kEAv029Pl7+soTL9/LCsptrae8vKQ4iluc1QDOHKNVBviY+UPYPPtqe6ym0BbNDo+89WfBa9GcvU0tZpvLZbCh/0QE2avfaE3/9sYCYwQFhALKJWC3Z18PxkMiKI5Whuoi0GlKR/yuEBsOBxDr1JkAlPNbGRBOM84nZtClId3vYmgxNPbKGe2wQhLsEZPlzxewb9zvGAO5g2Ph9bjTJPlm4UUylAFANIFG+IpanHI+GBFXXU5/GEhXl8Puid/82MQCDk0AndXqoQ+VzHBAG/zEiEk4iUCZqxRBdjZDVy0SX9jaJfEkuksfA47Ppe6t5GdOH53Ci9AaKI2ZnH6LLt1MN6kkfpXz0yjyqaKPeIO9eF/bRhbsoBRU6UaRbXnrh920EYJUYZsZxGr9DbPjnS32N8dlv2yKP6qI4ClkpBFuGJ9zZd2ZAbV9xXszupNwBBZSR50K6y0GiODHvL5LCol8+Aa3iX5Ad8csr1bjskfmSYEzgNi4HzWazh81zaXbT7LdvWfpXz45ZyOgNiORvA5nni43TSKxOAPcSR3eZpnIBd0SvC/fcdXThOpbg3lKC61i6Eb/cCy+Su1wtlAQA/AClEYCjAqC6OtDUXEW8YVYunc0oqgKGLfr4JV13R6BZi+QsK51OIRPwSpdej1yQmIvncoqm8RgTW9awaY0qK+DuHt3wGR6vYeiaBpYMMSpyH5m2nc1lER5DN3AVRB2KgmUDnCSCN9B4GVd5mVEd+gEawJ0QjC8Amxcxx0bRkAp4FHg5XopMyouIsiUSz3rh98C/LLt2OCDluWyON/rlOcA8wxcCIBQOBYN+KI5wMBQNhQMer0/3BDx+r86jH/E4D0E4eIyqeIMB/Jq2lUwlh4aGOE4M3k/MYxhisrKczWR7ervxUiSdXXDEjBueCYDQgt1VBPSrmhOBXJ4r4yPimDr5ngouEDY2YDycAY4JZIxFglRN3fIHQNuLG6fY+iGzrBHfWM7+XUwYPISkQWiMNqo4SK9UUncAFU/BinuOPNY+XdvneNYT8WQumn24WDTmlXW04u0ID7jYSyK6jsdW1tUxh+gOUleAZh+m1vDIQuyo8VCy8Cik5uNFBgehmNF4EqGEq9VC2ICGloB3gUO5cxIQHlwdEAzRjVjwwdniT5xP1ArgU0BKlvey6TNeoRTov87mNe9L2O3Q7T+jgy9RzSU0+CJT/+gKqjiTKs+iiibyimmyv/nnq3fFU2+Z27digNfdn2a8Hh9X7ymu6TkeRtm+v9MAYgnUf1hkPEgsxJ5fxI9HjCy5AD1E3btCxDliGAIAGQ+xDcKITH7SCekkWDuLrWVcxMWkBaQzyD2OIwXqKnDwLYmNWJBoXDcLFYNcv0QsuwmdUkr2JvEpEKcLxXJQpdYV5AEHSIIuDrss9acFJMTnR8KAHPot8ZYJkfOQptBfSxzfXxNiGUQfr82I2iuQpCt3U/VmqtlN94bpRWR+hzXzSc9XqNU6xfR4KCgkNaTrUpm3Rl7Qx0MBk6F1mC3l/up5Nk5ridE/P062RB9fSxd3sr0Q35ihwxqZ8+hrEXouTM9W091NVD+Lapu5MCoonvCDr8WBL8r/vgoACLOT29F0GtPC4cfa6y/eV7Hktc44WtDynlU49OI86onxhq2ia1n8CpIlSGIJRYZZLE3MTfEL/wD/LZpScD/QrXQm12WtscLNq7/8IASANmaprDck0o/6s5t5uNaNTNdxPNxLiNFibI+4lODGNiA011GR4P664A730TeWn7tgDj0C95nc4y2ewv32QhVMIADCUd3jl8WMWJFRUOlxzzkPOoDqen28AE6Kd7RNs21MJqPpWjAYxEN5pqtlwg9ugW+8XAH7xy2C+gdAqlUduQmeIBvAyQ3DAE1PpVIIHgg0/CAA/BmSlDNzHp8HweWRB4TVclRZDhheXgNUViAq8BXwDDXj9Xp8fp+ORxUgJ6ycZWZzJt6Oh7AHXbNsSNUcd8aL8QrxXSyJeB6wrEIV4CQQ9Pt9Xl1VQ34/2D+vWCqrfsOHF+VMs6+/fzgetyFmPB40HhkzG0+n4BJPJvNSQag4CXFkI9CZXCKRhH93xjVHgspzjBGT0CbkFBbW5C9vTxogboh89xiHjgiPa08b+FzEH5poNJIjGetYAONA2zb1jnw8uW6at4QEQRgs/nUcgPuiScfzQfXwLi9BRW3HEyTyN8cS+yri+6bdWf30/lmzwomWSNyn2dxig1K5bGmnYP9dE8f/eBwM03PNzCRqk+RP0fwYKVUiHsCYdojBFsR5nnZVsHEO2MatK+mMbjacYHOs4OgYwxs7RLQgAEiyjeIJoDa7RdjAHb3CKGuWaLEnAlgL7sMBftkZZoOTUfCTUkdDr9DQy+SkCQo0toX6nqL+Z+ktu+lPD9PBGtq2q9Fs7ImfN3T+EJs67AVXPqloTNBZIN+nAlwZCbnlbqFUYv+IjkuFVQ03WOJwzTnQKoXFGNQpCs84PNB+dG1Wv0npTVTbTRekeQ4G8sP1OwkE4KBFt/rJkpnTQ564FBzZ5ApRCCBe2kTRgQvE6ZkicyHLuGX6yr305h309m105T66ZjdVpmlTLU99ni4goCBCzhPxhHz6VbHk1YRAlvycRLMkli7IqgjhAfGLTI0gNcYpi6tHqHWIv/eCA/yNC/rppaaTPL2kBAiqh8Xb3dWBjEra7aVZaEMmGeR5pYFV2ZI++tB6HoPyOLSih9fARR3sygYIlY7ZtKWRnBx98Fm6eQNtqqD7gnSHl/YPUWoh7V1MexfwYQWpOkNWiF5o/D0TAPNFbTehAEBZwVVouTd6/+0pRqht0Ii8Vv0Qo6H6nOCqdN/2ZqsL9CkLWsWUhQkSH+BbBWFYgdOiOQfc4eByPwD0RdBH/No2L9UYz/oH7CUpeeHqf3mw8fK9b9g1f8Zg8KtV+QTXxSPRe5TKlwOXRIwWhGF4Ea5/cR/D5fpwdx3FfcWnuZ5Lt7hwz0u/xRtZvBWvQrbhF7zZ5f1uquI9pUnAxXt8Pl9do6dtblTlJfulvGOrigpKDAGQNXOg7H6/H6R8cHBQUVXxUF6ys7qy0pCVVCw+ODAg8+qcckHhDAR+j3PN1QCazgvvOHkw9NjwMNNuny+dTg/gFlmujEarohUev0fWFCufjyfjEBAFqZBJZxKxmCGrVZGK+opKj6JpkqqJGQWJVNK0ba/fF6qIQmfsOdi5/8ihRCoFpm7gjaDxuo4n25aNAJumJcuKbVo4d2x28fsCHsNjO04gEAgFA36foSFybAtCJRwIKSTns47X44Vg2LB5U9/QsD8SidRUJrMZs+BkWWZkEWOQIaqkaEgvOy/bBV3SEMmJbFr2qKSrJg9Y5G2WT3nH4sGO95+Z/fDqIU6TyfGxq7mBvxDN7LQA0twiWNFUAPaP56M6mmKtDyK7StCQsdOWJoFPTL58ZTo9r5cLYgcyjWy4kEO4dwt9fnFxfffcoO/e8z9SOMZ010mgyvlvX//Yn6zexJ8AtgW+c5bYkmc6vWExnYZ8TOCUvLBmAcMDLcIT7KO04/FW+uUS7oxPaVytfvp5OtMlnaByePVUVBBuO0eoFBdosfeK33F4YA49NZu5O444q+ax2P9jio22wlZD1H4NNc2mbIAGsp66lP2ODntDM6+Y+R946UkFBMCXniibQLlcEEYonJM9Q+y/zuatDD72IpsVFYdQXD5bgi7GoPB7h8hXpx57ovR3l3GmRWJ+8nl6ZC19sIYaDToUYnEIAjBvgJlxj5/NUZ6cx5r6/YKBjQEyF3j/bSL9y8nZO7bwNgtfP4fHowA8c2Y8G7HyLkGgoaF+Ijr1J8R1wieCgbwM0Yp3/jPRX4kgAWqe/mItc+I+H2ekbdW8ZzDIQEJnm/tTChSpBmGzhARPojgicC+JoZ5x+NLFHLBolr7y6MSzBVBmb72G1myiOUso+DRHfUblufU5heeu3LqKF6sFPvoy3bmSmmye4tKhT6v++N3jetFZMUYFf0I0Gj8WfQ6IP8TNtAaDT+P3C5meQMcXgtIrMggPmBvYC3iJYIHFpSFByXDC1hKC0eNw+SkzOdBRYdEN9j9kNgzS2eTXl3/2ydlv2yodnar1hobTr3R9uAG/iE8ALiLyGK4H1911EfybXUSr756MhesTEPcx4Igb3UvunzjBr3tegrjJfSmbn4gTtpcpnohLeA7uAiUe6Mk//vgT7e3tR0cAfAE5EEJWcFRFAY1G0sMd1D8cDoXDYbhYlpVMpXj5T/4IUjXNMDysLYRtmArpwDNlC8grbMRv8ypUBtSCZYP9a8hovJluHn4RAh4EgA5yHIRIUWRd1xA6cGueY2ubiizp7lKeTkGXFb9u+D3eoCDu+DDOndAIbJcmGz5/PJNKpFNg9wgYogSHw6uP8io8YPkIKr+TLxHuwFVV011rJcOAThBjIo7NVJ57hmSf4UNamZA6Q8MHDx/JmKbu96teTyyVzDpWJgcdkJM1tqZSFRkaCdIiFU9lUxl8Mr5H93gUQ7fFjGeOJBQgvDhP1e3m7PZswCx2+43Hlmru032xkedozopPeZom+ChYzlQIFugCqDya/RRyQdHtOEAbi/Z2YOL2dWLMFWphWo0k+A7UgisYQEzqqMJHgR7yeimvUNprJToqYruqxeVpIF+Q7t/V9r4V26JGjsODvDxHDGWkecDk6Wq6Zz6vV+MuQj8ZPA5TN7BMnHCKmMRNpYVCxRY1yDDrJfpxFe2PUT5AkQJFc7y2YC1iGAAfPVusd3S8MdJf9tLfPk1DA7SshnixKzDaWUIUjWYt4B8Ic6+fF0pKItEFEHhQHFTFrjlQZBlVX0S1l1Pdmyi0kBqupdrLSG2ktI+X6VQ8dq2Tf8c2eqmaLjnIS3O6FOdkAQFriZVtautGeI+Ic6fodlyAQ+dUppjHAGL49iUUlmlOPx3U6Oft1NhFQXAZNyPhAHGeLXIvhCviCqXuFPdzPtTOu1kD1Sm6+gVaFaVqjcsc1CN0UaVISmQhqKNlPbyz24BEL/npDJu8iBwAQRWArENgwf6HRw8gbauh++fy8koXdIpFnEb8HxvB3Cif0JifE0MjeDh44Quja4JmYWPzRcGwUU/8TCQdAg4/+H1ADKi0IaQJ7iW8+AAtGOB1e//1fNLFTI9NdZQayZbHwN7blg5uaIgu7hmzDOIUgcAgWh4W63vhUBBfyFpwghTEj0w/XcZB2l1Jf/0cV6fnHmRBXl7GIR2hyqwg9V1OzyTpuu0U2lPMIfgKpBcKFJLs2t30UiMPbqzspucb6KDO+zksEmZ6v0eA+h5fGUMxPSeoP+p15L7TNhynGvF9FQba9d8RVJ+VXp83t+tgaCBgMtgViAmoicKTRJmWqdyvinNcZSYnfvEnPOAWEJtE2unPtg57z/O3Ja99/NaKJSi8UyQof/hwBtTUbwOFDPfc40/3txyyMFoZDfgpenP9M6UtQ+lRJZT/KbyMfVH5EwqlGbqAuAVhcIHUxi/8ZlKFsSZAgZAaiXogAEOBYFVVJT7IsW1NVSPCUh65IZvLpdNpPBwyBJ9FsgINAHdXIOIqCDfyEHKMMH/hQLk70ema5uF1/dlqHlct0/R6PO4EWVzyerzZTGZweCiRikOM8iMgTCUZpL86UlFdURkJhniSrmZ4dAOcG1+TzZkJaJFM1vD784rkyJLNtjbcnCEjs4qwLFvEAT6e87JQTmxDJHOIhAoj5HsOouPI+bxPN0iMUeCrpIJkmnYsnuwfGrIlyRsMah5vPJMuyJIFrQCWbxiIHI5NWYZUkB3CLXiZpCgIj6xpEEBZCBD+koJp2Zl0uufs7Ma3WmA2S0YWiHykjQept9bwcSTINtn9fgSXXm3g9nXpFHvcQbAAl3EeG8uEFTVag1E5bXKgZV05sl7nVADaCo6FFIBgmBZwCxgHyBOaI4RtkOlGeyut0Oh+0T5Vrzrc++KsbO+IhfWUgQTpjAXfsVQMjpwv+rvAyEB/dlLLIJ19mBcNHFWGpoxfLmbrgvn99OZO6kP8gBlY9Oc76YZdZfSXaGs9b7zFbOuYmOult1XTORLFO8kH2VDP2YBTFqHFwwWzAVCLVGR5dfyOCE82cIOuO/T3T/H0352VlAb94lWzxPZ7Emlhngfseut+kIbWU3wbDW2nji4ahtRcwBMtQJhOOlYd4VkKDMiYkFCnLRMPaEyIAR+tq2ezq2MgZtBzs2hRPc3ZRx0B2lfBM49dkl0ESCGyDg4UDWRjJDriAZTnlAEFdls1939XpalqI/Utpvp60kcKezkQkBYPrdlD/hjVdJAH2RNiDwmBEiTgE1J9jeDfiLZSeb1uFw8C/Hg591KPSTho1HdvokV9tLW26FKTZKuhSzs4o5bwcVHUgM+PZv9wvInog8I8bSOqJjEENaaewJ8QVshQX+yj5YeotYvpchOivYce89N799OTs4ujdsdGZEG/Hspq4dyJcAhw1rWicgIj1yt5iK8/Qnc20FPNvNc1xHBao1VddPk+nixRkyra/Lh4soW+fgENt9IdCq08xIqdI2JEH0IeuOITn3LrSta0kARX7GO17FM5iX6/BMCEQGTMPOpPEtxpaKUc+AeG3T9e0fGrZUcen4Oj57kWJ6u+9nMASkBbEHtOzW7zGB4DLAi8CADNAXtheiRsysGIQGiY0/AkSZA+DQQH3jKZ7HBK6XHOS+sL2m7ZeM7X71dmOJ3rDxbZ5/3Zp/2SOy9VkHL3t4Ryai4uFb2NQckbXx7xMObc/XXZrOs4IZCuYjiHg+QGy3UXp/wHKPwE+wAEgnp1TRCMvCISqaqsQohy2RzEoGEYAb8fGQVEH+C8Au0oyaDCeJpjs3WNaeYsB2yZX+fYDu5FHYMcpmu6z+v1eX0engfMCsDKmblsVgMXB8X3+6orq6qrqlLpVDw+jCvwwcb6+YLP422qq68MR/yg/aDueCd4MU8xRiuDtxNovenglbzfryMR5AdP9mXrKhazgntzhPIvSxacswBQZQVebF5lqIDgIS7w69V0j8r7AyBsPO3ZyedY9aaHE0lF133hkObzZuycpPEOX4hFfAi+EzcCjmnrYhKwZTt4omroCIzYHVmswFog27RtI1f7uZQdLeyq5O6l1hgdiNAPVtL6eu41xLGpjk1N8FEucHLRAaYE+NRiS8/jCOOwWHCaiUjGWJw7sv7mFCt+vMwdWJhitwXIOZgHGmS3O3O6AGkGTVkiDIHQLOCLwuT006M69ykqXit1MDKwQQijaWJHX2XK1K646YDkEh9EJoQNyOUIF0R7D7U6xdUX4HN/mL52Lq1tZtJ59R66CnV9G2nnU7aattTRlho28ICWe5NYA/K5EO3UaNYws5BjQAVZR5EFjYNkQVQ0i8jHAVHUVlyn6Cvn0Y9X8JIm79hCv14oEkhg9WEORm2KO4ZBVniL35FLhSyZA5T4Jh14nFK76eosRXop0UPdEiXOoUTlzGeRHgNdQe46LS7GD/UyW3BxCIC5guaOdDZ+58Xlt9x+3fyqofbKUUx/TwV9dQ130J51ZPSanqMRydE9C2ijSn0tdH4HPdRCG2vpkv2jywjkNCJqkxhiggZABoP6RUJAUE2xFEwTkJT4dhTqMwO0agl5QZbHsUWrQM/FqLOBWtPUOERqlvoM+vtz6I5K2qbwTOYRycZGGpABl4gNKlgD5nmnW2i2exYeZf/1CUoZPObwuWfpf1bRwj7e+QEA320bYjHwUhOzYXjHM/9KRAMAXf2cUJc1RG8i+hTRhaJ3/x/EgvEdguhPCEQeyk2nQ29ZR9qILu3so7uj9OJZ9NfPSs+0Hs1+kwG834hmT7wHEfcfECMViCXDQ0YFbY7S02EyReTkVJaIl+1jkV/+Kpz+70pq8DHhLwzzFgdjxpoOBY/uZHeHWEAsbvDKtih6Ho0+vokeqzhVkxzeUEBFNZ1ugd8fFKSt3zy34bK9DZfsq13TiaP6rINVK4/MbLzrZGFgc1N2Q4GnAgtS6ALu4EWsBvAr6KfLQRVe8IfAhNLpTDKV6ZJvspVw9dkHV3/5EZVtLk9jFDJPBHIbRqZ/CbhxOxlGIt/9l32WqL8L191l+YDrWPLjuriXANcRV0secCLEHSd0uaNI5xFAAIyfBBwMavUNFWDq4WAwGgrj7nQ6ZWZzkASBUAC/Mm8rTWzcgmZdWLkI2Lz1F++zKytslYPf4uQSRaz7GQqFvB6PqiD7yZCWHBCbbbrhGUqjvqG+srISL4ol47lcVuPVQiVNUcKBYGNtrQc6IU/g3TpvGkzcyY+349s4JFLGNI/09YKag/3HEnGoVVxGHc8fCo0LDcJzclmKsMkQHsI2SwZ7sG1cECGVDEX1e9gSggtBnsTogRNLpgaGhpOZrMrbjAVQdDJwLRYYjj68nj8WD88XDFnNQzxYtoxwa5qVz/PeYSypcV0yLSuvORXvzMheZrCvNvBqia80cJcS/nQPEH2OrxGAPzXHWSr8ZDkPZ4PV7YvyhkfFjlXAJ1pvEPSy/uZJ4U7JHaG8U8IZgvpP3ZJHFdwahG9mwHeBHSKceKPbFZcgdTmt6qMDeerzUmjO4KEH51lguNNH53DoTS37a4wMx4DLjyEG0PIImvP5y5hATwUHwpwW4ASDI1Ltul3M1d+cZE4GmnXzNt4OFp8CfnAhSCfRxhrKeuiMOMlTG2UvZgHwGuTHsIhSUI12vvBQNR3xM625v4mG1pG3Edmf/dalePvbIQ890Ub3zePe99ZhZvZLeuj8rfTsL+hCH72/gilpg0F/00JvqaaBND3+OEXXkDwFg43pAjHz5l0jAgBkFoF34xw5BGIG+RYq0aHVTT1ffursK9oPLKoZNUmiIsO2JQGTu5aP5vaJ0O+jnETeIZpVRVtkNuU6HGI7+6OAKAXFQBz2CPmBS3PEBFKkPjgfgjQZz50pICM9Doe/JksKvnT7WP08aNE7t9IrCfrMObRZp5dqeLO2lxpZ/Cc1zpJ3i6ChECD9oV8QZ/iIa4jeiuCbdGEffXUFZUfYp+bwlCHwXbzRkbg+AUktAjFjM3OFfr5MGPQvEuuEuRkMjRU8vl1MBoDoxrs+ICx8plh8//4x8pXl5w/tIOsQvfrL1nv7VixdcijpH02oTzH6hJiJiqReLqbSbB2pt1AkUdleM7p0D3rpijidp5N8hN7/0khGLcM3z6ZzD7Gx1tZq3o7NVPlAuUPiQgbMitC9FZzxTuMEgRx0pqgP/sA0wJEn2zwVmerVh1WfVTy89u+W/QMVZw0XnIIdp2wPz0A1QUos/h/sTdBCXlUF/A3noHK4mk6nhzPBYatNPmtxwxUH5r5v/dJPPjfZGqZvcORe9WQ3MYEsxxjy7Z64fF384mfSSoSvld1+DJ+ToHi7y/jdv90LAF9DK5MvZDPSWAEQChtNTZW6wpvzQgaAvmeSSTOX0zQtGAgYHg9IOB6YTKd57X2HJ7gi+4ihBu5KF0YxEhi81+PF+/mdeL+TD/gDPq+PZwjwAAHvGmaoOq7KJPm8XvFkw3JsaABkO13TdU3lFYR4PX7uctdlRceT82DtoPdswYZsCHrtSIWcY/cNDqSzaQQplck4vFcxL1ZlC+AcQkEi3gEB0HXd7+UNzCBCuBsfEgXs3eHtwDSNbeNYIii4pODTwP77BgYhJvKy7CiyVShkoDLA8R3ekQAChqk+SQXbkXi9HxVhgyry+HyqpuP2rJmz0Q7ytAK2JnJ0u+aD6VItsKmORwCOARBdKATVofvms615V5BNWhf1MtsrAiQAT5sKQUctCyrRUfxrSsDDc9Ox5EFIUJ3PmP0DeMJ8QXzdD0R7jpahkfw+snppr4+ciFl99qF9t6GJnzaSpn5B7eH2/HCqWjMqHc7+eF0Vy6fvnUHv2MpC6yhAjsC88fmj2Wd3gP7tfDqESwIsLC26fq+YhCqsuTIabahjc4tdVbS0m21yfraMHm+jndVUU0st+wWzmyLy5AxQfDbZKg8DcGhraI5RXBIelbg5APXJG3sBfpPfVZlhxnxmF5OelV0cDNx0OEXvM+msAK0MkFmgbx2mJX76RTf9pIcCqykCjXdq8OadI7wKek2olyJwgmwPpSeGiS5oPby8vs+vj9hejEDN8xyYY7N/ABStOk3v3kzRQxwJP11OR0K0tolebqTZw7wzF3NnkAvEPB4FnrhbUH/kK9TVjSIDQL25gvOkU9azxLzLcVZ8dpRWXkIrV9NdDXRnM71ax+QShR2pVgJUw1phioOAg7VDQ7lYqZKvlhZo/FT3wXmZbaXw+/ws2lDPLuCpLj73DC8WtC/Ki99Dg9wiilfpJRDaoMu/FTvgIQIgjnBSim9E28eECdBkdoU7xNSRhjh95QIe77ooRo8coEzCf+DpC2nhUHjudE0ATxT4wFdEUkPcIVVXidhzq0afxXMAUIWWqIsPXGcFKc9TS/fE86zahjmf/tt5NHeQB9Y213LvzP4IG3e9cwspzfTbINd2f7yOR/k6QxQb2/SfcqA6R/5CMZpKtj1PxM/MxmWBvCXvuPXMgQ2NHXcsrVjWpU24P8KMgDiMieL4O7OMOQU48nib6jdrz+t8HZrIB1ebxvL87ifXDOdnJbTGpI6jCYdXOWileOFHUKZczkxl7OFsVZ99jl3bvPrWl9vft7Hxij0o1KeN/idD7lVvbrQAKCfcLkazeZeEHwX/PRol99JvCeJ60cV9bOnhLnARzBZurrs7FIAT/pM3qeLbywVAUWr4fL5ZzaFVK2eDpns9RiQU1FSlt7d3ODYMgl5bXxcIhRxZiqeSHZ0Hh1NJZrwyHpQ3NFVXWBmAo6uS7PN4fIY3l+I9cQUjL9TX11dVVuL5ICV4Fa/lny8kE4lUIqnIciAUCFdEUeke7j7UebCTqboiQwPwrF+vv76q2q97CjnLgVi1QMglSdPMQp4PScpY5pH+nkQmnXVMi/VBAa80TTNnmvhUXTcMw4PngfEriqKrmkfnmc2QwLlMLpVMwZ9tW3AIBcQ2xLqHNxwoyBDGfX0D/UNDpCgp29R8Hl8oaObxMSw/+Hv5M3UlnzczWckpaLJu5th6yBcMkionc9lYMmXx/sHQCEoGpSoytPie41mCjwNKXLlNbWOc/uMhcYYGvGIKtqi4d5lYUxLV/6gcckygCQWNQPMyFeAVTcKiZipSZDKgQasTpMZ9CD4NLTkabHzghZTvoIOH6DMX8JXOexe89DdXz2xFoOaK+He+9NibriiLNYucJ0kpJQv40WLB/p89Gl05hWdofH8VG52XXjv4MmXuoe/MpeUj436HA/TPF7EtfpVoaXF3Suf5l4/Ppp8vpYt1ko7QO9cey6ZlPEDpbjuf/hrBjFHIS16dzTN+JOZxoBAhDHaawgt4qOZ9r5I6SE8P03vr6E+v5T3UHJFt6hLUchu93UNPDVOfycYne2T6RjP3Zf7p9RQfNWh5MvGJF7gPlQH5AgKCHFUO0BbkrjHzT6ePgyG6fTG9awvVo6yb9MWLaefIiz75Aq1BAFBMkKbl89dBe/HViBywc9BbN2zgR+smZ7sA9CFSFDV8qTDiTyRltXgFAA9u/Q93PA2vgHulMD1yVTGKISSlQzt1Wuele8XdI1lsUuBtCP4/iTDieaWX417k0LvEl+FtEyKYpRt30U+X8oAM7v2ayNcl7D8U/oemmFsrgP0jj90uHosDn/JmUSLdkX6IgUdF0cSLIKCQYu6IIxoYsGdbppZhSqg0dH/ogf+5VvZqV/zmJ2OIAiIJXwHaiHKGiDmRXoJjA/ED6v+hkTT5mdiuGKnqWvh8636xEBA8QZGinjlm/YZ421RHs4dYWZU01Xs2UihPUgP9Ty2T1394godk75vLfTQnfZ/mY+MasYchvua41hhQj9B+vyTqGPCpPlOZmv0GYiwiNlFE7tn9UvNgVxj8ITR3ILKgLzfkDcyayqDzVPERxPYxC9/vEayEcfCh9sbL9hqjupReX8ij0I6ueuy49NSqZk1L6VV2hppy+grSlIZL9s2+efNrL+Z/7+B0q93vnQUyWvy7DC6vxq/joGYtgtk303EmEyUP4gpDXCr+wh0Q3vlPMG33EuBeKvnBiXuOX9czG8lz7z+7QAAAuB3BgCOrAUlynPzQgDR2FaBoxDOrqcKjiX25oBsQdN6T17IdW2EezSvlWLY9OBxL57JoWtjenXvOmW8YOlgxb1KgyEressxs1rG4umHqLUkej8fv8+u6xh3neBY7ynlepz8D3amL6cGQJ2zAgxxpWjwxF1KBZEPReARA0Qy8XuX+0HQ2m8xkoEMGY8N9Q0OxZIxkSTNA7zV+PBi6LOMPv98fDAQD/oDX48XTDVVXZbXgFFLJZN7KK5ICJYQw8HCBZSJixOPxgTzRALHDMwNURczltfCZ3kCgIHG3L5yhcKorKysjEb/Ho8uqVzfwdbglxXb/hUwOoiCX46GCAk+o0cD+5OCNw4Ez0WpMDwhJCah1P/sc7//KnZdo+dGGHZc/zRO7EKFyPZrBjgc0+KAbKPVT6ehBHgZ9mPo8gfEANZgtGP+BkYeANoEybBcdRFE+pEpSorQzwXNDPdWp/leaMu46iNNBviA1NCQ/+cfrwtwzPAKZZEQOPhbxvFBEad+ooZJnmunuBWzzAzbvpkXBoZ5H6cYYXVWgS8oolc+m8zuZ/YMVId/i12Nz9OBt6+tpnYdagpTPUuPgURp3XNSmaJ+XglF6fgO9uIuWt1CDzJQVSdSfJ7uRlj1HF61jm4TH22nYoXt30c1VZOSZlyAMPX5KGrTZprcmKTafuhfSYAs559PhatpdRbuqj+qZk46lvWyQw0Bpjog0xUnpdYgCZGOQ4xMTAFmN7lrIrG5OA0ndbH+/q5Kn0dcn6OL97M41Ya3IzyUjI1CXfuG4XAjjZhGbqFTiYp3LkeOXaXrIIn+E6hByuCDLIKM2CGpZI/L8EpFpIcWQbUD+VNrr0I86aPsQrcCjfOKZeD5KHwgvDhTAHTwJZ3eafl7PM0mmCMTQ48IuH0/Cq1wuirtbxdYB+EUxHbPCowtT5RnJeZk3zf1zMasc6BEmRhuJvvjQPHXuwL5fLQu3D1Sq+dVEvxAZHweeiY/7jFgv92Gha+4QpROlHNEGnY4iItqZYt9EzEN93eFnv3lN09UdbTdtCTSPZYdni2hGzEFFQKyiwCHxTyzlJwWi4mUR5jYx2wFphRcdlDhLXLeLS2VhMe0xyeg5jhQ/GGYLzGt2s1TeKQw1AUiCj66jnjpaF+DBWJT3gEXzBmnlEXpkzqi6+lQDEfilQ3T5AS5b+QDnZQg2t+JcRPQ+kTcuEL+Xiajo3BfVf9R6aS69OO7c9tMLep5rjSzsRfrlLUQJt3hOVk0fDumRbN5UHEsJxZRPPaFc21G47EBh8/ZZOwcrrLg32VHR//KsoS110WXdPA30JAGqcrHIXb+P6H+lcc9PV1afdVBSCmbcOHD3osZL9nmqZzzc8loA+pwnU5YdiQNV2391U+tfphb+Y/esW4Zmv3377Ju2NF6+1/v6/pDXCfJxJXlHuESxBLvmugC82D0BmImX0XThzpdK7u4v4N6CX/cSgD/LT9jTCMb8ibtKt/PzRy66AgAnLCHELcJDIZMeZwIUCRtNjZU+rxcEWioQGDzuAfvntYBAc31eZvyo9JOJjJkFFwbtdsD+JYnNdsTyPjwjFy0URAG4MN6HE17209F1w+f3a1ARMtvkgJGhSS3YjmVaCJPq0QeGBweHBnM5k6UB6jjoDMvhOQeSoqmaR/O4i3wi8uxCIWfbvcODB7u6DnUdyVi8sxhkBz4BnqEtwMgDgUA0HA0Hw16PD3qD9+wCf7edTDI9ODCIRyG4eCxbGHFYwPcLCD8Cqag6Pse0bbzIyuf7h4YQXigJSBToIDObc0xLVxQIgHAgCKUEyeHxeH2BED53KBZPZbjvP5FNZ3NWjlcFZdUGbRB++5CndeaVJvjcLVtocS9JoCOa4CvHbULR8iNK3I7YqQCewWxAVrqnxv5Bf9G8bDuB0WXgKmGMvK7MGhuvBiNHE4eQDIsGTWJSqx6hjaBcfrvhsr17frJiBoMApqUsW9C3uH1Q6hIN5nrxIjQ+iEn86cqYsiTqDNO3z2LLq9IgzJG76dCdFNlHf+Onc9xuxhEggby2KNNliBn0t5fz7rAoc2ibr0+RNs3R7q1VdEcV9ddSqI9mB3kcAMQSss57gG54gd6s0KpmMhupYha9pZUuW0i+AfrBYp6I3B0oWpV4m+jlNlrfTAfrabie0n62PdtVdQrZP4DnX9oxYgUEzghugiQGgS4B7B+k/MRYhNdiErZogCQwU1C6PEf19mrmvgv6mMBJyEXQIchC8DBHMFC48J3iNyc4tZtmIOv7RX4QB/hi52FqTVIVChpckDmhAdyryC0oJohb5JZ9QlF4KNlHj+6nn+FdZ9HVIMs4QZIjJ+Mq3ojDfUiB6pL0fPPEGzgcAygHCODT4guQYUXCcnkFrQfNXSb+REEf1RogpGLZgC+LFHDxPSEndkH1LO6VZPI1xNd+8rrCxoahcw7uU/MIJp6J4rhA9Pq7FQwiD0XcBb4GH4GMX+qvHdhQ3/NMa6KjYsnHX6g7/4B/or5hxCtIHhIcz0eUXCjMV1YJS/0TS/+JgbAhwGDGIL74FsQP6qetYt3Pc8L02AL6bjWPDoWQ+pNgo7D5mScmXCGlbtjJ06k/vI6nd4czVK/RU7VsUOcKAAAif3+U55+8NkBhughZeDeFOuiHc2ijl6MXyg0xjGOvsB97Uox+IHpR5tBcVB30fP2759318MqH71u574XZA+sbOu9duOdnZ+z52YqhzXWq33zhYzd0PdXmpDXkit3/u+rFr17yi8dW3jynw2PR1++4eONT83FL6Wh7+2Y9fNJ6uJHlzhcT9X/vYA57IKHnvnf9lm+ct+U/z8v1++fcssnjDgH/XmH3j1f2r2te/rmngrOHtIDJh9+CMChePo1jIp+QE7eHRG87G9jgP/4XVFVAUO0iU8ev++dIq1Osst2rgHu1dIsgj3zC193nFgEPwlk8Vfw38kSu8wW/Bu9m9uku+V8UAO517tkXAmMCARAKG9U1AZ/h9SganshrCYHJ8wCAY3i9kqqaeTuTyyaz6TxIvkxO3kF42RyfPxivBadnOq2BtOMJcGMrfF5V06N7PKDX4OH5glqQeBAAdN0pyDyftpDOZQ51dQ0MDlmO7Qv4EcoCSaqiamJlHtB7UHNZVvCijGklsplYOtWfiMWzqaxtxVIJPBvAZ/mgXQwfaxHV8IP6y5qMuwtkZy3HdOyclYwn08kUwqmrqmEYPFyB4Ik48vl8qqqJ+QMOKTJiL53NpNMZoQ14RgTiLJfJIGqjkfD8ufN5pzDLzmRyFkKoe+KZ7OGe3gEEilf/5GiweSkhM5c1gda/T0olY97pozlG791EvM1yTXEO5bGAtAZJBAuZbI+fCYEngymA/bsk6dgAhQIBgucTsfxpFx8CXlPeGIs8ww14swgJWrYdzIBaDOq0KMKbcdqfmTewbXf1wLDXnWYyReRM9c6H5j3+4qwrgp3h7SYTULDpRvHVkASIVcGZgIcH6XP76InVFI+yrf/e79KhX5G/leJbKHOELonQTYiryeEUaEOSCjJ96RLqD6JUcMkAP3vUT+d18ljBhAAj315FPUE22naP7iD9cAVPN8wrdMssXirUBR4YiFJsHg0upN4cGxf1ZyhZRa1+yrTTXV4a1EbZlGe0U0v3xwPJsvowr1jKcAUACCzISClU4NMgs1PRmRPBrQjxTY7Ee+elZVoC+tXHVumzh+nyDp6JW5EZsfB2BUBAWMEjU80Wb0eKQ0+WqDFC2HdUhfoUWhGkKp3zwy8X8+r7AZP6AmxxtGw5r9ckPIn8D8ZbQcOd9PGXqOomqg4VV3/icQPk5BIZgFoWA1wQio/PZhutGQAPQCw+I8x1EN4mEQOqKLig1DeJ/fQgFfAqfG7pgEjHt6IY/ZOg/kch8ergzdftHCxIA5Vpd3EPPDAq1gC9YoT340WglSWgpJbYP2Cn9O6nZs99/wZmhFMoixD124X0Rvl+h9iIYKZZ4FjAl0BvIjgQAJD20AANMnUWeOWfr6OMKLw6ajjHa+n+95lcJAE37F+6iL5zFj3TwtNIICNvW0IvtHB6QVEjKy0YYM2phmhBA93t5R3QGhNsKgPgabjrNRgEmD9Ah3wc2iuqaUuMXmwSpbt4kYFMh3yCfIdfpNRdoqrefST63R+dM5zxxHNF6YmEs1MGjvieqoMPLAjMHmy8ZN/gltpMT2D3j1eZcU8yZ3xk9aYXPb5v3Heue4sLNODt711/EgUAnn5v8fR1h9yA7/Aj7UZFZszMBzuj7fvlMhDl1rds04K5+os75rxzU+25nYpnKm3n6wvxPZUddywLtA7NuXnzSRzYeePA3O5JPxySuO5EueQqgHl5WVUgeLp7yfUDFKk+nxbEHszgybwijQoqyv3tYn4tM2MWFiMNHuSD+5wC83txtSgPXD/FE/FYsRgPr8eDp+Jl7MRX+UX8JwsAmmAVoFBYq6oK8LKbCrNzjW/mva4MD3d2Z8zsUCw2nIw7qGcgANAA53kBIAukGXyZeb8qEz5C9oC6KyqCyQMCOBHvRli8Pp8BNs3aoODkTBy4qmqaVXD6hgeTmTQ+TOfBBIP36mKrIx3xAEaOX0lRY4lkPJVMWdnhZMKkPGgNbkQk+AN+CABNUfxev8fw5O18CrJgOJ6KJa2spUiKY9qIXEVS8xZCzDsbwGcgGERgEOuIEsQb3iKMnfAtvMZRzjSTyWQimcQ3uVsLFxzHzOVUXrmoorG+IZczh4djyXQa/J8UFcqip79f/MmRDK2CZBUaLK9VF+rem5NGbElngI+9SE2g2mjnQSSP28UAmgUWUN5uHxfgRqjiQLWnUoPh+QgJnn+CrQAoOLgJstEYgJeDtIHs4JMRqiXCdmEFnbOXVuyg2Q10+eLBGy/bc/sD8+PJaS8K1Hkk1NkdvHmJ4ELgI0C1CIaYCfBUK93VSq++wgs1dm3kRXIKJsW3k5OidCfJBpmDtMBHV4A7TgSk+LcP0/e76CdeeqWe9g6y2Y9eifzFV0EprtpT7DUcD3BNkP5X63lx2Kdb+ACl4PtEoYeaaxsxbgYQ8DuJ7iPaVEX3t/DvZmEo8oSIKre6+B0CzPuSjtECAC0Lso1LfKG1wC5BT8Yn/WhsrOVO/TFHzOAl3kG5EC1gP6Bll4JUIiOgIrCY0t0zn2NvbwXP7a7FW5CLWooPZG8ekeJwATsGEDDkZGQ25PwsL8Xz4+U8+zOrsfoC+YOQ6PXTo3Po4TnUGaG3vEDa/hH2jZM4y4CuGN2mUOU5FC1MIgBWF8tjZ5gfhYfPGHgkQrpRRCHUB3JFSVUhds8W3cOl40LRGvyK6IejiXsJ4HPB2UOlpf3gGdFzUGwI8LBwmbAWydvyoQfnbf/OmqardoH3gAkVL0wZECRQMm5RuJ7obUIPDog/Txa2inWPEUWoS5Bc7R56xMcSSHW4X39dA60+Qk+28irAdyzmdbTw7bctFdtrCBwQW21ApaxAOlv0+aeL0/2lCN3WQK0yXb6BHmjnTT+gBJrivLvLii6eL3RKVwi9eStbJfWH6WWF7pl1NLRjANnzaTFAhAyAfPpUfdJpjIO2ZrpCV8458J7l257vbBSr9FFAN2/64NNrnPSXLnzxkR1t/UciqU5oQIZ53f6Xb+itXn3ITmtGZTo36G28Yvfyzz4dntsvj1k59QRwoPjv6xFQyLJawMdu+86aqpVHZES9wJ6fndFy4zY/Uv33H9k+f+/alp5nW6H9Gi7f6zZVpzF1DH+vwjlggNyKhlq0vswARzXCgnK7tvcASuSIW9k5+Dp+QYCZ7BZN/8Ut4rFwEVzS/UVTx3e59/JRpPVHXyFm+uJCMT1xOwME5Sik9PiNwKIVvqaGipA/4AUFlxWeDKDjP7aOwaPSuUw8GU+kUrph4FEIB94Izsy6AkFy2GIHGkBXVK/u8Xm8+KA8zzoQa07ZNuIITB203jatbDordgPgvl/Z0KASwP6zZg6MGYFnneDxQMCwYQ+USiYHIm7nnTgYeTplgsLLkiLuyksSd//zDgPCFMfrh/9sJpuE12Qql8nBL9g92/NLEACsiTy6IWb88kCBiAdeAEsztBzDRNzDCWFAdLEVkm35gwG/38/jD3kHgiCd5v0G8Iqe3r7+gcFUOgMJkrMcSKPB4WF8qUiOghAAnIr4aqNGqn1HdsYCwGPTn6wnafkIbToGkJ1AbgKiDZ860IogHUDHR2XaSQAKBT638/jsbSZA2wm+CDqB8LvswA0S+BPe20Db++jr8+gSiWoD5nd/ccbgjBbg2NlfsaR2YFGN4Bv4WSAKURcN6WyhcV4XLfTQhWhiExTbRwObSM9wKNQIeerITtKiIF0WZBe3aAFDNsVtZnXvOkCPJcm6nGIdZFxGqX2U7WLxoAo6KGt0yE+eGDUK8joGcoGnC4O2jvom4Q8cFbQenAmx3i54Hhp4UL2+svkXSEBQqCmm4eArdODHFFpCyuj4c7LkgGA65GTEBqszBcIQyY1seIfwzRI5E5+BX7CoF4TcGpd/cNeRIC9gClqD7wbH+NRV9Fzz2OPpVt7vDEqpIUF3LuQVMNkqEWLDT0dkpunurM0BH++2AQbfPkhardgQrQypHA2l+Tf3DGV7uC8kY/MGUv92Ac8kfmAu7/awu5I6KngBrpDJ9h5Jnb78OC/ds2IP76VgtFHsAKXzHNpuovsliq6gsMM7RnGijREAi6iA5MnxMp3l23LNGPhiPA8c9zlhx+QrkwFjcIjov6dcWJEErhEPOCAePiGcjGYOe5MHI83X7/A3JJRpTWyfCCjrs0FtiZ4s0ERT6WYOyGZ3SaUlol7BLwrRrCNM2Q9EWSWCrG8WC7LdP5fW1bHhXN5tkQXCWbrpBaoconWR4krByAx/fTbt0Hnj7ct66LzdrNJRcjfXsiKtSXH+hKI4ddhQz7ZMQxKX/WMAhQxS5yUhUT9M9CJq0/n9s67ZOf/DL19zzvZPeQ9+/blVOYcD2l45fOs5z93U1tGYKvz7ry5OHYpUenNJE6VF2vjc3JYbuIfb3xjvuGOZnTKy/dy81pxzSDGKivEPHtz9HzQrl3Ujn5esYqKLe6EN3PPfd3iq0o2XgfcXetc2z7llY2mhwtOYIoa/U0VpLkogeyCNriObsIwC6rWjVRtTdBf8V5G144wpOvftM29k7ivgXiqH68G9VIL7p7iDIZ6F/8vtiBg4d/3jfIIRgJqaYMus6jB4uuEFlfcJbg3ua+dt3Aoyn8llUpm04fG6JkYIIz8UOkDoAQ9PtOURAK9hVESiuqrbtp3J5eAZbb+iKpqumdkcuHkmnRaTb6EexDCB2GGXF+A3TXyEIaBqGmQGlFE2mx2KMbfmXXgLTl6iYDSs6GoBD/SwOkFk6aoWDoXCwZDjFDIZqAtQdwsCCJfwdpk4enCoiuJB6NkciQ1q4AcHojoU5t5VhBYOiDe8mmcf4CZZ1nQDn5jj1zvJVDqRTMViif6BgYF+EP7hWBxuGfw/DNdEAiKBI5fnFbiRjbiRq64xoxdaMytaqHP+5FWaXSvayWOzfwD0EN+BWn9M9jsG3I5lUJip3IJ2gTvERtj5yQVYDD6zX5C58sAkhS1TgtvwQppe9tMLOsuc2x+fM3QwUvQzHSBPeTXrTXMPpCzNozpMqFuYLHhx2Gz4W6FRq5c+UE+bktSRZnP/6ytpXYFa30v1F9PNCi+0/9+HSZepVueV3T+4g77eT09cSZkq8jRR72PkqaXETqq9jCrPYquhjh+QXsVse88hsjbQGh/v/DUGjsQbOaGFnQyQKuDS54roQVQhN80VRBDMZLoUzNvAcwN0d5/gMhy+iw7dQXIHhQepaT7TiGWiS1iMjkwHEi/QyRusAhASrSLQUCegqxAxk/QXI0q21tDfXca7GXREeQFHsCsU9rGHzIxtf5T9gKyzwQ8CiihYwtMz9ke4nx6Azw117Ic1gCaGApCLwJv6aINJ3x2kr22k2w/So+fQA0v5jTjWNQjTKYktprqDzOxRr59jsXm3mqO3dlCzTStAKh36+wuo1qD/bKWfixufmUvWMAXnEnjRmkPCygsCAHk4xfN9oUnaZtFDO2hDG22rZRJ5soA3oHA8Ij4L5QYcd7xqgx98xXzh4bhjh+WYkGIW8tKBexds/JeL684/ULVywunH0wZia73o3JhvKs8+NN9blziJpgj4fEiajWI/NV1E0SyT3rWRrtvInP7KvTy8s6+C0x1Fz2X/dQneTQLJ9L6NdOZB3k0P7fty6C2x//eWGroWiiVLLVkKJyhTT3aGXm6g25fwVOBTyv4B5OpjGBqlDoX1YLF3AfkdkXiBqLAvJrqD28KCrOXnJAqte7xfefps135yftXQh1Zu9Wl2b9KnyIWzZx/5ws2PvzTHSce9ejgr605sV3VuwC+p+cS+CpDFs796vxF1+xzeQECGLLeJ/0Ozj5cLqcPhrifmQOr8Drcr/n1EISvFb62QxMo6RSc4MiUelUPgAEcXJYrvXmIyLqhh6RIABu96EFeLcJk9wB3jYKcCrh84ur8u2L34pCL4TeIVfI8A/kyP3wm4osJXVxMMeH0+Ya9vaBoYcz7vgJejupAVybTMVDpVfD0eKJbORy2LR0MM+AyvKikQF9AAkVBYVRWwZtPMGR6Pz+vVDB2EP53JwAn+EULX0IkNmXgZHw2khlk2okEqsPkPBAA0hqKApEN15CyT19QxdFnX/MFAlqcmOLIi4zkyic0HvB6fLwCuj49H/CPMiAtV4e0tOJxCDCBu3JjBCSIKfsDas7kcJA8+GunGax6ZFm6BN7wAAc7yyrhAFtogl0PIuQ6Gu2k5mWwunUzhajoNXZRBOEVq8MALopxPhYRo+rOst22GHeYXHqC3oISiOi9rkNEgjYxGlmGhGLBH+Z3Wq0BHcMsUO3RmCR0y4/oft4MITti48wRf0as5ITtEbMbZXj/YSB0WbTPYejhw/oFdPzyz6GGa2NxTvbG7qiUcN6qd4EqLhU2N4Kaj4ZepUqNrKumtNfTtPZTpoZb1tPtiuj1Nd7xMjw3RHX3U5qF7qqAkqfEGUn2U3EvJPdT8Looso677KbKcPPXknUVamA78lOQs3dROiyGfxqURSuSZXUw+DoUnHdlPdFDfMD0cocVibUewvUVCwW0SIwDHwOHf0JF7uHc/MIf/BGWBSqlewesJQj+41cNSon9spHetpgYPec+kqIe7gQ8I/jQDudcSGxEAuBm6FHkGQguZZ1TFOBaHQsUO8u4Ar55UPpNhPAZ8PFzwUiM93E4PtdNyhYIdvBHb3QuKHlxAJp0Hkbue9vfR1+bQCwYNJ+nVdgrMpWD72DGQMUAx/sBmuiZP56wTFkPniOiupfsMeko/OoyBKtDbSLLYLuplEZ5DTbS2gX4+h0XIBZ0UzdM3dtLaS6hnJor1+EC53yyS8gwh2MqBP5eIxD1bKH3w7GOmQBGTdTBnuoN2Up/3wVdPOlGAsDqgFLRQbuNXLtrx32fXntt5Qzgnut1PAiCTED/zxFBDLdRzo3Ad4ELXHKcr9rJdlkusq1P08RfpkgOcA+H4lh28/d+vlnA2e2AubysG/DXiUyPPZq6W6xooXU2/qnmtp9lMiFc+d9W+Xy2tWnFk909W1JzN6z9A8l0lLt0hfgEo81fvXvbYrtlo7PDnioa+P1q59ebbrrtl2Y6UpfY7WtWynrOW7h96z56WG7eF5w4EW4eDsweRaQItw2d8/nFoAPm4O3Scxu8XJFK9VssN21/4xPVI5dNLf04d5m4j/dvQsQWA4Jt8VZyMKjvsUYwA4LzE/vFn6Wnl/l13l98DJUf3xIV7+8hp8d5yPzjHEwBcnUAAhCNGVdQX9Pr8hqGK/nJwa3LHEkRgwZVTqRQeAsINlg+2DALPl0hSZV5+R1MUfAov+yP21rUtK095XyAQDIfhkslmwNpdcm/z5sF5tJ28MZimBQIB/GO6XN+0JIW3EBZBlqETcqaZMXOQChwmYS+USCbTmSzYuWM5YNwFp5BhsyKLlxvy+REYNui3bEgMPINn+sJPmfyCA06TyeTQ4GAsHsefPh8PeOBLoAoQSIQhlWJ6nzXBSVk+4F0g+rwRmMyrqHKMFJgBaJohtiiwWVLgwWKLYj6IBz2AqmtNT8tM+rR8Fr0zRvk+ChxBCI5iYy33gM4qmSDi2jLBAqATRmWwYwL8Dqy3f2qEHlQMrSboOxrqGQApuVgMIHQXHY7CNWdBq+wuMz4G+DR4APkCL3yFH3LWdrp0Iz3dQGbYqj33wIG7F3O32DSBrNyT9H/juieiZ+V4NAFQyYzQrj3Uk6OwWuyhn+2lpQH62310Ww99qoke3U17e6mvl86aQ//g0Gdn0QURni7c1UWNb6XOb1HFGup/lprfSTelSPklFfpIfpoqFdLrqP4Q/VuGPuOj+RUkIRrHKS5bpu+s5h7rRX306efpnEN0UQfd+lsafOnoMbSbBudSpoIJDRQTGLUuLH0RN0j8ySxSc/3U/SDnjTlXkWJRaJCGf0nBDH1xNi3R6RGeyk9/fphyr9Cf/5Bu30J976IuD5uOdImsMbPBHtf+HjKVjQUgAABkIfDKYyoVVwAoXM6Pw/5dwFtS5420cKzxUrVFeh+t6mJT+0iWHZE1vilmxDhb6e4zaLCa0gFaVyny1RQQytEfvUjeQ8IgCgL7RRHdXnpTgPvUXy7JVdTioq4qhSeicQofVLlLeHEfNRRoe4y+spPeuZ3XKeqbfJxnxkC5R+zeJybyXCRqAnxieRSihOELLhcDIUhT5MFyxHZXpQ5GPFUpSR5bg+y7lZKdNZ7afMcdS6tWHg7PGziJu0GNgkRawGy6Yk/bzZs3fPnSv5gzWLCUjC3bHt5TcWZAlQMFiARH7fKI0EJc3JFYqFJQEvvJn2YTr9oEvdTEyf3hdbyIreHQmYd5fOnbZ/EkkCv38qjOM2ImCUTU1ZBV3SS78XiEKufRWh9H+IwDebKQ2B9J7Ks6/OjcZX/9tOqz0AQh579JXHIFgBkzWrvVj3kP/+PFa7946QtfvOSFxe1Hbr0s9/PfnnXbLM9PXly6Oap0vrtj2yxH85t8BE0jmjEqM5XLu+sv6jCi2dPs/w8PyCdGBVI53Xz1rrWfuA6t6ut8JdPXD3IbvdmneZk/EL+iE6pi5sPMlksovwoID+4vu5dTU/6zjOUD5f5LcL2VHHHinpdOmIAKD/xP2QNLJ2CwJROgoukSGHBra3jx/NqWuoaaSNTdghdKBuGybDtjZk1yhlOJ/uFBmwoKrwdaABGHAsCfVqEArg3/rAFkJW/a4WAQxN42Tcu0FFmurKry+3yDAwPZTFZTVUPVHLB8tgwq4I4IEI3YhXxPX9/ufXvSZs7j9YbDYQgHBBgaAZJiYHAAQQFHhzBIptPg6Pg47mDH30y9ef1/vy9QV1cH0dJ1uGtwcNDMmYZm+Lw+nOC9kBx4dTAYhELAvdlsurunt7u7J5FKhitCTS2z6uvr8ZRu3vssDqmTyebwIn8gAPYP6p8TW31xnMoITx4iJu8gZixVVRBF+BJQf45JkdZoDHAOqeOpk+Z9J+abP8U+9gkQzXAn4nvESmldQerx8fTKUcttuyYWoPJTfwmoPxqHjinfAr6J75qijfkYoBE+U9jw7BrXwd8s+rEPjHN3USVoC0guvg6/aLoho/Cbpi0D9PU5NJQ1nv3oW/pfdTv0poegbm782I9mR+NMn4FVlCnQ+79Hh7roK21s9mOMdOn1WfRnOynu0H5BmiQQ+gqalaLfLqWbttA/zqa/2Uerq2huM5ntZIsOWF6yaUTxZfO0K02L/CNmP3WCBE+kow6EeWF7S6Z+HyuB42Il0bsF+wcQu78cmbgJIL5BeoI5qgfXsSm1l2cLvLKIBjaT8jT5ZpFWxQuDzvPTkRpKd9G+7yG7koqqzKaFf1t8yAmiKU5//azYuxqhmS2cICmeFScT4daVtLCvaJA9g5mUKwv0zk3UOrLSjW3Qhmt44nVxERNk3SBnRbz/v1wXJE0fz+2uWFX8czw++yxvqzwWoO/zaHs7fVVE+4RYVaBbNlAyxt3GLzbSL1EroKwJU6q/a6ddYJGnACjTV4qYXkr0FTEVCNljwvnq4K44UOyeF58Q31eR6Q50PzM70x0ExW9/7/qiP4H+56jn1XNUv9P+7vWv5Ton/esaK4Y9wbRa0z54aAFK4QwB3g61hgIHwYaqCIT4rSJyGEMUP0i/9tKmWtIctvmBWnOxton2Rml3BX3sJZ6XfzDMG2sAEFfePH0QJa2U9lHKtNGX28aPIB4FysKCPp7hM5VyfbKAKvPzQvUB7xA19zMffmslWf/y5idaA0mIbejzx2fz0kbNDzTcfnXCVzdZdj5pQJWFdNxc/Os0Xnd49YtXpI8ELrj1ruLfp3FM9HysIbfeAxoKwg1K6fJxtmoRti0u4YY3nICTi4vMn3AZwAlz2xELGvcSfJZ+JwN8wgPg3gUUL4wAl3i1fdF17/7JnovCAC/EBbIsu783P3YjsHDYiEaNMDivx8s7+8Kjw9NZ8wWHd9fN5RywfF49nzfVAr/3enh5HNBfniRQyMODpiqGphXYFB63OqZtgTZnchmwfI/XgyeBMeNpCIyIJF5U1LYtQ9d9Xi/IPWIykUiAayPoGhx9PjByDrEkZTIZBL6QJ54qwCMPiDYeacEt8KFyYHzhUKSyogrhQ2DxRYqs2JadTCQgQ9iIJ8saAEniLvkP4WDiaiaVtXK6h3fz8nq9oPXpTDYWi4v1PR28Ac54L3wiIhDViEfu/SfJ3eEL5/hF4rpzNhA/7EmkH0e3LPnn5evekz2RNUCzGs9HrMiw6fmwh/tWG5LFS4yzRO8W9MDUO6DAFMALO6d2CzKw236WS45pYa6g/kcmMv4BOwQzm5BUoIk+R4Rwh7gRibBHMMgIzwauSvJMgHjIqT13//47luZB9KYJy1F+vGHx+a2H6/JpJVEgNIeV1D1Mmw7R84N0bRUFRjioX6GrKujMED00SDY8LqbZ7yX/hbS/ij5r02ydbqymX99MuxbRwQr67PNsLmwg/XE7Dt4bm2o9oocYMemj/HmUOsgTi8fj85dxp+OR0FSXiewWxtNrRNxARi21qbpAH3TorQVaK9MGkDyFdlt03h30xWep/wZKqlSoInM+5eZRup5iW6mwkDutzX4aWs9GLG0fpuENVIUnngw0xeiaPUIOg/S4wyyIEOTVSTBvgPo9tDlCf7aeUhpHwtRlAHjpYJ66JTqjn3kPtZO8hhq0ojpiII4Uzk2o6UpU8tCdFFxA+iScTM4zI/SMzrQ7IJy8VD+Xokm69Gl6vJlTdbz5ByTpNTupuo8tScD5rleoEKFCHe2so0cNXtr1pANyHiQPJQaf/H3BcbcWu7l5GAeaDqwLwgBFDTUYHOeIUUOw4RsgTEI5q2U4vadqz28Wk1KoO+9AuRW+t4kqlvVUntH1Gq9y6KtPUHMs2zYUj2TyauGLQrSgWp9uIFBv4UZooRfFvahFHhVzabha95JaTc9W0h4PndvJE8rd8Y8BH/3jRVwYh7y0qJ8em80u3HiKzpatebpyE252u3q4e0LrpTUGFQZod7TorRxWwkjm1T95Xs0FnIOR49jxuzgpGQS5/Sqx8wPq7zuFS8Ml+yqu2NuqZF9ooXdu4/0unm6hP3uFztAThbC5p1J4OmVAaYYE7p1OS3UarzF6n285/PC8Wdfu0MPHtio9DUbqgaDTjaadp30KuGScbWbw6zJv/M0UtXhS8udeRcshgQmP/MlwPZSflOD237uignnmRIAH/nX98Bk78cFhK90D4lxIJ8etAhSO6JVRTyQYCvl8GohycSasBKrO1jLDQ7lsVuU9tAyZZMNjVFVUeX3eVCYNiq+qSsHJ84I8ui5YPj6LST5vIuA4/BiEiff4Eq8X+4tlTDwv69h23nH8Xp/f62XubprJVAoCBc/n2bo6zyROJBPQH7whgXgcHqGrGtQT/kAI+WvyfEAGgPrHwd/jYPAZdw9g2zQRfrj19fWn0zlFUaArfH6fZvAEYr/fX1lVVd/YGIqERcjzqXRmOJ7IWhaiGv6cgmSLyQruxl4iBnkiBr7CEX9DEfEncSTL+F7+R3wsfOLEaMpXvyUnTZnKTAhkr0EvnX+QKjM0avgdLBlt2rQmaaLx94vuqzFGABMiJDzjFaDpMwCKBir7gTLONQa4OnE2Fk092mp3djLO8Y1IdvgXz5Qa2HL3V7WkBU0npw5urivY047irK3+8NWlSVO7au5+1idNdPZi+uOz6P3Jo+zfBbI7OH21zmv8d8QosoLkKPevxztoR452OVSxlw6kqdGkjQ7tXUaxNghHioAGdtOAl4wIyXVCuuToMZPedS/dUsUjA54R4pjReBOAJ2ezIdC0AAEFnrdY9G4r+6htgPzP0/YB+lULR7kp0T88RnqS6hXasYr3E7CT1P8MZydPDQXakGuZ0JhHeDWbilXka2JbF6+7bewJw2/SZR3Mj9k2ZRG/i1MQsnMSBqc59NtDtG09vRthyNMLTWzif1xEM7QoTZ8+SO85SOenSQcFRnQgtie6t4fot0L/IlMnbdJCvL3DSE07CgjMpfvZmmiMyUNWpY11tOAVHi0BH77xZZ51cDjIBLEcZ4JhH6FdXjZkOusQPdFEG6XicVA6JQQIzXXTyHKjPxYF90GxGxQK0DcFCT5MdI/YCXiLmIuBAp0U2gCpvUYu3Ej0oTO6mv7o1dDWms2PtVdc1CFJhcFN9WbM46lOy1r+JK78OHVIckFWCm4a4FuQiVYJBjmRfD4Odoh8gWhBag+J6eio/2ajaEt0tsTpFThIjSPGzxmVHmln/bm4j1XBW3fwyrO8/qafywueYOWoMl1cGJRRIK2PFujU5WV9WAKo/8C6xpc+c826L1/6rSfPvOzirX+x00S5QAGsTo+d8b9QyGQcVWKjanzztOr1CQGpM1fUvvfvqM70BnwNCdVr76rhFYehWoMm3bKVdlbSFy7lydCTTT06KUCkQZR2zCjtTuM1Q+Wqw+nD4a6n2mZdc4wBrdMoYkQAjFDt4i/+Eg4C7knxwghcRx4BQKsoCC0Aaur6B1yuX/qzhNLtJZT8uP6LED5ddxelG0vuEwiASMRTUx2IhsI8AkC8DwACiIAUHCcBBZBMgtGDNGuKDsquqUYkGtUNI55KpLMZVeyqC3WgqApIPF6DD0SgQJLBn8GYoRBwCTxZTAzO4RKv+4mPh1fL8RoeP+/j5UXUpVMp0H2wbHDrXC4Xj8cSqbRheEC4IQYkKqiyAmYvFQq2afGmxWIXBUXRspkM2D+4fjqZwo1+n5+nFgiyHkvEh2IxBAa6ArTe42UBoOtGMBjCV/gCAbD8eCIFP/FEImsWlwOCuykGHPBqy7a5tx9xoqgkKWCh/JfKn4XEgqgBED+IfNZNiAuhBLwtBQgAN8ZnDDS+797EG1KOyg7gOvj7AJK06HB8gJIis3UdxxS7CLRPONAozmxkGHwELc9k1H/GAJdB+JEvF9KKJ3jhSLrwsJXUB9bPxBAI2Nhdk7WVc5uPqCgYeIYrPMbBq/B8gAeuJGU1zwZWdNr7BF1s0GdfpCe66WUQ6xjte45e2kNdS6nvEbqqnzxiniRYrJGgPEgHkk8l5J2LLPrL3fTbAboowsZFr1xODy/hLQgy3Hc9bSA+QOmWQQNA2kFj7KVQipckf04sobO9hv73Hvp1P1VcwqMQ4PeBORTbxN26pSWALtLpI8vp6gZeLeSqelZYaKdPHAmDLdbOdqcCgyqBlCO7xicdSnIk+vkaGjqHFqT5xvX1E0/uQPDeKXIl8ubf7aArBujiWorWio3GJuH9JYClg+pdLtZHr5RpRwXKaPHSGDQk6VNrx3b/A1B9rTEyTJKQuMjbNmvyld1sMr6rij/ZRb9Ez1fR4y287uerDbRL4jyFA5Fxing0ysGfi15tKNkny7ZWBdcfA1B/hGSd2IdrrTjAjF2TmDPkwjXndV5/yd5L5ML5EEtPt+68c+msq0fMqsah57mWl/76ms7fzm+9cXvR6VTikBhKRG2HbP5JYc8z9YwK3okPR+YB6Ud9hjyIEO8WK+QAEAY1QZIRWSLFjTydeYSXmn3vJpozxEuxQQmcfYRW4M4GWgchV8krcl6yvzhiwMjTB/7vqnPO2rNldD/6y5+7Ot0VstNcts+XEpfXdi3po9VddO4h3rDiFqL3iOG764S2gchJEwuz9wniPrm53FSB7/pTISr+/gtX7Prh6iOPz5n9tuL6rp1hnrDePkTfOotS+qll/4BH9AOcnl76OgeYXc05B4881n5aABwXuc2exO0RMosmKsz/iqb8uHi0R1+A2Tyu4gJOxN2lkzF/Mh0uPy+h5OKejEHpFlc5uOeAe17u4gLPmVAA6DVV/rAv4Dd0pSCxbb0QAPDPq+OYaPckVdVsXh7HAbEOBUMenxc8PmeZBfebZRlRAK4M0s8CR+UVswRT5i2IxWYHMj/ItAoSwRNiTMJ9TkFTVPB10HF45+vwwOMH+cGhwUScp7R5PF6OXofXasNzPJrO+gSUHH9JvFgnxEMmlebRiCwD0sLn8wUDQY/XC18g8QhEIBgIhUKBYNjj86mabvOea3bazA0MDXb19Pb09g4NDaczWXwmj0rkC/DG4xei4x9hxfeJnYWFYRQrNqb/CBWzfw4ad2i77J+XNkKgZan5kxlv+zgeMU2cdZi3gBmbhlWiXwuvmSLAjcARUQdPMTh4Pj6o3Nxo6ghzqk9G9U4U+GQ0JlVUkaSzdtPDcwvRNQePPDI3Nzi6G3ZqsPNyVyLw/pXbvI7NDDJEtpekXh4kG4M+H92/khwvHfkNr/BTCNKuC5HE1P4x3gQKoRreR75mXvX/P/NUVeCtRv/1fOayv2LDCmYSaOojEXpkN21P80esjdMPFtClvXTlPrphF920rXhc0sG7AagFpheWcvxJziDVYH4gwD6UjXnUbdFjtTxkhEY9btCBDSTpFF1VXNofAQ60HWX/WUgGD+1S6AGxKfMLIulAlSbppp8GUMDftYnq3fyD17WILNE/6WhSVqNHl/Luy01xumdBkZG8TZC8m4URy9vFfrdvFRwODxvspmsUXslH4y6YKQHvjwrlAL477w6aM8hLf44ZdTFs3mHg5m1scTceeILujJTEkTjy2FQtpope2sHWelmVO49tRL5QI8dNvhMHtPZXhbr4ItFDUy7f0C85kRq45Q5xoPzAJSzxBJIGid6zqO+Cq3a1S1xtIFfgc5Em5V0HD13zgfThcNWqQ41XuPufnXKg1CDYYMk/+O+zdj7f0hrJVlSlkYenIqsQfpQU5EcIHjwEJ6hFoCjcxZNlnX46jzY1Ur/Y2+E/z6EPbuDZVjGDdlXSngq69Wy6qYWehqgmTt+0xivA+izeAQB/XPl/N927rX1oa3XwnMPJlCfT69cjWVnLt751a805nft+uRx5Z73mfdOSvQ0Fy3B4nvFLTXSZQvMV7u+fJT4NdTOk6bmiFwIhfL4Y8JkDQUOSQfR+5jPXVq46fN6375FHJich2+dUNgE6kW3ppg5E/sxaktN4jbHlP88v2HLt+QdKG5+dxoSwdhnpB4PCBr3I713gksu3mQ+PQDQdo8A+BccQHcXcCLm3C8/F8xKEN3YXDysCf5ZQ/qd7LrwUUXIvneOZmZFVgIrSBHR5VnNgbltkVnVtU1VNUPfoIPC8FpAKaptMJQ91d6cyGdXQs5aDYIKt19TXh6qiXUN9B3oODcSHBFEWFvCSZJk5XdM9Bps5gPpbWZPy+aA/AJqet51sJgOezm/N51W7YJASMLxNjY2NTY050+zr7+8b6I8lE+DioOaORHiXynMP2OyHCnlFUrx4uG6AaCcSSc3weANBXTd4695EMpVK4vH40DpGPQuDdCYmlvtUFQ3PUVUdX1XIF3hYI5VMplPDiTikA2QHIkj3eFVdA+8H4w8EQ1nTtG1ehgK/wo2ZIcg+aD8+EyoI+iPv8DpAXIeLxMQvb4BWYDEw7+vJyitRn88cb95B79jKgwBjgS8UGWiqWCSMYadi+QMsEIRiBn3/HtGiHhHs/0SFzzEBdrWEyfp3JXqmibZ849zt310zvQgpwx+t3Prp81/2ttltV8XSEuU7qW8nPdZG79/AX4FXQeT3+uivr6QU2v5Oim8j1U/VF3BPXsikSIZZfu/LVHk2Lwm/Ok1/+xw/9oUmprNH12sKCp6+k+cSjN8KYDwOhejbq3nu4FQAFniJsOrWkd3W0e40/c9KXhcfsGJsIDeZsfsYgB+DN5y4AAB+eDcVd4mFsrpAnGybeIspS6bvr+LFQ8G/FY2amnk2MLIqMhG+vlkYSNwmFvQEVXoZtHUPXa2Q5M4tnhl+xT9rmygxeuAlmqVlPUfncE8XQx4elUpVUE0bvRgo2l6fUiBqPyEi9e7JV4KaFmpEJsWB2L2o6Mb5oZeYw4Hp41dEHu375TLovPCC3sozxs+VPuUY3lYzuKl+yfbq4bdv1qezLCno/uVikMQd6oPagcJE2QHwlKeIfoOz/Fhl+BGiy8SgwT+PtmOJ7vf2fvLK3+5ssxxZkgtVqw82Xr4nsT9qRDOLP/bC7p+s6H+p6dDD8+DTU5X63D/c8fnhfu4Vmy9m6SJaUbHjz3ms2JF80GAQGNDhh0SEnyBQGX9cjC3ICz519td+O+vaUd2614ixFABlFF89Mv/5NN6g2Py1C8AE43srzv7q/adqpa8/IKSf9vf/XV2JVecFXC7NncKjBgFQlRRt/cXVEoq+XEf8lgDPxTMBfkRZ137pFheuowt+nHt5BCUP5T5xOtBTnAR8VAA0zfK1zgq11NS21jdUBIKqw6v7qzKvcgP23HGwM55Mah5PznYkRfX4vKFwJFpbPZxNHug5eKj3iKLijoKkSB5wbkgF+NF1RVb8Hm8qHk8lkj6vNxwIGYaRzWWHhoc1XVN4rSE16vHLTj4aidRU1+DLQcuHY7GB4aHBwWFedKiQN7xeWVVDoaChGwXecUwjh5f/x+3JRArB8IfCsqJms9kEgHextZITiUarqquCwaCTZ0MrTpMCsZ9UOpVmup+EoMllcrwhGU8usJ28oiper78gkWmzxb+mG/AG4o/Y5zU9oRwQt7zrmWOZvAWyLqYv25A7vMIpdIIQcOxFpJkir355UDZGpdC0cMU++sD6idj/tFAv2hu0KuXdd8dAoyDxaBOmC+Tz68TU1PGWB6cCeN25NJynL0bpiKrce/5HzFiZBe40ccuyHf/3tgf1agftPBLMjlFqPR05QAmblgfYXh/c7r/O5mmgjsyr5XhM+udnefNgKMJBg/7yWvEUUfKaY7T6CA/a4EHlRZFnZRrCTHtqgOT4fxfyGMIUoY50b/9lB7Wuo1/MobuWcZf/tLBSCLeN4lPcA3BZynTx8ztHsi5IFgQAwgd2M5EAQIk7EmDLe7CuOpnkN/EbQbnSRN8VjA2l92299Gd1TN3AmlRTDGKMityp4cUisXLSEg8gnhrgcySNDr6J7vSwjQ1ec4rehAj4quieB89LFd1ODvBkRDD4KCqDdwkxwI2YuISkcXsGviTmGJy6r5sKsv3+fbcvje2uXPSnawMtw1PcRAw5cTHRe4m+LMZAQMUvFhOFUX3g/iNE/1JGiKH/oa6vH6ZckoaraJunmIVTh8Kd9y7o/O2CxN5KbkKR6oBEmt/M2zIOI5Ix4568qSCnyXLB57Vu/sEd3xnsVsG7ITXAu21yZ5UVdMpDn59LmkxWgbP9R6WZ9J/MGeQ0gux31QtqDsgVVP/d/X4tmPu2Ybv9PyB3ePnfCPUIIOf8qxgMOY0/bBTEcKT7Czx8/ftl3cn188g5tGtuyOetSVz801/6GmZm9fvGQvopf/8XxgoA9xL4IVcHbncw4rZMALjAJfEvfLlXj7Lz0tNcF/zyC0Ye5bq4YgAnJbiXgKM6YeT20u9oSP3dzjgB0BxobfLPrm9sb2qqCIRcIwSEBQw4Z1mdhw/HEglVN+wCKincI/n8/rqmBseQeBDgSGdBlsCbbSoYHgM8u+DkVYn1Q2NtXS6dGR4akvKFSDgcDoXBrXv7+8CPVdB6X6C5pj6fs/Au3nlY53sTiWQsHhscjg3FYylw67yDd/mDARBuXVUrIlErayaH45lUpuAUPD6/Lxj0+wOyoqSBVNKxHX6U2CcY0ZGX5JxppjOZVCqTSCbiCWb+vE8Aj1nkEeWKmMgLkQDPHr/PtCyL1zUisH62ZYLS4OnQPOsXfvDpYs1PSAVvNBqtqKiIDQ8O9PdDVPA8AY4YvszjFYH8qudmbve45iD95YtsPXJCqBC9/njIVKZfgTyicYrNqO+/QWyThIZtr+AIrw3OpVwjfV2IjuSByJPveUem17VnnjZmz+n59QfuOsOb4o6+ko54kn60mc4LU7twySn0saupz6T4DopK9Cfbaa5E3SZ9dB/V3ERRcGfUC51UXUPfepBXfPdYPD4wbLANMafj+dMz7H25gf79vOL5tIAm/wMHaMujdN91lIfqmA7misVDHhLdh/joZYJf/kLMvJhuqn7iBR4hOQqEBBUjCNeYB6EB8tF6lb67mm7qoit81FdLt4tO0H2CprQm6F3fpjkL6M9vZN52Qriz+PYP3XXlD95SWjf1lOAr55MUooCfqfNuQStPsCiPAVgsUuoGwWL3F91OIZaKwYEzhYZdIlzAU0GFkyPGKptO9gdOHWDbRx6Zk4t5K5b0RKc8GoC8hKyHpHGtvfBdPxEnwAFBnV0bRpTat5v0+X46EuMldL8foD/DLdtrdtx6ZvpISPVZgebhwU11Q1tcOj0K55zRNbtp+Oard151wX6PK06gmToo3cOzby2Fnm3mSeQHwzQnTV95mh6SWt9k799fQ589cybGY598geuZ769i2z+gJADGICdaA7f7H0AKQgCcNvr+g0VBLPXbFdx3x9Lo4p6+l2a5GsBO6EZ12qWL9Rfv1SOZyMI+f+NJGUf8Q0eeuv+8wdzqBWME2EGAL7GRCpd095KADFYIZlgCnASTRNK4Hook3IXL9V2fAM5dPyVHeABwMplOYM/CHZfde3BeDnjo6xonAJpbg7NnBec0NuGI+AIGWK/jmODOpmk5Tt/A4HAiAfbvID+lUtmcFYpGWtvb9LB3IDl8sPtQ1rJS2XTONsGXQa05BPmCSlJTXYNCUjIeTyeSoUCwsrJSUdW+gf5MLqvISjQSaW2cpeQL2XSmYNlVFZUg5qlUmnvyE4nheHw4Gc9aJk/n1XVZVfxeHz9QVgZ6+3oPd1mW4/H6vL6A1+sPBP0qzzNGDErg30gJJAi+LZPNDQwOdvX09PYPZHNZ3ilYlsHmbRYAHHEqdAJ/K6/ho3s8+F7ELb6iFKEuXPbPegC38815TeU1hXTDMMUWaTxZGB8uET4QUsUz31x821Dx5mninVvohp0n3PdfLVYGeUDEwlQwRzQXM5h9pgjzajSYp3rkEA3b2aI3EtgmtM0a6g/QV2Xam5cOP9L+8t9cbc9oRlvteQeu/qtHv3JguA6RMA9FRLjmqHcDhfYXV+xxBUDHVtI95NtOmc202Ed/0kDbUvTdWeS/mu1/9v0P/fdZ9Pw8XgYH2rFtmF5sok8/RwHEzIXC0H4KQPv9vTOpJ0AHQ0WX6SLo0Ec20s8304E3k1Zq6qcMcPVyGgVx10T0UvGvqeK79/Ec2SlhDn16PtVr9CnIZ4PpLIgLtMflQoRUpHkLtsVNbO5/tDTOAGA6DxbLwg0/vfGe97Ctx6nDgTCbej8wl56bw6vNfJDoienH4WRAgQP1f7v4ptdGALhA/OtC6V8tCiKA6HQLPYQ/zjcS/U5WEUfFnLfk9KFw6kjQV58IzYHQPD4gbt8sfr8nvmLRyHxc4B4xVlRBtDlhbL1rsf6+de5nfkEsIvT/Pn7doYfmu3nJW5NsfdvmnT84K1+2cm3AZ933379eMm+g02feXW5SNsDsIavyNNxyK6M5KfrE/b77Xm37yYbFnzrvlZ9/fi9PdzsxlAuAO0RrMF9sqNgBASzED8QIgMBBF5/4nOPTeL2h5/nm7d9d46lJZPt9uQFfeO7Ayr9/TBlZvspOq0YkW2zpTmPKcIaVfEIZ/Mdaa7fY90eA6T8IuUscCsx+wR5dCLejHfZ8vVAAmcQNJQEgnsEo/i3xiAH+dP3jT3GRAZfSn/y4EQ+uI/iqe+66Fx/Cb2Kwj5F7+8cLgJbZoblzoq119U3VtWHD6zcM3ukql7Nt27KdWDI1nExmTUvW9IHh4Vg8GQiGGmc3S155OB3rHR7I2Zbp2DlhCQMGDO4MTk1OPuwLeDQ9b1rJ4bjf56uqqvIFAvFkYig2jCgL+YOV0QpVUTLxpJnNNtbWa7JqmRb35WezsXhsIDacyqR1L56hK5pq6HplqCIcCucymd6unmQ8aRher8dveDwQCThT3S2E8e1IBp6IrOJBvQP9Bw8fPtLVkzVNhF+SFSvPhvrwJ8mSovKMYlZL4O5iKVJEHCIRT2AjfxwihjmJhQBAHDt8e14SVkAQG5bF24Thk/nFEA9ifaBZn43XvnOKRvdj8ennee7vCYGntgm74CmqCFA8sImp+3eB7FQjSMGpM/tBS4UPcfuPESelxhSphwNl8EraaLAtRLYgrf3EtYceRDM3bfB2Dkr+sne9+PDKF9ggoFS08YrdoqvTLgqAfZvJeIB+s4iGTIpqRWv+H/XQ2htpeAv9SSddEmUzofvbec/XOUO8j5viRumVZZt1HRO/WkyPtPG2DyeCywr0vgP04yfpwRpSr2CjlBkDTAL6boq2SyuP0F+9wGuoV6dEjTMVLKf9R2iwlVa2cr8yeEmzcHZL8klDnzBsK9BwxnjLz9/84B/daShlzGwESPA/upHCWfp/j/NSiSeIvERdAd7m+VAFXSfx8jsnZcIsyty/i35cUE580y/KisVrA7zXJah+oreIfoZKURkgpyMk68UAzm9nNJR4gkDt++S733Hud+42olNSn/gQlMvtIyIK+fwaIQPcrPtDol9urB/YVLf9+2dd+9j381Yh4KP3pOl/Dfnuy/440120z5PVfOvbN3fevchOa3/7p2u7opnmC/ddOXv4/0QMTCVp5oCu/c2bfnbvQtNR/vXtj6z7x835EzZRQ9K8S5QmN0Ug6ZFkSCA8t1EokVJ3DRynVeufxsnF5q+eH17UW7G0JzDLHXaaObJ9fjujHXmibds3z/VUpQqOfMU9P3aX8XXbONfbaUwRBUvKDykFW7L26dn13tS9YV63hqQ8ZFRZAeWuX0EoQRQpz4tbwpFZIxNuPpiqC0cXrgBgijpC2YsXBFyqWfxj5DkAzl338quAe8n1A7iOAL9SoPj3COAwMGICdHQVoGilt3lWZcgX8Gq6IkuaLLOpu83W8wisZdtZtpe3NI9hWWwUhKfKqhJLxQeHBxOZJAQAL55T4KX6bSbH+LyCDa+2xTa8oMyWhW/VdMMwdCgEkGa2f1JkPDWdycRisUQiAX4Nxi3LvKsuogYvBR3Hu/Bk5tSahpfmzBwvKcrzb5m9I67w6/P4wMTx/lwOYeY1f3Ag2NlcVkzjdUzLTkPMcDc+gf3DkZWUopCY5FDctw0Mnkk8bzCGOGH9xK/gucf8w8wfKYdvMvOODfaPgOI+3I43OLYt1kKFV74XwWv526QSHBv1UwQY5JEg79VilFYdmRZAl8GbRW/TlLBA8DuQr+mGt0Lc4nYlnUTMEku9VIkGOSwOUH/UjW6pc48SLKqLUrXKyy/6r+QZePHduHOaKEiFvDy0qzqTUs+o6fPMGmm1EfugNmDP/Wzuj+RQD9ElDg1b9B8H6YoK6jEprFJ4Fnk1+ttDNMvgoO1IUt8+euxiXi1kRRffxUSjbarsb+4AWwV0Tr/nvhxZiYYi9EcOVe+kTWfwPgAzBmjwcdula3bzzIdlPfS+TaTnecOKaeTbOoocoXokWgXHNNIchdDllycTrxJLXKJvvLDyjq3zrmg/0BgSf49GTOcVWv7pSTbfOnEgEvCccw9RIEuxFHUEOSHwoSdisn+5WAQYKfJ10Zv7HvFlJ75s/LSATI6qBUeWeNe5J8QXbRHKBLJttpi3vUhYmS8VxxJxy2sw0xS1b/0l+7Z+47yGS/YVnY4JhAr+UNlA9VeLEafzie4XNRAINL5i+IWWZ59pJY/dcOn22MaCWkPP/4CuXlCwzunae9/Cwkg3fvWqw3JX8H1v37zyr57tP6OrI5rdKSKnRLKPDdSjcldo7fOtqIUu+IvNq+cMQkEhMJeIrhW8A+ViKkKiHKgs60WXP1tIjiQZfoG4uOqmYMnxNF575G354G8XKF6netWR/leb4nsqg21D0owMf9NdwR3fP3vTv19w8L6FgZZY7bkHzv73B+a+f52s5fFAPk7ZrKc/KBQon5SdASX+s0j2FW/mieDwNyuTP4tmHgta2z2Ulwnclrv4j0YmztjURpxzqwcOyBVRkfTjgnsNLi6YZ7oOI25wKZ4J9lgSAO6frnsJ7qXx7oDrDoj3jvLmnpeQGb8MaFW1f968WX6vx1BUDWybd9JlNo/QIThZ20pl0ol0Crw5azEpB2lWdCWby6SyKcexECd4Dhh8nk3lbTBgTVWYJSMEuAKOLQIEd7bk1zWm14qE2iedzfLaPel0NpeDF7/f7/F43EBDb7BFvm3nTEuGaOD9d3ljMg6fmJfr8XjzNo+kGJqBe/FeV1nhTRBkOdvkib6mye+XeBdhPhBWYc0DRYFnFHh+hrulMG8nIAi/SCHWL665lZjVy/HIv7xAqM0TA1Sm/7zsKe7CL4BPY4/iLsRfzbtTMxYAh0O0rZqea6ZdaBnQGk3XMK9BtBtTbDFCgj5McYpwOVpF03Tiy1W4cCky2Db4EdorPBahAs3pEctHoiGd8HOQgQY5JC0eVj0vyQUlmjnyWLuTm0n3cdZWw0bubQ27DXD2chEhpkbIMWofpLNsWubnzcIujXI5j2o06Ke/v4S21NDbd/Bmd8gvTwxRq4fOz3AKXrJfCIBmwS+mJgBeaqTfLJhgi9lpAVG4C9KpgpYnafYQP/PU4ZyD9MH1tKSPFgzMaNYKeCLEKtjWiQ16HAeIfNEp/JG7rxzKeN69fMes8AQ91F87l+urJb1ihceTBC1PcwdpUS+tOUAdYToYYHMwFLupmquPxvuFfdQvxQehiIBbnzfVsaVTBZRO8N0dYq2Bx0SJxLFKdCy4B9J2jpAubxYWdhsFAT1FUH2WEckeeaIturh3XMM3AZBhkQ+QASFU1gljmK1iYsMFYuzr7Pn9UUs5uLDHP7/fTpEWpf4+SrbQF5pT69oGe55t5Z3IC1L7Bfs/8qXHui/dt0kuuLIS7H/q34hqftaC/peeb850h/7l/esurksiiW8UW71DmVwt5nu8JLpopoX5onMG8Y9PQ95/7QdkTuPYQP70VKWqVx/SI9nIwr7ckLfz3gWVK49Mi6zHdla++sUrd/z32eAyK/7uSZD++os6qlbhIUUPp3Fc5FNy6sFA8leR2LerEneFk/eGsi/6cps81m6jkON4ZA4t+oVdbl0Cu7gM0T11GSRTA/yNX7cC4l9BaYvsH3QRBJOZpwDcy0/cx7rnfM+IQmAf4qrr6MK9BJSuln6BkjtQcsRJaRnQowKgvj5y9pmLvYYHd3A3PHeui5kK4NzEG+KCow8lkmbeMR3HBKHXFH/Qr6uqoakBr9fn4d18dU0DDYdE8ho6E3lDR05G/ID9I5h4FKi7ZuiqpuHRls0d9iD3mWwW1JzfIrbf8gX8mm6Aj9umBbYNJg5Prl0VqwpFxTcjhBpvLSaLRX54VwHTskmWXUshy7GyponHmiYb5+AReLWdL/BQhhiggE+oCDhC7+HzxYqePPKAyOHo4cTBp+OFrAzYEw+E4Ar/wMnQDbyd/aF1V/k5PKaDiyMJr3v16ltSSkC4zQwSr0h9OMxG5HuiFLLYnCBgFjPUpABtBdHsEt22UwF4oVe0ftOCLvardAnIjAGK7hP9bKDXYAc1QrS4jB8NHTgFjik2oVH+sb3c3VVojA+sb0x0COU0fTSEkjct3u3NiW0BxFw6BiIdEYVYzRLvPCeRX2EN4FXYBMhv8Rrw/b7ivlfwuy3NAmCuzZ3i4JFcEUPYgB8h3nDgsQH+9ryfbJzoJOMzcRu84SjQg+28sdRJwXqVF/6/UOWYSWriLScJap4W9lFtij7zHJ13aPQe1dOFKwBaTrEA6CgKgF9sWtAxFHnnsp1tFRMMbCzsp6v38hLvY7YBPnFAGuGxaw6SLfHeC4aHjYKQ8pCHU7JWEbnjz0Rm/4SYVQzgdvDpxYLblXq8vRZ9ci2Pw6C6wEdkkMHcbzl5qT8ZwHpRdqE8kd/uFyMDs4SWRzZHsFEm3eIObn1I9DmgfkSgTnZMk68+sfVb5866atcUO1OReZEVNon1lFAJDYmvgEoB//ZKtHxBX+3C/rROMcUf31tbe1HS9pGhFK6aOzB85qGmw5GPfP6JFTdvft5v5sp4W5uoWafIuVOoFdS8b09lhKQlc/vb5wwOSvTfRPeJeUO3WfKdfX5zesNqHNVXipp1jzBw+oIwynKRHfCt/atrGq/YI0a2i44nEagsoZ1cIXQax4LEerUsWSU7pXXeu0hW86lDYfdIHwkVbBktmuKx1aMbUDMgGIa21j370bfqQXPNN+5tf89Gb20SDzwVafoHg4IpWTsN+6Bud2npZ30D/1g19J2K+P9Fcy8E7H3eQlKGGMinizFYItCC1TOF5RLOBBH0kJ3xy0wxDxUAYiCoPzNecQtX2OJfvtOFzFw4L7i/+5DREIwSOErrxYnLnYshcSH+ZA/u811H9+6RhzDK72Lf4m9cnkAAtMyquuD8VZQvpBKpLKizbYElgxlzHY0QaFrOtuOppIMHqDJor2JokYpodUVFQ3V1U209TiqjUa+u5zIZFRQZRF9lGQHqjyjhr1Ak7rkXvfig4KZlpVLpdCaLIOFPcO2CqrD1vcyL8Qf8QagEwgXusbfxTfAPHi+z7ZDt2I6mKIaq85o+6Vw2Z+KAR4llAe/Om6c82w6B/guwEZHDm5dJsgK3TC7rFHhxT0QF83w2BWL6jxPEHU/w5ZX+QfRFmuPgWGMVA3ccHAGqBi94pmF44BXsH5FUcNgYCU+Ae811duRNGemkWDFL1B2kZ1p4c0pLpvlirbdJsVQ0wlPslQfnRn2Cpm9a7A13gf2DgMyA/YP74nYc4Czg06CkOBCGTtFVBdEyqn6bMhCYIQq1cc5G+129pGfHbcshUYtXp4P9Q+GXD9W/f8lWHpFAOEvPwAmUFUjk0cJ1FEmdSXCJbFRpVK0RlHSxycY3oj1EouADcSCzgBootLmOfrSSuqKUaaAjLWQ1U6SZo2JdPe0b0S+IMDAJJNFEr50StqG0++gjvTSYpoMIxsnAkh56/0a6ZQtddIAiOTHEMWOApyDTIm5RWF4TAXBZW+ecyuH2iuGG0ASWOEgysLiTzv5LQCZZ2kvnHqR8mu6qpPNVul6w4alo8CaiFUT/IYp4CXExvRzsf3vRgfef3llNH32VrttFK7ppeTdFsqwKeImsmZSJGQKVCijgU+KA+F0roh8hhyRANrxIJDsY9rniQOJDGqNGOVkRH2ob6n2hWfHaPNNxyoCE9wkrINQoPUSbRVWHHDpXBHL/Q/N+8VfX9q5riCzqS1WmVxHVNiQa37J17+yh3eMiFnkZ6TXFLRLQFJ0HgXT+gcbrdgzMGUwohW+LURREII7BzXUvfOL6xsv3aMWdNaYEBACBugPRbtINHdQWpntdQoKkSRih1mGQRbYMOQVZArVXpRjt2XDyEvSNgEx3QPbkW67fnuyoKNiKe+QdWfNZVtxz4DeLAi0xPVQcmsxbyvbvnONktIUfeWnBn7ykTyefvwGRftqX+HUocVco81Ao8dOK1H3h1APB7FpfPqFKIJ2CcLs+mZm7BH2ESeOS8AFCyL9wEJ33TAvhhXuHmfTjMhvaFm/l58ADP1YoATx8RC2IpzKlRMEXKL0acG/HCd8o3iWuuh6KJ2Uuo8BemcQe/bN4NnLJBf6cwASoqali/tymWCw+NBRLJHm9TPBiXiFHfLWiaqZjg29nHcvVADIkgGE0VNc01TVUhqOqwiY1oMK8BmjeMXQNlBpiwKNrPBBg6CDNCBmYejKVTqZSmSxb5HOkQRkoSkGR7ULeLrBxjqZpPo+Hl+aBD3D4nMmMXKzqY9k2ZAMikvv5eV9hO5czU+kMHgjeruoIr4bnwA+zfJB1WcpCCthsoYTYRKrlLDYEQnzgm0RCcUK6aQBwwo9Oeyb3+YKu6XAR2YI0RUPi4Xu9Xp54gMdbFtfLblrCA2RCxWV2aI1ZFv8nAWmdttXQA+20vp6XfAaTGLVjEdrP2aKlnQqVQMBaRTcXGpnpcm7chdtBtEfy2XEAz6Cx+F090tuZEF1SIAioyvA0uEzxUccAviJIbSF+1c5Idudty+0UYmQm2D8crvalz/L1cBSBmJQSEY8GF0CTPjq0OYVebKRvnEMXHiimSEDhJb2PAgIA3KvU3YzbM2Rl6LlKerKGdnhpbZDW+ukVlV7J097l1FFBMa4rGHgeWNHHxBL2M0aHRI+GeGNdxyj2HJ8INIfeumP0Ep8Tod/HZlGNk3WBIn4Qn4jekKBXiB+cl0faSceIAIh4c2c29uiK49Psk1tCpw4tzytEXbGXEjG6q4qaZVopMfucjN+hYQkT3UK8QGp/0a0IlGAwaZQkCIBSfZDRaGUXWYeDV3/rlr7d1R+oPbCpodA900WlThwIM/j0JrGEzt1i0sJewa3rhbkijpVCEuwRHwLmiroBOWJa/RJj4K1JqT7r8CPzQu0DiseuRQT2+zwpPZ7WzbQOUqWgrI5LfZQ1hBP58Z0iqAj2E8Id4YRoOXfuQOJdG/o21v/D27YcFq3606IiLDKy0UBV0T3JpfFA07ZbPKpfy/cqBSRleR1jVGTA/r21qWllVxQvRCwq2g+uo3PD9KMoL2/qAkLC3xSX1fwpyv+o6nqFfDqRFHwDIr6rylud8lSng7OHjh6tw0Zlxj8rFl3as/3ba6y05qtNIvcmOyOq12q5YTuEXPH+0wDylE/L+YRcyMjZV7xDX6uK/19F7H8q0o8FzG0eu1PPd+s8CCvgsj73H9dlhOYdLX/iIq7ip9g+MTsUdjjuVfcXYG0Afs9l13U46gEQNxXvdd1LtNP14J6XPLhwr7qXXIz5sxziDn6Fe1JC6ZKLQr6QSY0TANXV/soqH5g0+CyIdyqVErSfJ7Zy7zvlM2Y2nkpmQaYRY4pC3L1PPsNjqBobyfDyp/yB+KgMRECGl5gNhcIQCXg5SDd4simmEePhPLVYksHW8QqwZ1lVCwpvoMv98IWCQpKGB2ayqeF4OpnMQ3EIix1EuWVZUBI+j1eD10LBY3gciAozl87wVlwy7+7DaxfhVQgLNAJUSk7MC0aS4oAkAPsXAw5c+eMEZJ27/8UIAN7CXyBiUMQnvoAX/cRFuCBbuC55sTVYfX393LlzfT6f2FgsLW7k5IRvRFrFxXZgxTR6a6YIBNtUeXmZh9vZNMiWyWNzFyyzKNeOAnx6KmhHphDtW7mEmDpWlRkcjAf4LsLTKH5TgtiBSYPC7BTdlVlBc9DinVzggf0kV/Oa/SBShet2dj0xxxz2Fq9OE70p3zuW7PQccDi0oLCuQQ5SGFGNlm10s6aKDmMkxJCXWiccFakk7scb3UHzf2fQzirWDHVJ2hvl4GeQsl7aK9PgCPt3gXPwj74ifZ0J8ATUeM8bbIoNXjU002R3UZWhP3u5eH4MOBJtqqXW2CSr2YL9rRFGyi1Fh1PL/oERAQCgGPv13xn7d4GXI2aa4nTxLuqyycnS4gDqVCaa4yX8+4k+RfRP4+bRHnl8DijCRnG1SbDq0qDGMy0UOqj94IkF67qrpJY9A2tyM1XEJw3Ih8gLkOr4QNQfvxUBBuFGxYA/UW28WSxver0grx8Q5BWVB6q08uIwdeiRrJ3Su56e7eS0I7uqNj84f9/6hr4NDQMbGuJ7K9nMuiBpE630hPA8JuyUFghNAt1yrzBhapIL13jsj1y2t03iQZuHjlmOkBBTZP8uxhT5cshKAeGcbnYtCQCI8P449wL0oPC/hjiRSuaNicOPzala0QW9Wvx7NBTDqb94X/pwqOeF5sFNda98/k1zbtkIWVi8/AaG06vYh/TsWl/uFV/mJc/wrZGhb1YmbouA9NtdWiGpoP0rIDuOq0dcrsy0TsA9GcO/AdG1C3bHBA+O8OD6gaPwJby5P/yH+xz+E3B9ureAQwJiCmrxvUDpKsC3i/e7lwDhwnA9AOWOrh8XRSf2OUrAAGP+RDxMIABCYc3jo2w25z5VTMktaLqm6zrz9rzNs3UzabH8jZJXJBuvwcdYdiadScQTqWxmcHBwYGgIDB9xBZqtyEpVVaXf50dEgffjycz7mXrLOHifMQRahFxSFTtv4y38fdAaTl61C5LtWJlM3rTwZYaue3irLx7dqK6sDAWCCAV8hoIhJCtuzNkWP0qGB+b0vAOZroK8s/0Pd9HbvDaQ7ZjQBkIAuKkEn3ghGL6bwCxoRiKLw8UhI5UnG8v8UCEA4AufjDhpbGxsaWmBNojHYulMGvfgqlA2BT0k17w942k9tRVgUqdNdTwaEK6gZrRiB8ZSzEmxUtgcdJ1ADd0m6NR4gPEvFX2SSHPwZrBetIF4Cxr816CTAtUm2Hk71Uj0lNdyClLfi82FGc2lDXnMm5fuChsmk2WIlrmcX5i8PFfGsMoQzrHt+MTsH0C7i7CNpgOWQm/eyd208wdYCQz4iu5jULDJTtBuDy+2uLnoNnOAZoEDv01wmhnDb/GaP8eF4dCgj3PpBC3ULDF39VQz/jEoEwCvN8wbpLndpPbQo61UIXGOG9N1ejXRNwT7L1XkVkJ/9k/eOrSlruXN2+AIiX2mWIcHGa0U3w1kteT2xldt198Xt4InOq38VADsf5uYdIsM+apQhRHhDmGIArFCsHAUPiiXWtE9P90e5UDLcMXSHs1vGlXppiv21J5/oPY8PqKLe1NHQgMbGo1IVp9kujdehwslMQaVBYkybyTb/vsp6MQ4uXCrQ8TY3gqePzbopdgpNbE7jRNA/yuNdkaLLunzVB6nDy/YOhxd1GtUZqJLu2vXHCy6viGRWeuN/yg8/L2K5N3B9APB9BP+zIvezHqP06fiqkvkyk9cCGbHKJ2Xn5TOXQhWWBIADDwNVBC/7p9A8S5xH7+r6DAKcOdLZSelG0t/ui7iRUdf58L1I24tfgsc3V8X7vmIt2Lw2N9EAHeeYA5AMKQFIyrIcZ63KXDwJDxFUVXD48HDwNszZjaRSuYRMkVyuKPdZgudTG6wr//Agc7+gYGh2HAmnQa9r6is8BpevB/82OcL4CGOk2dyjIfisizjlF+EkMgg4KCIecux8FooAxV8PC+spnWPR1F1ZvKaD/D7wMTxUcFg0O/1oha2eWkgOWuZvKYnSbwiv64h6vKo7iQOfCaXjSeTEB6ZXC4jfnn8AfKAGb+CYIjIEPEngL/w4RwugWJcjywRJIRDHncigWVVQXxDWaTT6f7B/mQyiXtEwDn9fJVazS1ptfK1aCDSGvmGKNrLvYkQVceZ84ZPRLvqrqp5bJ/HhisA8LQKYc4O+dFAdIY4Xy/aHLfDe7rN9YkDbxyiSCPdpVB0edfhR9uzfTPp9aryZ957xrawR/QOGmIEAJ+GGNsp2tXpAnE+TgA0jazxit8dVWw75HEomh3bSKO49D1BeiVJXmYeJ97bg1BApk1xUf/xCOXomw8cL5uNYF+UddHYGQKISbD/8tkI+CrENNIOj4VnRMpJp6qQx3uKp69PIEpB0c7dR1qcLq6lTiEDAMTWvwj7ELGHwVEohtN64/bokp5MT0CrTsMbyt+3RueQBYNUfdjqviYn1VJ+dPd/VBRiJAJ0+uuEyCJnPips1nFUiuRCkNGSNwqj/HPF+MDbRdWFY+qQlILqt9h6niv4ImQ172+KVyzpefYjb225cduEi66gAhsUavlmYcwD9QWhco/QJCjQcEfsQVFPrB5eB0DFh7AhccH+u4On2f/rF46p9L/c6KlLTnEfAGRpCNfYrqo9P11Zu6bTXeb/Dxi8GH9Ctg+p9hHNPqimn/J3/2lD/IfR9MMBc7fO6/QnlUJGlkAlR8Mlde6vC5yXc2vXpRyutxJcF/cXfBCcsBwj7qXagyk4fBX/GHlamQeGMDfhMOAcv0B5kHDuXnfdRvy4/446H7kbJ+4r+ODXIxSishNXJgAofjY9XgBEtMqaANiu6Iy32GQfXiEmJFJVFZVIMpuOxePM04npu8Vc2bGyuWQiOTw8bFo5XddDoSCYejQSReBzWTOXzXpA45FDC3leKx+3EC/9aQuRArIMvl/gpzlg7JqqqJIExq8WClpBChgev657Nd1j6B6x3xYiBuIrl8t6DMOj8qr/bOqP5+IDFAnsX9VAwR3X1AgvT2Uy6Uw6Z9m8IhBPFTbx/gIiVuzyiwAgIsDpEU1u9LvpVJ5acIQDT/4Q6/zABSkDV9wF0t/f359MpVLpJLSBeICYGiJJRhXVfzh1IlsvTQv7I/RYG23HS5NUc2yG6C7cuf+E2/yFol+cVZpopVFr4b3gWD3F668dFNFDCL6A5s6tPEEZ/DQUpL0SVZ7Rte8Xy4Xr9GA68uVzOtuqYmxXgVYUbSdegXwBIjYDAYAbwSaOZquxWDuL/uIlNge6bB+ZCu3Bu8pw/iCdn6RX6ukyYTIxhk7PADNj/6uFydg5nby00WQ1yxhAz/Cc2uJfAojPM0VklmOT6KtE/kHIDop8BY16coHsKmjjK4drI94c1xOvP1RmOMaaY/S/VVTtZxGNLPNpMbXnuzTREJrE1uGeau4yHBabA4Cwlk/NmDtAH0xRuoteyZG3ETVT0R169jxRdCDbp26n/lriFbEi52MjJ6hXEAlQ4viCZtENf5bYihiyp2TXPhNIbEPVfM2uY6y6uF2Mq+BFiF4U4iExUrFAdH2g4pkjhNnrE26AX4OR19M4QRy8b4GsFSoW90LVF52mgP5XmrZ9a83wjprm63cUnf6w4AwribtCiXuCyYcCiXsCsZ+E43cGUw8EzVcDLt2CH/yWuLP7J5dqnrVaci66l6PE8crJHuBeck10SoA7+J57ynRRPNB1B9xbgOIIwOTNPF8WgADAL1zcG3GC0JYC7PrkGxi4yh7cSy7En66L8FIEe3OfJm7gY8TbKOAiviKXllwBUIwLn8/X1BpYsLQW8SmMlByf7gVJh19dMyKhkG4YiVSyp6/XzDPhBinmKMkXFKvglbWA1wv6HgD8PnyIYejgx0PDQ5Zj1dTVGX4vKPhQLB5LJtgMqECWY5uWnZcKiqZomoI4B0tQJQXPVh3SC5Jf0asD4bDHp8u4zN30tkTQDxAhfYMDkWg0EAiaptXd389dhxLlbPww/7ZA/dnYyO18lhFGy3Z44i/PPcgT1IVYigjuJm/eBSXiLvbPsS9uEbN+3RjnWCyyf0QZ3HGi6kpes858zO2eE0mBCOcopE3v8OcG4SD7W6Wlt09Jyp9cfHItLzI4KdCE4njCzSAnBpB+zgTHFxIQdhkejmMWKBbQOgq97F4ZurB4On2I53O39tmUtkl5lIyL6XAVfUZwdTTwz3/shtJ+PVPH/771wfev3MbLCF4gCKv7ANce+ZGROMTv5DV2VnyUppCMEE42GCJRd4BN/1MajwNcfICNwrMq3b6IbbjzMkUz9LlnePnID72ZZQhCMcVZHicdbxdTEXbsoQ9s4GDPhEIjOq4UKVWOPYJV4WkoMW6hWSZMQE4i8PAXxcIuefrMgxei6vp/VzyvIs+9noD67YlWWnOIfDaLwI9eRxdodJNgwD+j49M4RO1HhAnNt2zaL74sL9Ele+jtG+mt2+UVH5Q25wuHf5Of/xG6wcecFYIdpcNvU06mj8r0Q5sKeV5m4PUJZHtQcLDtTwjdgmDiF0CpgnqBRnJtu1AWxZgdVwlT1OkvfOK6c752/1R2SAXdbxwZh0FgIGP/VAQDMfkdoVJeV/kJYumrIh7+ScgnhI1rYOECVXAavxPkbTm+uyI0Fzpd/GnJaJggPh9+8/uXfOLZ5mt3cApNGYW8dPiR9g3/cjFuylvKFXf9RAtlpyUhXj8o2FIBDC7PJq+HP1CXTytgZKjCClmJL4GjjpAHsDEQaJywo/gdF2eCuI14KIEZ3QhZdwFH97d01XVxGeCYS4BLAly6WGKJ+AU5ZH8cNrGujCA6pdvLn1P6haMrKlwXF+xpBKW7XLhXx/gph+sfvwBi0b1Z+D56j3sCD7btxPoldyfgowKguT08b3GNsOtH2PKgyQVht6OQ4jEMn9+P5yaSiXQuazo2VyiKAlKsOFQbrZrf1u7z6LlsLpNO8WTgfH44NhxLxPH2yppqfygIIgj2PxiLZUwTAsC0Ld6hy7FUTQkEfY4DglbQ2LQorxeUsOGt8IVChtenGnCxTRsxzlsK50HlTTwHosEfCGi6p3doMGGZacvMWMLSnycYF62NRLyidPG6n3DGwTOBi9KQtzYTE4OL7N8F4mFUqnBsiRMx+Ri/ml9u+EC27o/SSmBU8rxOcCwBUCMaycmWZDlluHce/XzpxMbHl+5jmyUXDUnyu003GHOeWW8J8wbYZQKgEqgVHZjiasqhjiz98Q567xz684vJaqe7JF5FG63dlv86d8f3zinw2lXTQ+KL3wzoJo/3XyNKDzgFngjSsVgYAQCuEQAAFtDPuaUcb9tCtRp9/lxqHJ5IJ2iCULhd3fvooET3zAdX42Gcclgyf/6nrqRDwuffFOg+sGSTcip1RF5Tq24IAOhH71PcRf2LxfTOrWwONCWAryHwfkH9QeJcwVbCMyIREZMVI925J10AuNhL8bX6Lbdde/+utr867+Vr53cYqnNu84mvinTS0OejzbUUzvI2ZANR6riEDeKfF3pzivgl8ul6MU5UoMeG6IVB7ftbWrNWkxKKqtYrVQ2dX34X5ZfQj4RnJN+t99DaJmpuoYbD9IBK983jGSnPzeKJWq9nXCHsl9y83zSyogGAyg8FFOdVRHceS5sfxdQFAHCxiFpUKe5U7LOJ/lyMDsLlx8J+6fUJ1P0rxSIRu0VooWFmMIp5GicLsV1VtugVS3REnSxr7rabNx1jDOq4sJJ615Nt+3+9xN8Ya7xyd3he/+/FukDWIc3uUfNDSj4t53bpycf8ToLpKGLCJV2A69OlZC7A7iEOXJdy93Lgxgkvue4ljodf98R9Uel15R7gWAIz/JH+e1cAuIB//MKxKABwn6ACfC6e40I8gVHuCODP0iUX+LPkx73qeij/dVHurXTCO2e5fwiU/EOY4AweJhYA85fWzVtSk8lm+dvwVsRyPi+zOb0E+uz1+TweD6+wCY6fSVs80ZY77AumHfYFZjc1t86albftdCIBAWBb1tDgYDyZwN2Gj1f1h4bI2dZQPJ7KZhG9LACyvAkYYkozFEWWNEX2aUbI4wsZvupQpCIYVh0Z7D+bTOPQdd222ZIH2oIUGdJCUtRQJJLK5bpjw4OpBHQFQo734nPZkkhWHN72Sxxsuo+Q4uDBB6QSosJNYpf344z/4eEbqGq+gBNOamHR5UYfrrd8Lhk80/bPs4stz+sPkwoAEFYwsBen1iSeVPznOfT8rOL5FIHy7yvrL69OjbY4Lzt/d5AWg3kLFzNP/SZ1Z+nhVyiZoC8tJPtc7vricYC0ds+aP3OyY4jn8VEUAMAFov1Es3mXuFDCyGr9bFLdPEJJRhrYzRI9oNFHz6fQhKMuuAXMZS/391tpCq4iS+cvlSHSxi35eSBCz8ziAnxFgnuIQUCgmH+8jC44SLeu4FWhXgOUBABS5C+uoW/eP9Hs3gkBArJGyIAJgY/tFFEHPvWCcDlFAuAl2rM+svLb703kdE3OBw1TlfOtUR7KW/vRnx2tU3+nAPMe9FD/CpoPRTRMH2ugepVN9iabXj4GVxN9YIewVc/TBT9704YjNZlkheNwzr/ghl9962OdR2bRj8XuY8DH19J5bnWBrBimfcPktVl+fOjNr8fpwpMBGunzZUtJuRgS1lCQ5F8rOkyKZGdk6zfOPftr9xf/PiYQjyDQyJ6HR7Qq3vsuMVk5Q/RzsS7Q7xwfJfpe8bSIeUSLhJ0dhDa0yqPvvKXgyOd//9dGeUfLabzmyJuKPGol7xOCGfeYMSPZGd738xXnfvvuouvrDwP/Xm3u1cGxnGE5L2z3yWGi5QLMk20uQNHKjDLgWDwBhC9c4H9GfsuBu4DxV0tPKznipHTuXnVvLMF1AQQ9hAf+xTncywWAI8zIxSXUEO4TizLDBf7mp4wEwBUMzDkF+SzB9QDHkk84uicluJfcX/cu4XwU+NvmDXwnuLFogiGGOIb7xgmAxSsa5y+r4x21uKtdBB8fJqbAgjvr4OmqikfjCqg8yDTSivvFbfIoWmUkumr5cnxNMh6XwbYtK5PJpNIp0P2cY0FPkKaAmPOS/DwNgPBwREIaUiKXBhsPhwM+w4AAaKisqQpX+DVDI9kjaU7OSsbiqUTS0FgAiMm+bA7UNziAeIpUVmQd+8jwUF8slsymTdNCkEUCKfhhbWLymj+IDf5qfMdIJPC34fXCK88GFjHgxgN+3RM3itl/oaDX5mveYjZ/PFPsaHq9AtT5PRt5R6pRFbs7Xo6Knz/rtcYMBIALNh83mRwPetmYAajIsJ1MrozGoyCmOqilk85RKOSnDYfo+W1076c5pRXcIu56kOiH+L36A4nS3lpTBgTA8wvNJb3UoBEb4IM33TO5iCrljSWitxukKkv5fpJx8jR95QA9lqIvXkWdYfrtfLr4EA9WKHkasHjf32da6Jo9tKiP2t3B4dEpdShEGYVq0hQyhRlVmxAAKd4fOqPRVyBOXhMgE70bdL2fpytsqKW6FC2f4pSPG8Vwx2QAA4dAQtyeagHwOHXsCV/3k7dAAGQstZ/nzVJLJPbkh253ZcDrBZVUOI+kJEsjK0Nb5lPrYvq+xHsqHZcsQKH9U4G7pXG3jWIz0pMP2vp3vMEl3crSgK1Zmogu/S2J6QPCwg0+xByJrEJ/fi0lDOH+ewLUA+53oqhdLwz08UEQUHB0YwzE9zfClH/8+qrAU++7+bzv3cUbsk4N7rtKZRRv/7CYo4wo3EX0v2Iaxshw5msKlNA5YhhkDK+HAKgWC5gl9kfTXYHhHTXz3rveySmqf6qffBq/NwAty8uHH2tD4oK7hOcPeKqn2E9zkuHE5EIOh4Qju8mTfNSf3Wqg8MgFnkVZKj8u43Lx/9l7DwBJrupc+HR3dXXuyWFnc07aVc45gES2TMbGJhhMMg74f8Y2xoDBYONnP5JJtjHYWJgMEgIJFFDOYRVXm3dnd3Ls3FXV/X/nnKqamjyz2l0J0Le9Nfeee26+VfWdW7duqQScDEclYOwQuu8DaiDQ0GE658pc8ubCSxtC6Mg/Tk4lEsCzwG76KsJBbQbx4uC7EVsIuUQIgeFyJLhUB1Ciz2FKJpleTuXfquC71TEbVIErGIiiQkh8oe/w4avhf82zQODVWOpWLzn14b6aGgATLwG3L2loaUuVKxXLYZ6N5CVBbggoGAZ/EAAsnNcHySOGMH/6y9DXGdAbLS3NbCpYFhoJ8miUN+RBavyhXoe5e8WqMvWXyXguO2+YWTNgA5tGMhFvzja0N7Vk4okoDAUKRXBdlQJzQ4R5T1LkivQhqVbtWDxuRM1SpVy27HylUrKraHLuqDBPFsM6KYP6V+0qauKyf24CBHNqXDP2upBqck4BRxAtL66u+2Sx9aWTNpF4fgLj/dFOerSDzjgi88SKtNwScUefZRbx9hW8Ff1x+vTpPcvo0FG90PmmHXTFPupN8UaZoLnlKH38Zt5SBr/tffx245PtPEDCCXr4+3Tzg7TnJGo7jdZtp4tSvJm631nFIt0WpdYzDu/91qLfBv7zS+/75QZnw5Cs01kpae51Z/fnQr9QgCPMAkJZnjbcV6Zf7Kc9EXKupLc+ykt9Kg2UN2jrXjZvtvXzLqIHGrhet67iNwE2CU+B8bO/kQ0hZPtEOz3Y5RFuXM9XUXmUblhLP9jMLXNigNZ+FBQqSatH6Ir9vDBpYozNDbAh0LEpnBLUbIfsRYvKgoYiKbA2MDWgQ9ZwHHPso6Z65Q/P3PGqLbtfuWnPto7Bh490fP01Pzu5cwAXhecL0JtnUQin6oPcLLicxQoUKdC549Teyjtmzt3kaMg1IVoWoof5xoUfror8aw7XS2N07530Ryvosqfp9G7a1kvZAbEnAdy2PGocrvN2MbumvKX9/AYqoT9UH2bSL2RrUZype+SshZ2Hs/AseUGiS6xLOHLylECR6MiNPLakcdOUTywsFMgXmWIgI9kl8rAQgCXAs3wnFjhpTpe3lrVXfcBuR/FgGNgFs9DdmNvTkliSS+Ki/wJ+/cAnfj27drjUk933vW3Fnmzr6YenccXjhbpDhV8mc9dlincmx76bHf9BduxbDbnvNZbuSdp9Bn+bX84K4ZUMsEEfrki4susSPjal7K6QmZvLylXuQyc9NDrIK7tZ4EZUocRjPYhYIvB1NBQu/qN5CBBPNRVBfRy1pF7IJHgKDElpwjsdquAjKFSHf1SoU3L1MhYTyC+bHwUQAsyK/ncAXMsgmUxuOaVr3da28Xzesm0oRsK8+T2oVITtnnoiFke0cqUMKu/Ua2h8/kYYb4pvOVUrFolsWr8hm0zxK7fVajQSRU6FYuFIX1+uWsK93gnVbarFEwlEgflgRMCG+AtcTs0ey4+hUG1NTUtb2+MRM1yjmGEmzBgGE8pqWxZv4Vksh3jtD+/JHzVjyUx6eHxsf/chM5Pqz+WGcrkyilHjVf7VqrwEbCFPVA23M7W9mPejK/nhAHz8lgSqzQYiKg97Bi0QhLYJbJCut5VXvLcSSYr3VweX7aNHOnkQgEB8+DbqtGRsxIknBr1ZRK3S/ib68KWUsOj8g/T74HfHFCC1H7mEFv75oZYiK+sc/79exzuc/usZ/GLiWx6h5iKt9GZpUXL03FdOp5tX0Pgz1PcLuugC+nA3hWHqnEEN3raf6Gf0tbWb/j5LD4ZSP3vJW6wcmmARuO2939z1kt5X7KK2ksxPL5M3Vh92Q+cH7IbLeS1CtUqVCj+DMdK8xEL348PQbAjTJ+L0l7JuwArzdpnjMRpKcCOc1E8Pd/LOTm94gjVRZVhBE3OUZ/Ayj89v40cHgHbls8c/EV0jzHMOoFW/9kMeMHAsAuuFH2kcjEAQ3HvFkvGBC81GIS8A2OcFsy8ZOmpUZJIbHA1wqH4PDXQn21LFxVXkeAP8EXQcjROYxUX/gs2j0x9YSf/oymbF1fItrT8LEFxFqZv2foH+/GJ6C66rMvH/isfo7Z30qrapXfmDTXTNNtf9Kw20GQxPHHHiolk2SdMq0AAwS+8hfh2iPJTsf2BZ1+W7n812imjDNqK/EesVp+kw0d8L7T5hgG2Di8135FnvFHyS6G8DDyVuf+fVG99+f/vZwf2iXsCvG2zcMGqhwYeW1KxI12X6ptqxBt+JyTpk2AORgX9s5sU8YPhFo16JgOOBQzHXYvrFFxi+iQmv0quNMiz+Ky75LyJ+S9Pl2fApYRXuypRc5a5XIGVgcFwBC9z0XCGreV498kwwUpbNXXzbQ9VwRBAckOOoEg0i2WbUmfYZL4VfhIBsLmgiUyAJQi6F8VLXeouTJZyrl4dIpWn9f0xvw7K9JXwTbcWKEhdJ2ZY91k9TnwC0tqXaOjIy/S/RIOV1M2gn7oOoEcURdBw8W+ScVpg12QFrIRmL8T6d6Dy7Jh/PilQde6yQtzAW0G5obSNimmY6lcryXqHJhlS6tak5EY/nc2NWuRylUDIaS0TNkMNfFeYCRCI2OD2sEBSkTol4Mp3KZDOZbGNjNGYWy6XRfIEMo+rUqg6v87fkHeCq/6VfKZfM/SN7HSjiQY3wl0WSrtuZ+D8BmAmtr6pu/lyh7SVW+ETNsB5D7JPFIWhTcOhbVvGb9bj6h8uUAvdax0woB7Z3HtPHe5dSf4onm6F5eg9v2ngM8VgH3TFlce6cSFfpLY/yVpgbB2ndCL+kePk+fitxy6B87diD9t0ZR+glj9MXbqR1p9Cn8szRE0X6uxvovT+iL/ycf6k4nbqKIoN0l0l9WRrb2Ta+Z3ETm6OFxKfadnKbYIhk5Q6Phlv4W6Mg+jGeNo/soRjatocSByh0mI/4xQ/wfqw7s7wQ6H+28+Y/TWW2AXDUvVz1ww5L8259J70JjTJ00X2ttKGP1g7zh36OCdaCEjlU4pkOVzIFKaLt/fTVU7hr1k4hmHMDhKhJGP/jwm73CUsKAjm2yqptAI2GYRNY63VsgARRBpzO8gt1Y7TzRwafL4DBc5bYJ2icycyRC4kROE6dK+hQRJfqzIqnxQAA8YU5z1c2D7ECrX6STg/T8CXUbfNZf7JF3+unG6O0yqH2gLn1dCs9Dhr7qw9UH5cNEOJ+eTHnR7IBMoT6tKNd1sa8Bs2VtDYvHzWiddiCz2ZRPEY3LIpO+cxdWl680ucMDWJvHFesluvTTbM8ILp08nvkK1/xdAqXmxfwa41wtBY2nfTKsaf/7cyll+9xpc8a1hGj+lTMOhAt3p4a/VrjwMdbR7+Tyf00XRuP1IqRejFMThi0c4LcBq5BE8IJ6AWYWaTrYIjTB5M24Zuu31VSTL7IuRD5BKZ4Ad8AYGYtgFDVcFTHFEgJWa76quZDdXzMlMBUzBTLkwip5r84BrTUi6Mr5yAuufJ+1VQXjir01N1U1GE7TtXbBjRgALQnO5c2clvACOOmYW2h/yEQkXg8DlIPcg164K6lYYQjRthAALzC840wvIYZM/EH2RQr5ZJVhQ3AW7DwumxKJOLZdDplxjPJVDaZiobDVqWK8iaMaDqWSMWS5NQd20YeRjxmMZMPhaMGjplMpqGhMRaLwQIbGx8bL+RB/UfkiF+5Ui1XZEkQv/LLPQz2j5JKT/HKLZgh0hYcIEVHR/IaJG4l9kkYH0JGA234l/zSt1WijdKYv+Kww3w7v2s5PbSE7l9Cpz1JsTKFtlJ/O3+naa/sZvOaJ5l8n3lklv12jhYfv3jSkv15UTTpdU9Q2qJfrqLTeumJDrpzBW+MiOE3I6p1+sYI/fZWusTdV41WJWhlnGDC1hL0wVdSxqKhPN3QRPl0re6Ee29fXbf9ScD5sblteO2VO//jVLoQxD0vi+/BJkC+FzguYADosoClMucd3DNnm8jTbHQ11+n0EeqYxqdheHTl9KR2MZSghDwWY9TJTNFdTdxccZsGj8V7wKV++oMjNNRMvcFcA4DxmE/Ru+7gRUqJBa7/8dEtL/vOsTsuzBiEYgSi3Y6HARAEKtgoTG2V9GnwWcRzBd3O5i5cu4Qwek/qJlCl2jB/KrjqUEveXaaPKyeqsnqUfucxGmqlVxk0UKRnDLo6xE9ygixvSZ3+eZQ2Z+nAcvrCejb+L8/RtefRrgP0WoNaAtMcvzYGwBRgZMF2gvl5J9H98iQPJyW/145RYNTPDfGX1M4muljI9F7RXywwlB6RYYWTG+MLqcHxlFgCxw9XitWHusz24sFl/P7LC/iNQ70WeuTjl3WcezC7bsaXXxaEWj4Muj/4yfbCT7KFn2XGv5cd/36mcEOmdF/C6jZ08QTzZ5c2CoeSiMQz0PxX2agoiGrw7skxXci0LBMw7w7HYL8A7gma60ViJu4fXdlEdI3lO/yjkP+wv5eoxHYzUloblE+AE+YnAKoJhx9Rj766COaCRlFHEJ7ETUEl6vDdyNT3Ti0hJDJ5J6Ey5S1uxmRlB5x5+ncANm3tOPnMFQX+chZveal7AfFq/zpofaS5sQlNNj4+XiqX9KkJYhlmFH+ggT4O27VULN6QyaQTyUQyGQlHKrY1lBs/3N9TtKo1XtJfRzpN2Ya2puaGRIrf9IWRYFv8ku/4GCyGxnRD0oyBxSP5SDxmJOJl265UqiiJQUZbpikTTzpVq1AojI2PF6oV/A4PDJScWtG2c1zuEj+f4IcfbpvVHH4Qgr5GPQD0Hr+1wN0s9F+2B+JqiEXADYNL/5n2mk/mY8uO4uL/3AAtf043bevj1eRlgyljY5m+uZ0O4yY2E5pK9IcP0KYRqkUofibVU/T0II2O0XnPTN5sZzpAEZpkErhvoTNar3+tf1ouFCtH2WI5kqF330+3rmYukq3Q++/lJTEzosKDc6Lk/9NLvTaFltEfvJwyoOz30MPN9KnzuRi4Gt7w0rfm9qEOC8XVW3b99+//+C8vp/feRxtgY7xUGuHWOVlsEA3SYrrRyhnixY0aXgzEs2SDd3A4sF4+O+meEH19G42btGKc/uo2foBj1LjuwVUJXzmddrbQ/3cnv4A7kqV/PZfedC+vGjqY5Scti6nZVMDEwrD55xsoaZJzDj2Yoc9FJxksiq0ocoU+cN0xNhRdgDeV5CEAGgRNrRutngCgLrC+bptl+vQEAPXtlCEB9j8g3gtkd9SZ8GAX1bbR5jvpG5tp2RhlqnxqNJX5OZKDE2ENOUWqD1P0FfRpobk+Xr6TfvcxCsfop+fT1+SREYYWzrW9X6H7muTO5uHXZgnQvOA7gqy62iBjG4Ynv+0jIwL2F6g8TvTr5LgoC7FLxvI75TkMrjw44++R1xLwgxxXgvuIF2PCPFvs5XFGoArTrUUFgj5G9JFpz9tewK8xana4MpR0ysbua04+fMOGl9zwHwvfa8geiPC3e+qUuzZT3WNWHk7y9vygbvKslDkVUz/moPAqrQIkKkLBo0CmeMEIhND05Kys8JWBoBtw1Xj3f46ooRAqfAkKg9NWJTiqEMegRIVT5OpVt27lCa+u5wHgBftXHb/kQQhtnPiAF3RUTW0GSUPVoODmPhv8RNTrQ+VoAaQngqmQXCYV1T8q4JKn97zNPYqnympQqBp8cFiWnZu+C9DmLe3bT1s2Mj5esauRaJRjIAV+VZfMaLSjrR3keWR4OJfnD99CirRisTh6C8MDJNuoUzQcSUSiZtQEorGYETOrVNtzcF+uVIIxUbGq8Wg0m0y1ZBu7WtrSsXg0FKnVnarN3xI2Q0ZjKhONGDV0SSTsRELjpdJ4uTSWyxUL5UwiubS5ozmVqVlOqVgEcy9UyoPjYz2Dg0O5fK5UqfC2RFwklAb9gipJzfntBRZqW/BDiHBElzSh1rJOTVqFp5ij7bW2V1aX/VmRVwz96iBToY/dQksDU0xDCfroJfx5qVlRZ9IAk2zzIF21ixpAHHGnKssrmHPcKMAJ9shkNlpvt1Dh6QxxMo7CAGgv0GCCB7HO+oPTtBTpzTvoPKXR8+FrPRRqoVe+ipoPULWHftZOOzr4p1jsXkBbV/b+3te++XAX/elddNYR4QjrZcuahRsA+Pnf3UW7tYsFhc7CnVlfePVh0L4GeqidGpK0r04/X8tvC5x1mHn55gFeB/VkGz3URStH6MKD/OVgGHK/WM2LrNA+uRi/m/tsgNT+6nZaqfWKUL2F7m2hz2/mL1IFcTKMosdo085Zn8k8KyyTQairgF52Ag0Ahe5GeuKBUQFWeDrRY3JaLQAPraRTwhTmlzpdSRD7z6YdZTq5jTqb6D2BuedX7qQ3wQCo89sm/34a3bzaldcs+vaPWF4L0Yi8nfLQEvoqyvObh5bB5Gmj8WxD5UVtBZy4OvYx0nfKxqpoSfB4wHvcOBcaxfY/Tabn4S7KhqToYcUl8tgB11rcam50ZccFqMLvEP2X1OIF/JqjHqqMxA9euyW3v/HQ9RvtgrnlPfdk1gwvvXLXbIQSqFdDzmikdGvaGWWyNPbDdL0YgZDZ0wSCbpc0iUu96hPGJdwUFoNQK1AsCQukBb/6JqIFgCDEset8XQtEmgRItTa+gp+Un3IwcQh9TQW8PoFWA0B1phgAkLC2SMQN3sgGAKARAbjVAFA11gm8wDAbVH82SJpoKDcRX1lSZUCiQrg1aAIoG0Lq/JVe3cgTPlEWnu/FRclHe+tTDYBNm9u2n7psaGSkbFVgAEg04o30+aNg0fa29qhhjA4N5wsF5tPycMGMx2swOOsO+jwRNQ1kY0HA9kAsmUimUxQzuvt6c+Wi5diVajVmRFNRsyWTXdrW2ZRMx0D3647lWPlcDjezlBlPJ1OmGavWa8OFXM/w4Gghz7t72k60Rivau5a1d8bC5ujwSLlSGS8W+kaGu/v7x4slpO7Uic26SBS9hJqLeYKOcfmLGmwYlgZ3MoKkZWtsFkMRUZuuqqz4i5LZXvNiPB8Brv9H9zERfKx9Ytn3e+5jRhicvJ/fAAhg9QinyStCce8H5cJvxnfDcL8CTQFB8W1jaJ4rT8qhP4vZ8Lmz3LdUjw7omOVj9ME7eSJ8oVMY6+QV0hEaO0j/72x6qs3dQlSxWAPgyo17/+CTP/juFvrPH/IyGzpfqg+mOMMEwUxAk+I36voYuMKYEh3VCdTogSX8xAb8+xRYBefSeAe/kvHfMlOI4qeq/PpvwWSWhjGwvZd5+YNdPPfP5/exwBseo8v2s7ERxGfPmvoKB/o8ZtFHfjH1a2XHBs+tAfC4PJ+ZdkU97oBFfZZwQ/l610JhyDoVnLZTbICTqLSejkToUzb9dZSfAHzHDeAz/RM3uw+UjmTo4xfRoNfC3/ouD62/vMI1APijjeL4TUPNihz++brqQHL1tr7O046cKV8c63IDuaV1SZVe7W6S7gJ9n/LaAK4v75aL0J+JFxekP5W3hwpEnxJbQoEOzMjlYYssQ8JF9GduyLEE7mZvlC9Jn/hx/QJOJB7/lwsO/XRjrRrpvHBfctnY0sv3ROJ2atmsM1VjP0rb+2PF25N8g7RDtZGI+8FdZkTuYFEGKJh0m/F5p6vveZUK81MAMC1hnxqk6TDrEgKqahqkRx+QI5pV5xUoCk0HQRqXAbVJkSYS0UARMDwJH9WhUK/qgApDgiJpqeBWuaqx9kT6EwaAkH/eDhNSg1fAu2tMNG2ZOHeLNCMkDbcFgoBQjpyTFkTlPrQ1VG0KVCh8AI3GnybgGe5ajXMScERJD24chw7b0wyAja0nn7ZiNDdWrFbCBleJ18uA/1t2uB5qaWoywpGxkdGqZfFmPIaBkWPEouFopOpUy+VSKpaIhQyeGqzV0SKxRJwX8VNttJAbLxWRJr89bNfiEaM5mW5vbOpoak1GTRQGyoheyBXqVaelpTVqmoOjI/t7j/Tnxyt1B8YExkyUws3JbEdjS2MqUymUDvf0HOnrHRwfL9mORaFqnXi7T32yE+bHH7xNEdeZawchWqbG7y7X5REOh8DNT7aIom31lR8pNF222G1NTjTQsL//CL3EmyMcjfEc3ppROrl35oKjbnmTvngmdWeoLzPPDeBNO+hlu2RdR0o+aIXbFCKg2Xx60S63rCnvvypLgBqCcH+bwkUEh7L0n6ew0aKfFoo6XJFFvRiwbpj+4g7eKHMevELK49BQmSop+mqdnpjWLr/4rTfndrbavLXVgnD1ll3v+psff2cLfeA+2oTGgQFwePK6irlxitBKRBTWNRvA5v93K2+8iLZqKPNao3ffz89nPvpqepU8J9Dvth4rvPlR3vEJ2f10PTP+P3xghtX8P97AffTyZ+iBLu4+lPAPHqKxGP3sZDZbPvQzWn48FjWjvzZ5LByOE7wK5YmZNlA83miUJec4d26bfQX3bIAliVN1v3fegc1vIfsJ+vct9OBqGg3x5vRbiT4oVhUQNAAqEfrH8/nxkeKsbj49YVK+AKDuhA/8aHPhcHbd7z5iZiuRSA1W8NXeLgBg7bh6TbmA4WwA1brGWyk0LJZ+g7zOjetWWkyCMyToTqHjauQGgQQRBUMA3aiOxQ6HGXGaXEAWvm3BC/iVgF2M5vc35Q81PvOfp0XiVt02cOG64Kvfx+Dld38Dy0brlVCtHLb2mSBCTi488l8NTm/MGZZvHzFPcq93oERCO4UYyUWQBS6m3kf9WOpgvsvMEzGYQ3M8bxI9kD7c6phYfuOH+mA5Pz0AS4AzjJzZ422rzyKlxsJrNYqfjko4BUmCjzK7C0IYYeKOMIkAiCpKqGAFzwDgDSG9QmmCkjr/g0ANAAgQy5btaSKRsGHwjpesJhGRDEJdzyxAIn7iKlGoEAetZTAUQeyXrFUN8BU4ORXKEWSYrRNpBQ0CUAWEuW5cgrqtqQbA2tWNJ5+6ouxUqjU7FAkjBZD+pkw6Fo4mjFjIofHR0f7+/kKhZHOrGdGYGc+mIolo2S7nc7la1U4aJswAXmYTCqWy2XRjth4JD4wND42PFStlZGNVKiG7Bt7f0di8eumK5myDCfspHBnPjY+PjFWKZbB//mJA3e4bG310965EJp3MpNFDRihi1sPZWKIxlQ3VaM+ePQcPHy6Uq9FUshYOW7WQJW2OunE/Brra/ceD3e0VeHmgovlC9TUfLqS226nNC5xefi5hOvTfOMEXj/6UfHxqPe8lPxtAys84zNuAuh8GAtBAuCm1yA0ENyVQiR2zrPnB/Q1mA36W/AYmzW0DhSi945W82ri9QO94kB9WPNlK123kNxYWApTt7aP0oiKNjNKTwjtXjNFy//VG3GZRNgCp9dJOg768nCpZ+rCsfJ366tM9Swp/f871O9e43vkAA+BL7/jxeIyn8XiPPVzTbpctRRaIlwqdRWsgImLNYsOAjaFxwMKfaeHtNZMWc25cUEG+jznWDvNC8K3zVUFXgcO2fP0TlDP5cdNLn6Evn0GDy5mXvP8EGADAa+V4wnDiDQCcXDApMTxuOdptYhIy7GEAIBHYSyB6PWxM/mCz++DrG0RfIbpDdC/dR++Usw9wQmwAPLxEApCGvAzwAoKoDCd6bluF+0Trmd2pLne4LxWTTTaR4sefy8UEk5aehEPES/wxlp8UkwA/fdZythwPi6lwn7inA1fTiHxaWA0AxEUiszxhnQcYHWtlCuIF/Nqg764Ve7+9vTqSGH2yPRK3L/7GdzKrpy5JqxXCpfvi9Wq4eGu6VgrX8qHykzGfLcp8qFznmDCBByOAeaUQRF1AwoFKiBEijBG0ii8Q0MNRIZHwY6opHF2XXXDECPNXgL2SGHTlvxyggLQRKjkw5BziKKwPJf7HloAkol6N7oVJ0hxRImiwl4tMuIGg23apVHIc24yZ6VQGR/6GLX+JACYIGxZab9SKEwqL5cOUmRXCEUNLw0dJF6lDgze/kel/qEGALNCYhmFIuKSDI0/As0UkUWeAl7KmrvRb4msMCZAwLo+IxDKTxx5aRJZqyaRs6tDkFI77BADAwQ1QG4iTQrc6tYEj7hOAiV2AmhvjS5c02lTnV2c5p1pDOt3e0rKktW1JW3ssZFQKpfxYLp8rVkoV2wbxNuKJZNg00MqVUrlaLMNkM9F2KKJTi0ZAzpOZbMay7XyhkC/kHZu3AjLQZOFILBrNpNKZVCYRi/MQsmp21bIsB8ojY6O4o0VisaHceNmxqujLGv7Y1XKlmC9WKhXTMKGTLxZRApiTsBZl41CuJFdOrCcFqow+Q4NwF3otxU1sUGJdbdu3xhrOts12T/78RrZCr3jGdc+KVcIyJ0/o6mYy53UzA4ANUIq6k/GTEKKtA3T+IX9cCTDIcec5i2izpLnfFU8F7lS4TY2JPm50JwvZDdgAf38RZxpz6NM38huuMAM2D9JLd9GGIZ6DRGGUrMwGnIunJWhVlu5vo/9ZSnctpZvX0HUbeGfP02FsgJfDBrDIuZ+esenzW6knw2wKt+c+aYzgA/r2xnz0puWPHl7oFieb24bftmlnM5LAvRRWAyqILkCbLGTIgN7h96jH+0EHQOhhkYCxTTaQjDqZNW757ix9fzPdtYJ2dPIijWMOmFJveJzO6JncyzNB94HpS7MRctUefr/8oS52Fx1efX7uE5NeTT5mQLH8nUCBDUKFThgwlqZPzB4/YERdIlW+aUHsn0fc9Ge/OCsxGsEWMboedHf+3zBMN6xzX97AqflqMVoxBn/nsYmFW7gAnNRPv1jr8v65T8DfTBgJO7t22MxU9nzrlLGdbemVY7VqpBi3MUx0Th3tfatsLfpTmddHU+OygnZGh+C8x0BG07aLzYCr8jJ5zVuvu1miM4kf7l0d+P2WaMIIxVjQt7HQt7jwvJ9ol0hMkWAYxOQ6tBA0E53zggHwK4p6qDoWt4umU4qC6Dtl4673veqRT1zWfHLPut95NNZUOnLr2qt++rVkZw5ctDYWqZfDzni4/zONA59oGf/vxtIt6dIdaXufaR+JOgMy3xB1FSkAAP/0SURBVC8XG/dEhxd8SLgg2LoXIOxQOJSEMDfVhS7CnpjrK0B8IQT0ssRWA0g1vwbK3E62hOQ9dvQof4EJuq8XMRy9ZBVsQgAgnkgMcujwUcwS/wiJpIC0+McPBNilJ5Y7R46YUize7BLJITX+YhXXjOuGQuLoE3RNg4m1NpEkx0m5wVxW181vunJ26oETpYUENUR0bTeEsbI0r6qpMPhToRvkpSZ/vAII/FwBP3EA5ZTI4hH9KQ7Ay1wiug64uPRaAbR0MT/tQ2Ab1rSccfqqsUqhWC3XQjWotre2rujq6mppb8k0jA2NHtx74MDBg4PDo6DphFZNJrMtzWYmVrHL42OjTrmaNuPpeIIbxqmbsWhjS0t7Vyd4/L7DBw/39FiOnUwkQf2joXDSMDuaWlevXNnR3GpVqsVcvlIsV6tVmBcDI8OheCySTu7vPXKwt6dYrUZNM26Y4Bxg+ikzsaJrWS433j84MJrP5ytWjTfACDvc/a7ZynXkgaADlHuXm8BrILOj3vG68rJ3lZ/Py/2n42M3ux+InRW47YA1gg3jHnLQ453TcH8Xv2C6o2PSXT9h09d/4LpnRlTuabqkcF6+slUWvsMYwI1rvpd3b1hLe5vpvqX8oGAOvEY261gin/RH/nEpzkXdcl/dT7cvpf0JutbVncBniP7YdbowvnzSDz57edle0NOHq7fs+v6bfswu3EthaQAYSnuJDsz5JiBKhh/u81P2/8OtG6YUAHsJPCL4bkAABxvoz1/suo8VcD0D+Ytb9Mmb/WvbXPjZWvqP01z3y3fSmx8LxLpYppQn2zDHBhiQpxM9JE+TgPUygXnCcCKfAKCCL5Iz9DYZDAtATy71tYdO+pPzHkpGJ00H425wZAlZTbRqL/WH6d5llI/STza4BgCG4d8SfU+o6od/OWkrrcfb6FMXumovYG4MPrC0+8YN4ajTfu6BjnMPhXDDmR24VOAUwVgOmvAYyDAP5t2mCycWri67vTWYPl4ptjDkambcJcbAvIBhuC7wEsgL+JVAbn+Tzd/OrD/+/86vVY2GjYPb/vSO/KEGkP6eX65e/ZrHn/7KmaOPN684/6l0ZNzOU61EI99oYuosMEIhg0mQy7hV6I8l1yuQCW0GuBG8OmWslBE/JnHC/gGIhDq60UXCcUHu4dCdP+F1j5wN5wUv//Ey9R0A3Joy4Es8faTiL6mfBF+iefnpA5oUCgydcFQMkTDP0Ns2v6drMJj3IyIARRgGiKUJSLIoBntRJ6hpLA4LAJII2wtqbHCsSqUCr2misxiIINPmri3hQ5OaniCgQtXXY1DZTwdeX8JgEcvV6UN1AFuKIKquLm7fmogCDTXY40zbBWht66mnrRopjMEACEfDZjTa3NTY2dbW1drR2tg0MjB8cN+Bw0d6CoUybEe0kBMKJxrSRtyw6pZVqZgUyiZ5g3+7XK5Wqhg7iVSysa05X6kcGejrHxq0bMuMxcK4ZdkOvwmQady0fv3aVasNCuVGRkPy7a5Dh7pHCjk7HLKM0Egpv7/nyHihaESMVCJlwuaoEyyBxnQ2Ho8Pj47sOXggV6rIqnLDkdlC1A1dgnSk7mgGd3hptRWZU+1NX84ZmUlt9/zHl64jnoqeA6DdIDGoPKjnScKRdwjRnAZQ7cEUHcrQf51MIwmWzG8AYNiDoOOsaZS58PvQxG7IzADZRQFAdFCASYxlBthh6kvxewJz7z0Cqr9SfjAGXDhUvYO+tY1uaZ6ZRyFKr+t0cc51bX/3168bLevrC/NgwgA4RfioDxg2MLEen4UHI21UH5jtFSwYaehKGGwgCyCdk+nE8TAATIfedy+/MaKfGJsX+xr5JVHdab5rnD5+C6V1RQJw/AwA4FL5YhPMpFXesokThhNmAFzgGYew5/2VbPNhtBT76a5Vp3f1b2id+GDEZ8/mj20Xo5QO0ad30Me20OOTHxzhrH27rFz/+8kGgBWmfzn3uKwx+zWGUzH2ffekg9duvuxb17iiBeOP5UEBOuJ98z3WwomFc7RPfmD5/+qKGehbxEXofBdUF1DGBXjBQ+wFPGd46GOXVkeS+QNN0Uxl7ZseaT3jcNio1axI2HBMb2eGyjPm6P80Wv3h/IHo0J5wS1ct7iSsqgXGqQoKEFic9cyCJpNLvbCxQ+b1VQA1fgLgLmFnsJCJGMMVMX1iTRUCyqNAKj3C6ULlkvHkAAGLPbjpii3hH90whKIIAr9qwbg+/CKppporcJvxmE75SxrM/biaAniho2pIEmzfF+KoaUIfSfk5agoMgmXltqrKYQDAqwaAKLABoG2rsVRTHb4XQCiOHEWE6vWFOKojKPE1GezH/1khO3d6yigJ6iURkIimg/rOYABs3dB++qmrBsaGC9WyYRqmGU0nE+0tLcu7lrU1tQwNDB0+1D04hLtWBFZP1bZHCvlINGqH7Bo50Ugkk0h2trRm4snC2HixUEDr2GjYcKhSd4rVSqla4ac7KFwV9oKTMGPpWHz1ipXrV61pSKcMHnZULVUOHzk8WigMF8bHK2UjnegfG82XS7zQJxSOhSJGLRx2arBmOjqX5Eulp3fvyhXLZRvphWqyxkmHH9eRDSD0BXcGaguRPotCTdOnWpu+9CtmADSW6J9vDJCw6cAgXB3YY0L6nBdRgKciCNwdRHxajTE0jqR5bTea9KO3usL5gcQvkVnwQwu7F6F3QSVRDF0mNDtQnn87lZ5ppZ70rHOTsD7+VhZQ2DblR+i6UfpxkJrPizr93i3x3/3TPxgrK0mfCxMGwLnyFB/A7Re9AAYPGoZCgArDO7dhNhvQLKjMfkkhgGNrABg16szzZkp/qlsYLgz9KfpnVJnoogP83vmkhwbofRTvBtd3jKEGQIcsl57zidAxBobl3cfhZUlUAcMYd3AcQd9whmIU4UR4WN4PfXZXoGeaeQo/z3cfxjnd9IZm6kzSvxP9IpD25URvHaF9T/Cq9EiNvxsA7G+iL/9GbvT5bMG3Fdxk6sXDGVxgw6YTjtRNXJ3nA/r/d2QtFq6aFxK9aQFPAxTaj7hwfkmeJurlE/dgONChc15NX8DzDpXhpLAtqlvhxz9zfu8dqxLtebOplFySO/1jv9DOrhVCVA05Y5FaOeSMhEeuaSg9zLN0TNxkUxPbtvP5fDweB2cDsYGXSZ4AKiBAGGzqhXwCnDaTQmZFwpXhhU7EMMCC4WZ6ptyy7rIoZcNyYHhpeDySl3ozlD0DbpCUFDmJqivTv0jJE/IfQCUaXQvAGUYMiCRVd4BzApqIpyxCLiCc+CdvIjA4HnREEVWLyIy+KPNR6w4qKN662DBcL8RDXM1Eglx9zQtu5MRrnGStkWYEISgukopGo6rDFeekGFADNJEgIIGy71YFlehRJT58r6/JanAG1IKJKMCz4eNmkZ5hdQkURVaHcODINAPgpA3t55y5fig3OlbKI3LECCfjic62NtD01mYYAIOHDnUPD4/EEqmwYeRKpf7hIYe3/QQHrEWNSEMytXrZCpgK+bGxkeERy7LK1cpIbgw2AEUitTDsEvRSvWbzEnTTiIZsJ51MwWZY0tbSkskmY7FwLVQslXsH+/tGhnPVimWEhvM5q4aLbKRSLCXNhAmWb9dipplKZ+xafXB05ED3kXzZtngJVkRbwm8y6dQJAwBdCECeOdXa+MWckZ1or+c/Xvk0vWHuhdega4/MwkRxq0nJy2WwAeZeRLRwoI1bZbYKnV8Ux9wA+9EJb9gMMz2UCKJi0IOn0b44/aRt6ruJp4KSEp02Sole+sY6eiJHBxoXvYL5T+6hl7/rfSOlxRgArxQbplseqsAGWOk94AdlhBz2wODiV5Cjasvl3j55LVDBpO9vop+tI2sWE2jhuGwfv8i7rX9O03EmlKK8JdHyIbpvlC5udIUTuPI4GwAnEW10BScI45KvO9f2rIFzTc1F3Lgx5pE4aDqOMBo7ZWp39jfCF4jvbeZvex/CwAugnegNkjZG6GOBd3bAHb8Q2IT+BRwTWOOxUn96fE+zXYyuePnOcHSeiyBOo21y8euRRwG4jr1IDIMpsIm+L115iSuYAfvkuqtJfduVTQLywkVx4lHRC3hOseea7dWxxNIrduW7G/RT9PHWQoi3UaTGzf284t2h0t0pa69pHYpWe41aIVztNmp5vvkpPfOP4DAgM4VCAUTWNE3QNjiUcUIOBXBbprceKVRMpIB7NSwG7wkA+KuwZE5TJYDGxV/l/+IOJCLvCbOSagk0lGWTN+4EXGWMR6HXKvdS8MCjlePwH3GBtalBAEVXV/6IDwmwU2KqhMmeED0+gnbiL2qG9sFRQ0UPdWT6DqGvrYm4qXuuuhAauKGgOmh2bitOoQ5mq0I4IFMDAPrcWqKgXsB3KIJezUiPgB8Eibp9BXUE40rwRNwgVE3+sxNNqA74Rd+NBHug7/A0A2DLurbzztkwWsyN5sYqVgUmTyaTWdLeuWr5spamluGh4UMHDw0ND2cbmygcGcnl+oaGYJHWwmhIB3ZlIhpbt3LVso4llVKpr7evZtuWYw8MD8E+jcTNkBGxbJB2HqkGhaLyrrAZMdKxWDYeS8dj7U0tbc2t6JP9hw529/eOlYuleq1KNYsf7vBeUOlYIhmJwQiLm7FKtRqKRvHbuXvv8HipgoTlWqp14TaD1SGdzdX3hDgCvAToS78CBgBuKGGvjO94iOdiZwVqNu+kbFTeMttEPHF0v8w6P/sG4BGF00uOeivDiTNHsqBBUADJw/E+sRxmUa4b5Gykkkn/2Ez7mlkdmZxO9Md1iuWovpNGxum9l8tpunjAALj6Pe/uL8y/xMQ1AFC7V0sdn5SFIgq9MGrdDTEJVsjLgGwOS9BCgLjAZRIFnQL7DY46mz0wA/7wZbwZ6NHBdHjT2EsO8Cg6avzOk9RdoX/fROtkndgEjp8BgFGaFaNoizTp9IVaqM500vTsAcP4lllGo/aRws8aDt8Npua/UaIpIIrfcXCD8T8oAwOm+Fmy3/vRnnqI99AS/iD0eGymV/klh/fK4qkPC5VUvGAAHD/UrMjI4x2P/uNFy178zKrXPBFNWCB2bthMOJvobUR/IzM2u4n+SCxEH+hfGG//LU8Wp89PrCV6l0zmYLj5l1v/hawvimGg0L2JcK3S94YXfkF6AUHUnXDNCv/sJW+FO9GRv+Qb317IJ3X5jdBaqPvn6wrd2T3XnMqWYY2u+N43I0lcAtBnckEBMSmHasVwz/uWUAUcjNhrUc3m/sKPOYwwFp+3BFGpVIrFIlhpOp1WCdSU6uAP/7xYKgRERw7egh94lNfiyKoCztVLCoDEdXn6XDqZOFdljuPCpZiuJwCV+NBYfpB6kTIceoQXzE11fAV1BGKpQAJY01VGRBgAMIlQL00QUHcN/SAQfTcdN0igphSoo2ny1v4qh9pEIjynzPsL4QgJDADDMGAAICLnJRYTl8Yr+RwO6Ct8iQISeAENRS6+xNWAPv4HDAB1qIKvpg4tv0oA1eRjrT6DAbBxbctZZ67NlfNjufGyVYVuOpXsbO9csWJ5a3PL2PDokSNHxsfHu5YtxxDoHxnu7R/gJg2TjTap8t7uXW2dy5d0gdYP9PXzPqm12qhsAGrEY9FEDAYAmgzFx4hLxOLNTU2N6XQyahog+oWiXS4bFI7H48VyZXBsZLSYtyORvCV9aRjxaCweMaOIip52qFguIcF4JtMHs6Snf3S8WBPzTurC5qHsRMXDmhuAW4Hrj3D8gwGw5cv557kBgGvF395Kq2d5T3Qqlsg9f4/rmx9tQq0q8pttnfpigQvRdpl17A9QjzmgzyVgh4B7zXZRxV2ukwrL6b42fiDwtjLX0dlJ93Tx2wLFo10iAgPg9v8584M3XOT6Z4drAJzkvbyLct42+0w/ThjceDGsUM7hhTWCD8RdLg7YAHySUn2IrltLt6zmD4QdxUjFfepdD9AFz/rTtjCscbmQEgVw/AwAAINTnxE1yIjCZaXVe+UaXAn5rhFLEr3v76vy7AEa9fQsXab7Piq8r+fODJxNSEQftvROe57A10dZkne06EnTo530H6e6XsWWft72St/kUWAMHp58Sn1INqt5wQA4rhh5sn3smdZQuBZvK5oN5cZNA/J9+RkA6o/hBgsXVuEhMdhOkRENgCH+UEbKt+RCMiNw1Txz8kcycOlFlGXTlhVhPN4lT54w6DAe7lvkNekFDD2yZPjRJet//yHXPzsG7l9Ws8NmppLb22ykq0aiWuxL12thM1teegXfmEsPJOr5SL0Uruw0wfsL12eUk4CNKS1zGRvYCosZQTmO6lCAccIGAL8CK5U3XA0ow8tRQHC9BwKqrBHVByGUVQgowRSvZss0FkedOBU/vHCyAG7eMYeXk+stYaJgAMcWeJyV3W5YIBTQgvly9eIIIK6frB4QqAqKQEoBlzhVC26nzkvN0RrK1FHfGMhjJOLwrkC8CIXX8shUvWaOxqxWrWoVLVqxLAeEvqm5IWpEUFcuolQc0cFa+ZMEAgjVAMBxYgkQyj/tVomg2RzaUEEJAAm8KLaGIlsIIQnqsEvy0ejBRHw136tQITRd5Vq9f7oBsGZ1w2mnrqzYVsWqgL6juaKRSFNDQ1fnksbGxmKuMDAwUK1WN27eggiH+3oPdB8uV8tOGGOHGztcq2dTma729o6WNv5eWLUKe6lQKhWKxXgqEU+lKtVKrlCAHOVKJhIrV65sb26Jg6rDfrKdwujY2PAIOshyaqVqJV8p58D+I2Ed4IlYImUmIk7drljoQnSsg+4xItVabV/3kYGhUUeWx3HfoJ780gAv2dJ2QmsiCEcA3uypztavFJ7nBsBbH6Yr90w8AZgHoKfdkzecmRtoGPxgA+COAb71gCt+tsCFBe29Se5R989O6xUoAPRjQvIKsip6RiDBC2T5EEgYbo85Ktn02To91DHrDXJeLNoAAN/NuhKetZutqABKi3rhhrxR5t/yrnihQIOgVmi99ZLIL+mHm+hbJx3NLo2hOr3xcfot8NHjgRNjAABoENwRMjJCALQMLAHteBAo/BbfMkeDIG/Si8oUJqX9jkLeMssyPCjgB5quFVk86iH65kn89QwdDBHZ++yP76PNA/yBtg9eMdfH9cAXTyP6sut7AccLtWrEqRil/vTYruYD3z/pgq/Muq8CBrXOwOAaiUvgUnlLW41ZXMUxlN4+3+UzCCSFuLiW4zL5OnlyNv3pAe58+wJpXi9X/UUuDHwBLpxqpK4T+UQ7/+1MsP/t/9/tRtKKxK3yYCrVNR5vK9j5aNiwez/QSVVmXfbBGH/wxXEnmzUuIJSMk1IahiO4JFwqdCVekEoAjVUulwuFgmma8Tg/KtUJaZ7PFz6qasGjTvQjnSkFkBxcCgstNkJ4L07xiIEgayk4CiSqKVFRHnZDwh5PDp9fUk9zUuHV7QcBXkTVwd9JxXNdAoQJteOaqL4Xa0IT9BxulALtA04PHugaADpPz1sMMQMWcHTI0XQ4Ck+kaNRIp5O8a1CYQwHE4kxh0IP/gxbLx4MBUFmUJBaLqQ5bRZ4++2aBqLgtoFCvAl5ua+8JBo4Q+lEUcKHgCIWb44tDFYLdpEJ1KHxl1HVgugGwfHlq89YOjsWPCOowieBsSGU629sbsg3lYml4eLhqWVu2bkUj9vT37T/UXaiUamCpER6yRj2UiMVaG5s7mlurpRJyQumrtgVLJxaPUSQylhsfGOjn/ftrNbTasmXLOlpbU+ibWj0ZiTqlyjjMhnIFvZYvlUaLuZFCIZZOxRLxcMiIRaPxiBl26o5lw2SwnVqxWs1VSkXL6h0aHs0VYMyi3DJ0pZ4Yt+gcHigh7lgd1IKG05wtX35eGwDNJfqr2/lzVwsCRsjp03acXCAwGBqEsoMplo/RGmikCbK+QZ4t4Fecb94J+s2yuv92ofgT575gnXxYAPJbqVKiz5xNjyzh2xgIDfoPHBs30cUCBkDu5lVXff3Vrn92DH/o87BbzSvEAAB1u2mWpVMgplOIHSp1jtyWH5lrpdOsQHT8NtMtDfTVLrLhXjxesot+bwfTxBmBEg1blDUoehSJrxYqof17zHGKNJoPFM+c1uyXyZhZSMlR/RlHNeKCJckdkYHEMZKgrD8AZB3DGKYIiJK/zAI4S562TXljHtYazNRe2cN0RuAMxWB9FufX/z2Xt8o9tZff575sH7VLkfzO/dEG+iZOk1mAa/pnkcLsH5/yoVa2AoTSbx709vi0U/MFzIp6qDoeu/XNr1v5W08se9HuFPpsFqCF2+WZ4mtkUONirIP6A/JkNDjuFggkCDJ4viwiwhD+G1fMWBLoUHSlfz59R/r3MTkDcJ7hav3CywNTYOVidjFqNpRh3RW6s0996ZzqSMJsLKVXDa9946MNa4fr46G6HapXqHBHsnxPuvJ4XPuxZk2wLh/K0qaD2QlCwWM8ggsCIzJ2K38VRZBU3uUG7BYGAIJgAOhCFOiDNiKyavr66lADgNmlVwBPAWlwLuIN8fw5e3ilhpSEQ0UBPyiom/94yQvlUqf79EBcAhEyXKnnCAYBkporYfYe0FeoV9VALIOhnI0HePUJANwg6LzkhN3uon+0DxrK5p2TUEo3biAFZowQ8Nu+7OPsAA1gPW+THzhxhIEBi8vdBQj/cWB1fg4DsGAmILakOZG1LwfgY7oqD3OCEBUXnIA43DAJ9UslgVwOgerJP/zlWjHhFwOgNtUA6OgyV69rNKPRiAEDt1Zl4ynUmGnoaGvLpjMwfcbGxkql8vIVy8ORyMjoaG//QNm2HPB3pCsLpKLhSNKMpUxQ9lBLY1NjQwPKmM5mQpFwoVjqH+g/eLh7dHwMbc/PWZqalnQuaW5o4AQsx6ihl3iPINuyh8fGjvT3DYyPReOxWCJhmrGEGYdCiOf50T1Qd/Ll8nB+vGdwKF/hPUf5zfVwmF958JoSVUY50XeObovKAm6YzCnW5i89r5cAvfYJeu2Trnt+gMfonjxHPd2LG0WX0Cz8dqCNXPGzBS4d4M044s6zcwGPn8GroOPPSiHiSXJL7JOb4TD98zn8EQNd+twihs9Wuc8h0qKKDANgy65Y08ff5/pnR8/ffe6xtdUXrZeK7BFiOv3SjdrBAMAPhUDrBYGu6ZS7a6s8OljsAwEgSt9fxw8BAB69IlsgYjadd4jePe3xDq6Onz1M4zY9nKNPraGNKPligQGDWoOeTNlj9ZgApqA+YzFktU9GxsD9XuuhFVZJx/OclwdtF22gR8XtA9d//3lCEFDGGAIvRxWggD4aFmWQIIwnnAjnCR2GyTelxzESSgGa7GO5PIWbsYcwfg5Jyovqv8n47hb+JPNLd1HHTM8QRuP0zle47ulok3cADuvJjfMLZ46cRFOA0j0WYhMmaXFG560Dz5CGkrLjDJ5e6enAWXKnJOXX1c8KEiQ2M/f5NcXA/cuGd3SWB1Kb33NPNFOZfB9nYKBdKh30TdkdCGYArDVtpceJ/nnxNgDiYoSeTXSjK5jAi2REK3AO9RC9XvSDhRqVqQz/HMLJgTNgIf3+6wf02tNfgbnPDdR+zsGQUWva3N97+6pQuL70RbsjcWvsmZbSrlRsX6FeDpUfidtjYWeEB7tQMoa6OYXJgNCjZi58L5gKfuAtcPszzQCiKGvXuOCd8EIBAA2FMBaLuUwU0SWKIpARHOyGMiAOdmuQQlzuGeqrqVydnoQPWh440D5uMixFKHvEDPHTdxPRIyBpa1KMoFDgSvwgVVMgWCXqACSKcHQNQltx6dwrDdKwbZ7jhwQKEd5iiNU0CiwmnWsHIEPza266x5HKXXAwh3HSYuXAAENc9wkAZ6UF4jLDxYlMRlAi6bklVwkABajoUeGroaAqcQMn2w969KPVa/It38nZIQX4kTy8COzvnmYALFkWX7OhKZVMYSjBALAtKx4z08kUJMlEAkZRtVItVypmzMSwy+UL47mcHaJyzapHyIABCnOrUq1ZlhmKpBLJFUuXLulYAts0lU6hUfOFQv/gwIHuQ8Ojw1XHhn4mm+3s7GxpaKxVrfJYPptItWabKsUiBmC+WDzUc2TvoW4nVDdj8Xgsns1k42GDZ7y4rUMwOYqWNZwb33fkSNm20bE1GXAYflpv/s8WAY8JXhYkdeSIMABOtTc/v3cB+vxP3Bm+BQFsbIOw/7TcT0CX3ZG/SOCag+hgXRfLzWe27/4uFhiZ4MG4rW2TWcTbXPFcAOE7X4gDygPqfzvX6OMX8cfLpgDcVdtps1CsBT4CefWTdMVDsda/m98A6P27zz25unrpRrmp3idW1nToTRWEGEWdcYEHFMBWdWXUwvdaFfSm6KOX0ND8ryvPiinfj9tXoj98hg5V2AwATk7Tt0GmFws1APa6vmOMM4VJY7Rg2GAA6HVPp+cVEPL90QPukveIwmVioe1yxQvCS4h+PpNp2i67tByRNdTPHqjLs16ALy8WzroPGKzib2ynn86yHy5Owa9iCI8JN0dz8c1iEqww7W7mz4Ng/H53I28/9bFbqN2h+/P0I4NeVKWLcUpOAcbzlGGJTmnlZQ56EujlFT2j5wcC9eWF90oRfnNQs8OVoWSsubj7m6eseMVT8ZapS8TQG2jdd8kFBmcqLmJ/IvMGQL98N2BRuEROgnmf5uIcAq3XdwZwnjVLv7SKNwjooDzoyh+KRfH8vWUeI4w80VHqw32U0XnhfnScutF9+vpv+cGEdTg6/p1sbVzolEW1UV57B16hUKaFIwC5HqcAQmi6HonruqSF8UMScINl2TZfmzRBpYCaoDexzTvWI3qhwOdcNptlMgs5PB5AVdWh1BYOntfX5OQDXgCXW3iTEFvmSlogCWSvVwmPc0PI9w+Jh9DwBBeXROCWNwl8oQT4DjdjDmEJJyGhvr4qAhMCVnMdEEoMTSx4QfQSEKarFZdGq1uWawBABy0UNaI+74cEapqaOqQppK0kNW4nr0N1STZbXdLs1WoVicDugpc1OTntfS0bI+hQsJYcfUxRkwMLEeRrIllfR8In0vGPgAYywZcOdb1SC+jAo307swGwdmPz5q0drS0t6WS6BlZtO6lkEo3FrwPUHOSIFkSdc7lcoVgsloowgMiIOGhGgxsV7B82Q9ipx4xoMh5f0tbR2tySiMcz2Uw4YlSsCgyGI729vYMD+XKRh2Ek0tzSkknydwPK4/m2TNPyjq4Iiipb2w4OD+/av6+MgY7KhyLxaDQejsYiUTHg+BZSduzxUuFQf1/JdlA4WRobQr9x12nN0SioM+rNVeeK62vBmVOsTc9jA2DTIK0dpjfvWPALAFfJviI+YAzgij4qjHixwKUP0XUZA27wjULyvI8HHQO0EM/jgqvNDdyX9LO7YGDdVK7Svy+n21fOtRQeBX+TmAH/JDOdcwMs6sKPbnnPt8D+5sHo337u7s3V01ZQO0o+mwEA4DaBtkJplwl5nQ1qBWHsPii20Hx4upU/k3x/F1VnX949L3Db+q2n6OQeKh+m/SVqitJPh+i73qT4qjjdMPvSkVmBAdYlrcHX2EUCLAP3KJDRKQwFRgWsrJViWoCeAPpkx5+0FAwMJ772va1b1w+/9OK97kUPhApWJVr1pUJwF76XP1j+6fJ9punA0MCQunY+GjUvVgmHmndEHgvcvJr+7bSp2+Yq0E5/jYa36T9GaEcbtRR4fuGcburCyVinm9bQPbppqQecIK/YSVsGaMcAffxu+ud19DKM/4VhJE5//BIqeyMWQ75PHCgX7Ojfk8J8dJYXJX7tcfDaTeO7W1b99hPpFaNKL3zglNoi11oMFrD/d3v7DuByco1cMBZ4quHaCco+3aRdOHBO4OTeLj21Qi5sPnrlOdk3jpvtf+IxtrO1NMCMf+yZFvA7fnVb1tXBTkt1jupKnlohnP952uoNV56KgUqA8zFP9iDJuICX2WKAqetxbmgiekTKsj6Fl4BrRnoEf0Wyfna6+hxAEI4wAJBRY2OjYRhQUgIENfnrO5gZoTTykVzh//iLH19kdVYbnFEqJuxT8nErIS4RAMKqmF56ZdYgqKq3xk8gVNuNw9xL05M/yNcPUokCsbXoynwmZ60OPnrUlp3i1RQmWhqUTzUg4vrhdNAnAPx+KDN0I8Kb/LgtwBPHrMxBAi4Dq04SAsiNa+hmx5AXDMJoc7UHoIDkJGVRD8CN4JVS0mOoEFAdT5mDNJJosRoymlCAwIuroXqcgGx/r4DP11EvgKHQd2jaOwBg/1u3di7p6GxsbODHS5adiCWQMbj+6OiowxskhTFUSqh3pWLZNmpsmKaRiNXDIcuxq+VKJBROmLG4ESWnloonsql0MpEwo6Yhy4oQpW94sLu3Z2h0pFKzy1Y1lUrFzVh+dCzs1BoSqSXNbUvbl6DLHKdWLJW7e3pGx8fRXfFYvDhWsIrlCIUSSB7pR8JWiApWtXugL1cqVTFuUTYxRVEZFAwGKgaBjgNYGtx8/H05bojMKfamL40/Pz8E1lKkj99M0yaJ5sQUAwBQLoV7Nlgm+NDCWdopskrA12+QqWswNiS176gsitmAu0qzLDWdvtoUQafJqow+Gs9Rz3JauoT2xunaDD06eZBPx1k2LR2ne5r56fYcaCjT0r8686M/mf8l4Ne95u53XH3XZaMUvmJ2A2CNtA/abbksjv9lYBXTNDy6jiIJaqzTMjBg0K85F9uC+n/6fNf9LNGap01fpRuG6drttLdE/9lD3xEb4CgNAFyLlgqzm72mswLDFTdcVP8Wj6eA8aPdMkKCQF5gHujM5B55DJWStyk8XPb7r73lHtASsp78F3kgKPbkvdKYMACuX8xbtmfKMojpBhuGH4j70/Jb+LkzHRjhuvTr2SSyYBzO0N9dRMMzPSzCefOHJVqZ4BXhi6KG+Wdoz1cWZwDctoI+f7brno4PyVXk27+pBgBQ6k/13r66eDjTceGB7JphExejmYDrLozQ35ZzAjequ+WTwPOebYgFqxYtfEzubRg2uKTheoxTENdKnBZ6AcY5iruBAieczhfhDPaFz3Pc+e5XOZXo2jc+MvpUe3rVsD6TaTn1SG2oXhuNDP9npl5lBheqGNUnE35TKk3CESFMlgWQ+OzKP87oUMCrsdStDpVIeuIIhXhKMxSK8go8lpfL5Xw+74YKhLm6sG0bR9M0waYgx+UTYaqm8LLgH7JUAwDwEoGY6wMlrhW0ZSJVnaLA5cSR04JQDQBVDABaSEWc4FkuxVe1KcqaoA/JwU0cDQtt3UvHV0OGkim8fHDVZgfCYMmoW2Mxo5d3fNEAfnRUPxzhf7x4XFbHs4TbBNEnFvpLMuKAU/pdex9CGBWg+2h5eAGOLE8AoCIxJqUAaBZwTBH6Xo4jAwyKKoNLQhZpAKAAqilR/FCRcXQE9B1ynwBEPvKRjyDsE5/4RGdHpr01lUmmM4mUiWFCPLOPqJVKdSw3XqlWwPJRs2Q6FU3EzEQslc1kG7JmIo7CoU0cm6ef0JywHCrlct1xQPwz6Qzqh3RMMwoijibLFQuFUrHq2BXLknX7fDrhiHZFLzc3ZtElKKUNi8LmfJFgI3IxjFjEiPH+TWRJSZjlh6hiVeXpCyfEjYJg/sEM4Drrejb0s9tMIox31lpfXgnjyvr8Q1OJ3/NrWvi8o24Xs8/1ucBNHjRoSGYfcecGC8GFHGogSe55MRPQNhsmc1xQK00HtxQkhVBT5kTnSGSBQAlxcfMXBygr2SKmC2jZXnKeYXr5N5fSA0101S9paTedN0RLWygf4jnOGZvHqNHVD9BVT9DFXTSepwMzMSFFa5ESty69dddK1z87br36x5sLdgTcFIwQg3t42k0Yt1y0215pn1GZIlsrahMn+CSUa3RvI93aTFsHqdRORpYiSJAf504FxvYnL6SizoU/ayAd3MvMHnp9AzUa9LED1GLQmMPuN+tqg0UBVYZxiOHE594isUwIBdrNEAMVw/ICoTloXtDxe8T2Q61vFdu1KA2OJuWrH+MTXzqnVI52thT+5C0PyZNeSQcjHFYECoOOWCDDxajDSbFzWk9BfpLYNs/yZRjUaJ2cOM/yGcKCkanSI53Uz7OZU3HgG/SyBlrbQtct8twNmZR7hi43acPsZ9MUHGjkl5VnBJrkVKL/FQb5mwOcKMFHntGU1bhxoPWMIyNPdPTesao6Hku0FiOxiRMJrQT7F2cYBiDOAFzgcTbgUnW62JJz7wuNUwFtP3JU5+WMgJ2OU+GwnJc/lPfhH5frdFauiLhywDa/Wh5W4DTF9eCY3ByOJepUHkzl9jfv+s/T++5cOfJke2Ukuf4tDy2/bGeqZbR5U2/DsuHq9w37Nhr6bMPod9Lj16VrhxK13pjTYzr9Bhixsj3wBwA8B0dIAE0eXhwh1yCFBk3HlKApXmZmaL16HURV2CrnC1SrVXhhDMT4dcgE6KZhGOD6kADKPpPJZDqdhlezD6bLEskIBy2icCWVIUeQVaa2+hyAY4oOawvEp2B9JVReoFtmZlviE4kEM6kVkfzR4xRAOEXueXnFBzNyTUjKxD+ZveUjl8WtCutK2aUG4uA0hP75QgYrI1md+A9kLZ0rilILSLnPJcgtj8R0AS6KFFQIoI/gRXe4OrIKXdg/FHBgqCbA4QLJXHOfCoR6f9340x0MOOdUQCaswi4MXdblQG0p/vH/wjj9/u+/pbm5ecIAaGtJtDTwK7yZRCJm8O4giALePzo2NjQylCsW8+VioVysRULFSmk8n4e7UOFdPguFIm/eUyhaGK1wFUv8AjHVE2asIZ3BbRpNg2ZCcqD1JSiWSmWQ+JqNjjaiRiIVZ05fqaBFY9GofpnOqTlV2yoU8jgbYLLGTbMhlW7IZuKxGCQoVcWuVu1Kyaog7TBsZXnuY9cceYwldUSTANrsUntdAmQ+jw2AXIyfyJ9/0P1i//zY5L1zNx0QglniqoybxqDchbYJ58ZFfUY0Ctef/u4B0tGkEIpGA4Frl/naZ7NVBM4RFAw/3OtA3ZD+ainAJqo+QwOH6Zcr6V/OpdN66UO38yIW5B4epxV76MIxuqRAZoi2dNPKYSpHOaqukGko08t2UXORzMN0aDU9AYo5C97+MB15dOkv9sxvAGzrGDylc5DfB0VqYKtoPVhEKDxyBSBEa/R7DB5CVAHsf3bO11jmr7fijPjsKXRPis4+TGmQVySLppgMnH0bhujBLt7eMWbTVXvo5D5eldGfPEqrwOykxlNo3Silc7QjT21R2lM+WgMANQV7RoPMZLrMAzQXLEkApik6vUsm2h+UIwwApIwfGhkNoo2MhsAIgWUouPLC/cs6c1//h5/Fgl/kQYNAAVF0w/OFAGMYA3g6FcWgALV5bIYeWQRQGFgRu04o1UU7/WgzvyicsqityJsI96b5i85Az4/p8lNoUxP9YJHUMBKjylPUkacH83Rfjs4C75sPcxgAOFfAIF89+1ZJv2ZAfS+X93pvdgUumLdE6tm1w62n9BR7Mod/vt4uRjOrXG6PxoNFHOnJPH6g6eH7lt/SmRuJOWD/zURXyIACHZ/NyEWOuMPpmqtjC1zzMHJwbYNJe72sm4MX9wqML1g4uITg3nKluHFO4/Sd7SZzAmDlzJ3/dlasuYRfbn/TwWs3V0cT6377oZa1PYkDJTNXtJ6Mjn0zM/yFpvz3GnLfbrJ2x2oD0RBvK44fTiMG8zkPTB9wNRIoLxdK4UIVAI2IUHX48IN8h2JmOTyyqoT5Epq9VisWizAA4gImsPLpWYSKImsqB8URXmiCYGqCwfQBpf3479UIPy6qsndhysyDAVcg0LhwcL1cou/Cr2mg+CxiPQ7xYgUQ9M7YUBDiyLPykrOKvZ+HQDxPB8GuvvA8T1k0NQjQivtHSVL5MeAmJT3sYkoJNV0IEVcTgY52B9yQeHH9NBluZA+aph790KCaRmKrxIOGBnW45EHvJB1OGRcBuN1kvN9EDOmfmQyApkRnczIVT6QSSRBuNA5qBL4+Oj4+Nj5WrFbKtgVSXgvVixWQ+GKxXEZouVIBI+fEa3WMQSNiRCORRCyeNONIJ51MI0jX4qBp0G5OvQ72nyvkbW4qisaMhoZssZCzyqVIiD9kHYdNwE/3OQ7YPKI5lg3DIBWPwwbIZjLxZBxDHgpV20apwhEjxF7eoQlAqtwKqC7+yXMT5f3i4GI+n58AMEK0vU+W5y4E4GG4IXCnzwko4KaB6zeuzRuJzpCHBlNigdODuc5heEAfl3xc2pEIGnKLTHjPm/WMSMvqYBQJtzskBfcaoU0P0qdW0Y/X0b4mescDdPl+3pBkArAkcxTrpzUDtK1GJ4fo3B28JeJJ/fR4O40maN2w9+m0GiU6aRf39lSsG6KtA/SX//nSkdLsJkIAr9+2k2fhMFrAUPdIaUEQ0Q5o+TNlXZBPqRCEO/Dcy4+E1qMAK8YoVSW7Sqv20E0n0WAHtfVTZHJjYkyDS43Fmfe//SF+NISIMAMe7aT8UdkA1Sj1panvXoqH6NuyBOj17XQubtpBwCDBPRx04yzpEdyGZmSxINBo6qMwAMBlNEe0G3j/k0JY3DkXAeTBBSKXeSuCBM0N5dO29ififqMHcGD+xp+AzpRjJAeByp4mb3Tc7wqOBnpqPPEcLHPBaDn/IL3zIT4pzujhVf4/Xc839oZtZLbTOWHm34s12/98hPID9Jluum+c3reMnizQt/sp79BqzySbgjkMAFw5cN5gWE3bmOrXE7iUYpSBLk+fVFGEwvX0irGGjQN2ITr40NLuG9c3n9TX05P9t/e9sq+90Lyt77Utxb67VuxcMfZEtIbzBhes7cK5cdIEzxgfjRI624cKjyFwoXpKNuu6U84hDPaImAFrxfJFF8PygbW4lejlonO8UR2N77lme99dK0sDqeKRbMe5hxKd+RDV8tcmYofH67dXitc2lG7Ilu9OVR5JVh5OOn1mGJdboSUKTQesCQyOyZPHqNxgD5CA6mlQEBJ7KrEDfLdoMdQLuP5ARioHhGEyUJhqtYognu2XD04BKocaYin7Vzm8XHgvU0hUR49sAUjhlf/zjxkeK8qPHfgjTTLB9CU65DzpJelxLvyHPa6WCBgqc80IOaqyQuMDKsTRd4jYlbCFIhP8KgQ0oi+BV6sPhwq1SgA7eNH/ZEvFS9mHqrvFdNPRLPigEkAdOKoDPJQfzXgPZ3C0bRs5+saYJgwHl0Lz8KCJKPw0p8gVECLcU3F1OImgMttqkzC5tDBkpRUkBsrhxvfsK9ao1wvjoakGQHPW7GxJxgwTbBtJlEvg+Pyyb6FSGi/kLcchmGZRI2xGI7GomYibcXD1qBk1Y7FYMpbAAIUYloMZjcbNmAFdWAIwW3k9U922bMexo7EY7LtSpTw4MlytOWDmhmmkM8lyqWjbVjQUNg2m/2jdqq7zqdcsC2ZHNcVZxBJmDAmmUqlEKm4mYmRELNB+glHBnWMz+efhp0+QeDkc15Zrzi3B7cbu2JLntwFAfBdfkAEAEjYuvwUChBs/ML/dsufcSuEouKugeUB9cPFeyGdKcerp415cBs8RGwBpThmPswF3CWiCNyM6YuHGCKsDbCnFtSjfTl9fTg92UGeeN7A/vYfi0JmGB7roiWZaeZjMIYqv5/nOjn7qbuCdEO9YSd/dSvsa6Iqn6ORuOrJmhtcvX/0Unbk//PGbzy3b8uBgdiSj9ss27r1i60F3Ccp+KTaqDw6FAp9P9IyQYL/uuOmhbd2JvLlg1GnFOFP5VWN0JEO3tdOqFH11Ky0ZpnR1YqeXikG3rWQDADbDWT2uPFqju5dN+vKrIoyrhjvM58Jwgg6eSu/tpz05+tx6eiXovg8QX1BzjIoNYpLBxkAoMp2RVYPazGYbzAg0ILjJCkkf7B2t9HNpyXlNiKXU6+BE5x+AU9mYYif5wFAUq2ZBaBFzdwpHB4VB3WEnwzw+OqCQbTI8Fv4u8rHDxQfopAE+IxJy4sB4Pqubbuqi8hiF7qWr1rBJvNjNva48TDftoV3SUF84TP/bz48CDlfosiZKSo/4uGp11/9uo8fXVWvufMvMOOM3xgBAJ3TPzv59RGJOckm+YcNQ+1ndd73vVcOPLjn9Y79oObkX8sFM9Y1G7VufuriwfujmplKXnD0bva1+wLyDZwLu4tuIvuf6TgRQQYwLWAL43SXvzMNUxwUDVxE4wP5xaa9II+BsQ2lnstqPEjUrMvp0e6ypZJeid//hK3puWbX8nKdaVvRk20Zi1Xz/BxrGv9GY+3qL/Wiqvj8ZykfrhUityDwEccEBhKW5FE0TRJBCg1SoVA+AW5U1VGP5R3UofK/vUPd0iQ+VaC74gwYEs4QX5B4Cn+zCy0XxgIgoiU78q44qSHIuQ4SX/7gQVsh/kbv+9X48V8wp6KujrljYEoRM6b2B5pfWBwSBKuhf9qJ0kPsQCR+l/SYFARzJVwjx65qAX3hfx3cgSN0zQqukgEuz0+SlfkKCxbLTpFB3dUMOXej7eSngBVhHtb01WjhC2e8XKCI2vBpD43JtA/VVuX+cHRMGocSbFEXKqs4JeDrslnVRE5AEXHCycpzBAEimwtnmmB2qVWw7Vyr0Dw30DQ3kioUa1e0av2gSM81UIpFOwEhge9SImfw6dRgH/gMGbjt2pVIplcrlCih90arINknRaKlcyo3nMKzB7sHvbcsaHhkG44dtEI8aSRgO9VAywlZEKpmCqTCey43nc8VyuYh0yiXbrsbisWQyiUxhd6H4ZiQCeyCTSMIkqFpWsVqBDYA6o/5GOMxPyFAg6U2ptDSCtEmtTman0/ay6vPWAGgs0euedG/hMyMr85TLZfkEGM8CnxVMwQH5geTBAADP2ySX84WzFrQl7kX7JIVmoYML4YKgrUslFqoA+gj2D8oFtnQn30OMKq/5AYnfMkAv3kN7m6h5prU03VlmNgeztHKM7thFX6nQFWvprCeY+oBSn91NO1t5y6Cn26iWdheVBBFzaM0zyc/ffVrFmcxfJqMhXvn0Vb/8/175QPhcKS2srOC0G0wvtDzufugCcOVB6Q7Q2RnfEp4TvWne9OnjJ1E4yu8t7G7mRtCzVw2AgsnLOdaDlQqKJn39FHYgW3/++rK9dMkBeniJ650DuD/YEXrdbnp9E7VNeYyA3rlU7tVB6KiYfutGZWFDLnDPTXTxqd6Tkz0yAOZ+vxYjCoaBKIwdoG8O0KmryJzbXkM398kqtQVivZRkCmDCYVDc8SwW7iNZFOO5YP8zomrTTQWqb6DoRjolRJEByvTzU7KmMvXi7FsALjxI33yKXxcJolyjJwr0staJ20wlQh/70cWlkWTzmdON7kn4zTEAjgIrXvH00hfvNmDDCaq4TDaXQi/e1ftwl1WNPNJaPCgG5jKZZQf88w9nGITo0oVss3w8gJMVhb5fzh5cKR+WcwjnMS7wuKjgB8v6TJkEwJVsgetbp2Pf97eOPtlR6k0PPrR06IdN4YHcwJebmo2DzUZv5fpk6fqG4k8bS7c2hGvRSAjXCx6eTM3ExXTAo1A+mB54UKrGIu+/ry4O+S9qEwGToXI54qBQ8ueSQMi5PEpIJicixIyloEy8kHnyJ2/BnWzZaxJxhLC6dUNybKXoxD/cDl80kYjkomshvDsg58pkXgI0ATAjJkeIA3+tLpvncHzwMuSrL1VKMeW/NoDOM2n+fgri4KNooqqIzjF9cJiHoBvgeAK4tZmk4BNQuQRJxDBvIcngVzsB1tBayn+1DViGH+rBDiGCbi15glw0JG2psLQGOzgtLT8UOJJmJH8m4njlQWup3H0swP3gAkHalpKgC0mAD/gv7glHEIjnxw2Gi5APXgos0yCFytmhfu0l0eSDBClA6X0DgMcKRKDX7SsTa07pMM1YFKpVu5rPV4qlZDze1taWTqaNGm+yw5P6iWTv0EDPyGA1GtbJHtBtM2rwEK3CBHCQPFsGNUpGzdamlqZUZnR4JD8+3tTQ2Nbe3tTajLSf3r2rb6APNUXKjekG+YwFv9Fi12s9fT2Dw4MwRmEQ6HBlW6tiLevo6mxqTZCRhBHhUKweiYbCecvaceTg7uH+nMPvEdhVJIAoOhzDTojfZ6/wwwvmMNpH2VPsbV96nn4J2HTok7+g5XNP6jfIZK0+6N0qblx3tXO1nosFbinnyOtdStFw8ca1fO7mOSnwbS9kjfsP7IHZnkz7wGgBy9woVUB2uEWAy4ILehO3uIztb6Avn0GX7GeK/86H+GrjFwT5hOs8h/2hy+hDt1F2lD60l345Rm8/n96HO4z3xZq8yekcaKSbLqCXh+mvJC5w6T564+P8VOH//PDSL9x7Kq8/mx0XrDx809u+bWZq9DLxj8lrqXrjAkc8X75OgJLhhna2WAigPajRUTQ+Uo3QF87kLxxbYS75l6/lal63gW5fwS2wYYhHhf9Y4Mk2+sgl7EC3o7r4nXWY3ncf6/z3dvqJLPmYF8vG6RM3U9zyrxQeXi4dFARMGoyuGQeD7rozB9DdytrRO2icfhkwCzntNssyJFhvj9MHuumv30LNumJnDqB9HpmJ088IWD5bRD8IZIqzCUPx7qNlKCvkrJx3yveEAM2MsfSztfT1bW4vfAiVLlD15zxUEGSHaSzGW3bOjb+8nd56LZVmOq8fO4dycbYlMFw/czZ9+fvnGUl70zvvc4NnAgbX64n+0/W9gPmBiw3fuezwnmu2t5/dnezKpdOVt8rKOJxMe4k+IdfRpTLpDnvgqE3XYw4MOlwdYQCgx2EX4xaB6wHKjEsWrqb/JRd+nCs8UEW/boftsvuRpuKRzIMfuULEXP+mrb1jT7bGm4pb3nvPyNcb6rvr9lCY6rzenXgSVqZdkY6SPzAz/7ombEkgf8CEAuQSRAFQx4SEwBpcsqkh+h/FFxLFcDWVfHtxJcR9yOB5GZ6b09AovsJkB0edSBP5iwEAcgmvbdu5Qh4EKRGLo3CsIDcwJqCaBKBFRWq8Ic9EwQDNQo/i4IM6REv+C+CQCWQmdpySF0WLxg7WcRU1olgB/Ef/Q8vP2Y8OTCQlwcEgBSRSnVDwNqpCcSIaVwsOjesXIpAUnNDgnwQLe+BAThXxIPKLxgmxhP9KazE4BXmWgqMmy0Xi/F0eqraZpDCxCxDc3GReqcQeQB3YKzL+L26VoGNxcIXTIYVBU7OKqPFBM8URCIkBJF4+cByGJokjVHCBZ6gaRBqm0bUevYfqU3cBSrfEmruyPHOOONCzLJQlHos3NzW1t7S0NjTxtp6xeMyM8rqgctnBXYQZtYOam0YUqSIbMQZ4x59oxOD1PBEjGU84lm2VKygCGisei/HjA9NMpzNNTU3ZbAN8MSb/vJgIbTWeGy8Ui069Bp7PlePCR1BqI2zAroibphGO4JZjhPjJA9ppuFzMOxZbhVBFnXkFkFwRuJnDUKhavPzIPa3CoUQXtb/8+fgEACbTm2XpyzxA9+Aiiis96tYr041r5A6AI4aiN1W8CCyRyWQQ+v0yhwpuBL7VLDPcSvGnAE0Huu+vF0InQYL7z7xfDIAmSo4Kgi6DN28QEuaxf9DfW1bTF8/krxqZNX5Zdkmel7s83s5svi9FbSXmLo928mdK79lHnz7IixD+dBm9DvcZpAn6Bd5WZZ2YQ2mLnm6hwyluJBg4kSJtHKKuHJm56BfvO2X3UGBd+Uw4ecnA757yFN+11oo/Lg8BcONCXuCmKLaed0gd7YAf2h9ujL/glh8LQ6RO53bTqT38ymZvmn6wmX68iZ9gFE1ezL00xwTLx7e3cmsAsKFgCBys0dVP8pwucj65j5vuKdR2PozHeI/RuMNPUfjC4AMDYJmMIh8js89no8H3uc4ZgPJtEkMRYwOUGq2H9lkgQKPBZRBlFV25mRJIYYpZMh2gEnMxz8kA650+UwqSAkNO5+8DDb5QZGScYTAvvJrHDbua6a7lvFjuO2h/70EXCrjMpB+atK2PHyvtaOdXzJ8JrgGbCXaOHtzBd9TpaD6Z+pewgYoL0s/W0+7DrXU70nr6XE8APijfJD6K1v2NhbYViGXLyb1Lv3Wys7ul+ZQekAtcvzBaO+Q6ihZHJ+NqfQJW/y8cOA9w9xiVZwI/lorAi9MUFwZcwM4nepVYBbi+ovA4vw93Z7uv3zi8o3Nox5KlV+xZftGTS097pq1tT1vX7sHvdC6lx1MHh0vXJeqHQqFimL8XxO/sTpBy3PSFt8v1zLuosdf9uULhVOJV+A4Bh2gycoSESQMTLbBtiSgSEWrQBDiOUtjJR0DpeJCUq1yhEpWpAguZyXIUJAKhbgwKB4Kj8n4wonEEyZV/8HkREepnBKga4PpFwkkJtFSAJgmKBJcncR2AzG7LX7ay3HoBbgOyy809GOq3gA/RZqgbqflelcgf161e0ZFCydEPUiBUATd0WYH7Dm4UjdNhfSmFrw8yyPpSPAVCIUEFUUlAVd0gDnRzYRNTjUyBLgEypDtEj2N5ChobQsk7ACjYtqUPDdxHBx786IjIS2vEAvSbkFPXBpmo9CRodACqUNdYgEbUIDhUmButT10ClGmKNbeDMdUjFDJRbqcWDYUziURLY2Nbc0tTpiHJK/vDRiRs2VWrXjfivBQomUw0ZjNNjQ3JRDKTSjVkGpozDal4simdbUxnYDCkE2l0B2yAmu0k4vyOAGoXNQ1TNrHCAS2IRNliiBrogvF8rlAEIQ0hGC2B5uFWQuwKKGKIP00AysSvDyAZA8UYKRdKjh1CydDjUkceARF+AQD3LRtRuWfZJqrxzBfFl9SfnwZAyqKrn5553csk4DoanKFEn4K1wxIACQZnAnvTWaOFA7eR3V4UJI6k1MDYKAQOqYEFBgGDATn6C1CAM2XjlBmthelAH1wkd7BbJpkrICX/cAEfi1FeGT+YZEIMKrOrhRcYXHKAWmUh8mfOocwd9JF9vI/Nny6nUzM8YcEFxq2mS1YiCQMbTtBXttFOjBWhoG+/k18Rhglx6ZffcN/hJfbc65SJXrlpz4tfcYArDkUUNS9NhLY9V1jylFleNB2IIzRBsrYdJYNsrNApvfJ5phw/DQCSFl2xb9KesDespTUjvFfs3iYqhLgHPnCQtj/tXoSBk/q5mjtb598pKBfjXSPPPEwNQYsFTYeIQRMCrTqbAYDWPuQ6JwEtfqFYd+Ajupfh4luDgT5Fz6EwYAfznq1QXuB6JABle8Z1ukD6YCKw7mBFHMX0P2j06fKoZFHn3fHBt7fQf51M9y3jYTAxMuTsPIfo6xl6vIXfFni4k+3MibnSWfB0gYYf5I3Bp/fh0410Tjt/ZxoD/9ZV9MSOFbjXzG0A4LwHHTy64fAC1p7Vfd4pPaDOP5JximbHFRpmwKlCqTH6nh8Pn2bGU/LO/z3y6BQOXERPFqN7q5w65xFd0VB5wym9ndbY7vvs3P82Fa9rKv28qXxbg7UjnTHyYSvKk3rCZvQo3MjdMEfJlyNL5yFUHZcTT/nhvwBUQMehnAK8/Y/+QCE0faYSwo8VTP88qibxGH55PPBy/KCOOjRMJazkMU6ViLrrVjWpgsu44cYRTNGMmfI1KycW4++RQY+PCrg9n85x+wkCKnc9Xhac5WRoKP7gpzoSj8Fu/u/q+HUMgC8Q6nKbVTCTpkugEeofgw6AyTRPQXNCcgSPm0hXddSt0DTFwQcpK8MVcnztRy0hq0kS+I/W1WHiB2kaSJAw3HSVkYZyQl7hFUgR0XVYSmpQZE24VMipe2AdASthoLkOr5CzQINUTeG6p5oVbmqqjD/4L4IJqI4qQ20GAyDdGG1sTZqRSEMy1dzQ2JhItmYbWuHIZhsz2UQ0Gnbq5NSUaUdMI55O8oZBiXgqwX9TyVTMjPHEP8JCobgZS5jxaBhkvV4tVcrFYrlUggGARrVsSwuIxkNN0BggHnzuhUN2zRkbHysUCmhc/uCXlJiVcDrXCYYCkuXWFDECK05tpFwsOzbbJeGINIB0EnQiEU4Z1YYbZUYkzrVmdjodr7CfhwbAijF67ZOue2agxvjNNsUIOfgHmJBPxOPCbFBrsDqYqWjh6XERBNI8xeoAB4IElsBe4fpJ4UZ+7p2TF3LqkqS57vsBoDwXyxOGW2m4ysvZ/+k8+u4W/l27kSykj6wcWgneGWIWeyTLVLU3S4fTdPJhqoRpR5X27aSH8/TWJXRFs7B/Bao5QvVNtP9i6m+hWB/duJbA8x2bYnl63RM0dLjxzM+9+cmB1nnZP3DrH/xvfSOFQXBB/cF0UR61kdZITacbaWgWCGGAdctScnDzoIG0METqlK0wgwcpf7ydLt9Hl05+Z3PtCC3L0eEs7W+kL/2EDiTokeW0vkgZ9CCqL1iS5w/J3b9UjF0PpsO25Yduox0d8gKxBKEZlo7T+inWHeq41Fu6A2AsgcHPyGsxDEDxg0FIGaQTDAXCu6WhMBqfDVbJ85Y5TlVYL1pUdNACX8AA74CpPOVBGSy35VLap10B7M+YzRxrfsA+hB4IjtcFzyF2N/N3uPwP8QaBE/0KoofCtDNNL9nNm0rlTX6jxpaTbjbUx+jdA3T76ETlVr+d8nsI18/8frr5UXpRI79M0p2k259ojcSrLaf2ezejGfCCAfBs0C+MGf34uTe/rm9/U8/ph++I1LfIG0kYvPz1aid8z1DSLpr+D6e6lTftfCwonPJzKnyfrY4mgsJIzAkFnzyi15xwZVriYVxZJqM8kArqOBXD8F5ow+ml10jcWGCtfzsX+mZv7JMfPndJZiC3P/md/1zx759b+8jNTVZ3zBky7LGQ4xk0wpddcoO7vwrBECBR+AQLf5TpsF+uc1N/AiGBDLeGE/QNP/ceiWSZNE7kwqHw2ratcpByncFVB5zuXxEqNB1NEHBzEajcD/UdUkC3sBCqFxWMGEa5XEaaIFGs5qU6kSIXUGokE6GSiJujHn34eU2ByjWMcxW4bmlgbeYgnfUx0QXsmHDDp7/ZEMyLAZ+7MochAnW6cLUmw5d46oju1gO10i5UL6AT6xxF5vQ1lAO08Lh91TBiXUPCz4prhV7gqG5l0BcsUbvUK6aflA8RB0uozcKQcIbK1YEUkLIeAUj0CAmOAJS87piAxJbyIxFX0YVG1IL5khkMgFRDtKGFN9tpzTZ2NDQ1JlMtmQyofxokP2qCm9eqVUfWBdn8HWD55HOYbKtqVas4K8D+Hcsu5gvFXKFcKNtVq2ahJR27UrXYACghyDRjqFalUkV1YbjjbHbqtapjW44NByy0mlMD+8dAR5lZQZZfcfVl/RYfIWK7jIMcGAB1Z7xYKDtWhPcOjejQYQMvwgYARfiFkZABt6ELm9Cu8c5a+8ufjwbAH91H7XOzRtAU/BbOLDGMcdHF5aJRZlI3yUT1lCt2VkJxVZ4DSARdAJaPRltJzImDb1tulOn/hQAlOUcWFz1ID0XoX8/kSWidd9GfAsSUbxkh+vAvecK7ucQPAdA4jeP09W76j3vpMWmBixrp5MDS8B9t5GXNqR56/0YmY7AcBlJsUfz5XfSGJyhUjnzoFxfcuh83Si+b2fHJF9++dsnhz+6lc2JkXCAUE7QF7YYRqE0qzyJmBRoHBVtylI/kUb4e9HKd/vChqWVVr1Hnh0W48966ip5OUDFOZ6FsgR5cNs4UkCeABWceodc+wW8S44Z+9mFuTLSMYrc8XVk9ypsLucB4QCP5pBCaMGmmGzzAmEzf6Yo1xAITWSuN84zQ6KOYR5+ODTLg5wAMJAwn4N75OsUH+mVfwEhWgJmiy+5yE4HN+c/nMpk+Q2s3N66UZ2gwk1D35xq9KboVJtNMwEnzBhkmT8JMK/Jr5dv62aQ82MA7Tc2GlE3pGD381MQ9pfFkaj2Pmk6j5HLKbqXeVl6uNmLRkXRfZnV/Yoles2fGCwbAswTs3Icw3H77CbOp9NSXz37mxg0/uXnd6845FDd5J+5q2djxUFd3f7rk/XrvXImbfs0JB0l5bm+zr4Bfbl/T2NPtRsqyChM6NRtRojAe/N/e/91es8LBiE41AlLhK1SGkvt/sNUuG+X+lK9TGU7CSFCFPdecfOT7S3O32vkH60PXG/3fjg39KFp5eOT2n6duvjV96HAUzBl37qhsMWLKF69QZbAfEGrQIbjBYHB7B8vx3QiVOz7zM6ZiQuAQxMfgzwM3Io9A4UQil788JjVY2ZMvByR5MK5JNAvwZ3l9CRwaA//hVJ/k5JI5VIVFXCKRuqXwAYrG05WoE1Q0NejAgabQHVYgisfjyjYhZx3NgP+51fIT5VBPTQGvn6l6fbkeEca/qQWT/BDilUoi+YDXlWgjeEBdJjQRooGckpsCRxS3y03ZNAM4d+Hfkqy0r2hLLFYIgAM8aA/wj+VuENJSGaciGug4lBNiVBNdAlKIHBEFQulTchze88bNQKD1UvavEnht+QazjlKGNpzXdOJkqDcIv2zinkDAK5WWg+qjgEhJE+Rl9zzsWVlCocc/bV4Xnocj85mCuPzjE0nKlB9zDQBuBaTCLwGvSKzc2Nja0Lisrb092xit1WMh/gIXf5wL1Qbvr1q2ZVlVe6xYGCqO5+pWheoVGAC2FYkYnZ1ddac2OjyaH8+FHIqGIvFoLBNPJIwY4pYKxbHR0camJsOMoreT2VQqk67W7PFSnvfw4cbjZfxmNJofy+XGx2zbYWvLMFBcmNRcf9TZrpmRaFO2KZtIx6NmJBSp1Z2hsaGCVTLiJjqoXK0WS6Vi1bLQSCHc5UN2vQ4Dw67VYbOgpLyj6DZr0+fzRmaGjjmRMGr0hZ/wpC/KceMaun4DfeU6nvyeC2DqoOBHsc6YR7cQ2VOFxz8h3BSJIG9QPRwXmKAp93CQLX/Pn6VC9bx1/HMBBbhccr+F+mr0D+fz7OMcAMH92M28ICph8X44H3yC/nUdPT6YGVud//TZGBi17eP1v7mbGxC3vr+7mJ5p4bnz999L730p2xKocUOJvyO2YowsJ/zNRzf94Y9eXJ1z5x/ASFjvfscvPtX51Ad21T95EjVcRiEU+OaAwQP7B3WfMn88HcgHP7BMUCtwysWMNSvML0K84fFZrUHurhAbCR+5hD52C68RSoAEowfRp15GsIWuX0/f28wW1Afv5MlsHyWDbl3Jb1l8+Qz2ogGTVfrHn/NzA7YS1eDxcUA2bZlteFwii+nbZVMSRIcbg2H2yl7TR6sS1F+hTx3ir7n95Qq6soUvUBOYEheFkdVQswIjGXbI2US/nGyUzoGTxUQJWgsYma+Whwk/dUn89evom9u50f7jx/RQJ/1oE/3NbRPvYU9ADVoYWrATcFJMMSqeC7ztVXN9I+IruNQQfZf4THmvvDJxzzL63hYeLbOiTuEaVaW5alU6cj0teSnF1OgSwKp0tNdwxHk3R1JiTr6G6Ouu7wUcPS6thV4zHjtQC38W16TG0knh+uulB0pO+P/IswLtE6diRGI27pPic1F3JnUS7pR1OxzBdTaAOhsUwTOTYA8Ykz7LMhXgEU5pQodpRY3qdsgZD9tjob3vbLIKUX7Dto6bs1VzmPOBb4E/gbmAloB1odCpZEoYBy/4AZjuMG3Gfd6dVgcZUKYDN7MhYS/My0BRhCsDWgAfkGhr+GAaJC2k0TkViQQyBJ7hJ6JZ4MhBxHQfYF3P4cYVh+TDQk47AJG4gBflRL00SIFYrssFLy6HQcMfO5LvACBK1IzmCwW40VzZdJqjuOti3GQ5mjBCffA7IZTE/SxEnQGJIihUIAWV+wqiUxPC7FZBhQJIJuWlOr436FCoAicd0MfRVUMtvNLBx/0q2UHBB6t5ULWAg7uMO1xqwcrcSOKAgrBilsnDHAWisuUFzhyR5UD1OmiiZshSYdboMi6H5IwonBruGJUKZBir6kX2Qq45lpZ5FqiO65kCxJUDH+HVlH2HHpn9S4m5SGolyDoxTwEWsqYwc3R19B509CVgaRo1AFYmVm1q7mxqWdra1pxKRa2aSeEEv5oblX2h2DIChy4Ui4Ojw33jI8OVUgWtwUOxjhZatWI1GPnYyNjQ4BASNerhWNhsSKdTMf6usGPZ+VwuBuM1AuugbsTMVDYNW+Fwf2+uWtT2iIYjjQ2NOM94Q1F5cTdiRHimn0sY4k8O5wp1p55OZvizA2H+VjGsA1xNwgaZcTNiRBGvWCkXK1aFO7ZuIak67ukwIPC/BhPAqljtW0qX//MYZeq7j9E05VGguUR/dje/P7cIYERdJiRvRMqNcYvjlPUbCwH4ARjbKpmzPCjbPva5IfOjS3iSX2wUae3C1l6DRp8us7m3Ur1Edy2jb53EH6WaF13jvCvoK5/hjwP8ZDD019977R+887ZP3nr2aR+56dJK/txuXsRy0xr+4NEUnN1Nv/8Ivzawe6jxd7/z0nu75yaSLjZd9eS/vuSnF4zTV216z5tElBdy6a+uBdvDDQ7e6PFacnvvUrpjBb3v/kmsfUZ86XT63cf40wEMsPZOYaKTbci9jbRm1HUH8eRy+vQ5Ew+T2gr0p3fT2kuJF9b5QM8+NftrzTBHL5QpZbBD/STCfBi06HeepP3yPCEWpn9aSy8GlYRNhTLjZIZxi3MyiHkNgGulOy4menRhBgBGIFppyojVXB6R3N0rJE//43fVbvrGyXTlbuqY0RhbI0/V0AIPnbj112Mx3jYKtyI22Kbh9a+ZeJI2HTBzEAgD4DnEuzBuXeevAxLy6GghEyDHFjBjL5Wr+D6xf2F+4hKLSzskuDJ9TTYtm3s26TihVgyXHjedXNjqC5eeNPM3pXkiWFZq+qREKYcCYTgKzWaAYIDuQwjKFY/HE4kEjjzJKgtsVAcOm3fF5O1xlJnhP9zMm5EgbFDvFNAcFRNZsptJupRD/gGiCN7CZNCLiLw4SErL879i3WouCg3CUfRx4FiBPCXlyeC2EA2tOMcJROACaUWQmdgJYJk4oobFYhHa/M0lfgIAVU9bAAnPejHz5TJBwsl56QMqEV2GCrUMKvcrW/eW1UJBHQA3k8utebbZlbpQ+uaCU3CdUiT5MwFOiMO5k5CRWygWqiqSkne7/ZK7DcY6wto5fbfBXR2O5wIhrAAX1wwhbiyOwtrIkd/TcHNVaIdDIqGcHHoAcs2LIwlEicvBUSQ6ugbDTw0ATprzmogCHU5zUvEYEp1bTNOZCRp9akQfOBU0JhLX9HGc6D4+KbS8rk7wiFA4oNxzwJ5mAKxKrdnauryto6upJWtGY04ozh/+AgVHC4XAzuHCmZcv5Idz431jw335saJthWQlD0brsq7liXiiVCj09faBlkMaC0dT8UQymohHTWjYVhVGLQyAClyO1dDUNJIbO9DbPV4poD1wWiOLrs4lLY1NsWgUF4JSsYQiM8G3caBDh3sGBgZR9Eg4CvMYowRNGKrbHe1NLU3ZmBlFWaFWseyyZfG3A3A1kYmMWpjfBEBEXo9k2ds3Fv/lHwbj6dphov97VBT6WaKxRB++jd/1nLzGcj7ganC+9+nZuHjhAPnDcbFTj9tlkQZiYVRMXM3mg67/AUnyJzhQhlPn29YbWYBg4dYEjphjmojB9D8n8fy0rvhfCN72MN39c3q6GCqMtextC636XSu1fOxlu+p3ruB52ZxQoin4jx+RUYy84wcvvvtQ155hcNUF4d5PfOGH+8rv7qTlK4RWAmCrMJB0hxnwXTQC2B5I55k4i+WNtmM37/tAFy9kevEeXpvROOOqm8noTTNxj/ijKCW84C7XNzecGB06lz7RxhPoivYC/XOSJ+Yn8KNZTGTowBCCRQerA9RjbvqDrrlI1p308dqtw2X6Y2H56xP0o20UOUuYNwYhrnho0rslio+sDPUNYqbOOLF9I7GFtnADAAOhbbIBgHxfLInfOTkFVM3hkW41UAzkfsZ2eI30/g2TnyccT9gh/trDncvprY9Mfntb8Lmz+AsYcwBmzh8RfWq+FX/HFb82BgCo/29L52NoPFftuU720sE5hPMGV6lfEL1H1uXh4oGT7JPuA63ji7odquVC+RvT+VvToEC1SqhywKgVcXN2FUA7fCjZgANHpioeJJCVbUsePYiHb9k1no83IpEkv2wYB9kCtVEDwLJ4KxWogYRBBywRyiBgmrGmIC78D0BTBrvTAnjFZCcCmVFwjiKbbADI7vNwuF6vLj6kCCp05b4Ojj5Qcg1ijuYdRZ0BBQRKEm7qqCOvurAsSGALxUxQKUTgOBzNS1+8COCPonJ0N7bYXoH0/RqxqgcNUjmi6bMRwA0WBeTOzSYGDK+SEZGHGuctxcFB8p8VSEIf9aDmmrHkOVFgyMWckxqKwCsCuyHXKvj1ggNHSLyqccciRMxATscPQkocR3aGRGYsmQLZVIqr4JuHASAztSx9uWcAmGq8ILIEce5aKkCVg0fOgX9ulfwgdQi4kL6CQr2u0D1Oiqt11GPQAFAgosL1Ex3Zb03dBjTVFG1sS6ZicTMSqVetetXBKWXX+EyzMGwdps9V26pUrYpdLViVfKVcxWjGeOAzMAzbFOcnTq1cLg+qjcbigDDvCspfCkOJ0LVsLYQwmgvlEqx73GELlVKhUobBhdRR+Gw61dTQmEmm0EXVSpUfR6E9edcvo39waHRsHKd7rR626zy1j0sFWj7LTwTiUSkDNw1Xkg0xXBscNA56FUFoTzbwUKTQMqP20mX5dGO9pUgvTTAfgA2wgOnLYwPT4VXp60ZkKC0KiAAy1MunG99zcI1X9r9MpoDWyuxvFFUXhbmxWl7QRFx/yC0EaaG/vsGEwqyR/d3nAM6Cc4V3oKjPkF2gnS309xfQg0t5w8qFY80ovd0mI0w/KhTX/GExmiobCdqZMp7+8dY9v1w3+ERHds1wJPDd4IRFL91hvOP7V12zY/NwCQWdH4mo/QfnP/aGF+2ul+snmRR9iTQ4ACII1rhUaoEfvHvlhn9AyN9pshxotjnyReJAAy/Ovmz/nJ+BCyBd5QaeAO72iIhuAh+dr2fDDjUeoDOX0C8TrglTMOnqa8lAddqlmkBDYLNXRVJ2/8SQAynHeAO5n/7aOpgRfhgqaDT8zpF5d8RKUvvFtO50etcV9J4XUTZGm8FWl8sgaZbxjOYdnDyG0bAg36gXQmGpwMKBG0FaPAAjGSkgFOWciezcspL+7hK6ZRXvDNtSohhMaNgbwRME5/8qYU9BqwBdv40vCiGMOiR+hgzg4Bw/Mr1E0oG55ZtQxx8oV7g+8wi5ZxkvVZprMY+cslfJQq0TZbDMgF+bD4Fh8OIacOSYnf1Hg5xYvhi8aFVcmOF9SM4JnHBd8ogAfX3Mi2f3RZxRw+41xr+f7f3b9uGvNI1cky3ck4TEGYg6Q0a4hru9cBAhHMJP3OuR7/YlyksEiMHbAcKFUBBfsBnVBDGoVsqFfKFYLEKuDwcymUwikYAbOhBCSdJzgUT46P4PwCfl6gUtlL+cv+tgiedzy4kjK8gTAHVLoBsqXim9V2VWDbhZ1VP26wUEFRDqp6YMmFd6SF7gX+VK2YxGQbHQPhrdTRTQWPyDriQlYgWLvAIAfhYq9INUArgFEYlWQSH0TSRgVFIwQOmmRtGkcXAjBDIFJNBziYXgJw23HtXhwY/CR3Grjtt9rpZAFRQoEbxccM4A/SUJebm76vjv5TgpiGvIOYPEQsKJSI8DqiZR3YgAehI6hmFoy3s9ru4JNY3LhXAdrs8PAjjOBIINz1AdwI8lze2OQ19BdDmyRlehRkFPARh7CrD5Un76l4CbotnWeAhMvFypFktwwMTBKVeyQDR4U06cbEgMfV517FypNF4uwtYANUdJMP6TyWSM308PFfMlNA3yDRO/mgsLSUuEYe3UYEbUbIKBAOO9Fsa1IkSjuXF0HEwFVg5FePPQRLJm26ViEf0Z4fd3DcuxR8ZzpapFEYNCBrgrmwZsZtWbG7KtjbACEqghys4VxuUH5wnVcVXg00JyR4+gSRChM2Vf2ZIze+u4c4fbabVFm6PM8Z6eTAyOB3DyvHQX72i5uLl/AFQMpQf7nw7wjz3y6xR+BksAl3/cCnhyZBaA4SGpRZVBZ5eDn/oCBUGRQN3mmP5aL+wKsXaQU6Z/P50/VjWaUIN5EXiqjYZS9J0MNW6nxDoyUE3Qs6fbHvjLKwcfXrr0xbubt/f6e1asH+InBsN7Wv7oustVMjdwSXvzKU/++aUP/On7Hwp31FK7qHU7hTrk9o4fmhHZ4YdWBVD9/XJTRW6ouLpnwj1Lqa3IL+wuHMvH+dXMRbbNZOSlX2CYYVQsYDQn+2lVE/Um2Yo5uZcu3E9hjBykgOqjHODx3cJ9AZzZm+TDbfCi4jhbwH1wOk15ggaiD3N0i0xOgoOAXuvDGaTWhCsU/+TNfNoETYSCyuOIRsZQwUkIIfhLq2ytgyOIKrJDpdD+aOeskEeooWCQ7/Z2oEJl0RHTmrpco/8K0ZuG6EALve4pysBC2C4p4zcg+igV2gqVnbJgAunDC8avwn4pGGqt3o1SNpwRKAPMhmlc/PgB5c1Msfo8PLSEf3MDRX6t99TkOcEV8iBwxsvYrxxO5LTRbMApjjGIq9RJMrQL8jWXa+Xyv1WuWDgR9Yr1bFArhYr3JMevzRTvTRTvSwx8pmX0mobcDxrLjyaoHMGdWJ7GM9XA2Q3mD7/Ew9H9CR3Bz4XSEQW8SlZw5BREQckNIGyGaZmQTx741Wq1UCjk83kcwYxBv0CLYQ/oS8OqgxLgyAkKTwJYKDRAM3WlAAIU6uLCMlRHU4MD1y3mJl6ygKaGozrgVE1ORMCpSC3ghg6OvhvlBDiOxIUa2BBy1KPEQ0E4LXhzuRyO6VTajJm8gMKH5IEDwG4+8j+OGiikujnFycUDgqUCJF+eJkcuoE8aqkIFUtHkJW0GSq+VV4hXYkmCQbgKXn3VC/hBgGYKWQ3EjcdMHYkJJWdAExFx0Dwl1UmQUE6NmR4rioSfCbnd7ceSZKApygIva47LrSg/SZLTREtwuCoHTAJZiaPJcKUA6OCo4Sz1IBLRY6hvBgSCfQdDyzYBLoXvdMvj68CNIkhxpKY8OvTnFwCFpFKepr4E3Lo6uXpraypsRO16uGo3mPFMIh7BaWVGW1tbmhsao5FotVwu5PKFUrFvdOTI8EAVtY9E5fWQENJqyGbDFBoZHLIqFjl1UPWEEUslEihjqMaP0OyajVJZdadcrYSikWQ6Wbarew7tr9gW+JsZNtLxxOrlK1uamq1KdXR0nB/ocSzKV8r7Dx/uHxrhif86EuNqoBkiNXvd0o41XW3ZVKJcKpcq1arjWDiPwqGybRftqk113KBxmZFRUIuEwtvbyp+69FA64fAk30GZquyg2jq6JcSfqDxO0znLxmnVCE/xvucB3nlj0VgqV/eF3HDAXUCqwL2iQtGmv64KFoAWWWw9wdIQccqdBNwOjPBB1zcJ4GpnyfFRnjK3QrzH/w4wrWOHmh2uDLMxEWsphuUNzXSF/vaXPNH7iWsv+PojJ/XkUOJ50Jwo//vVN7x4/f6kafNIwGkCC0oXdt8mU8toTLSkbncDISjMU2JuzTTfHETepE+dz2/0XrWHLjgY2GbnBAAVAa8FL1jIwvQOyp9Ln45Stpv3C1rRRqvQTejTc6XuIGv3Su+fJnQcboxD1AU9C6IPd3DF0RkyNe5Pz+Pk0ovhHMAQWiaNiVh8jQoAccFuMFYPiw1p0+5O6juFNqdl4x9w2Jtx2ZNNeEDQ75FSTcbXe6mpgV75SspnvDclcHYoEGWf5IgCo2enfEIYpxuMCvS7f6rCLIHZ8JC4f0uKjRxxhF0EG2Deah5nVCP0xTPoTlgpcwLd+AWij8vnGZ4TfEjWpQRNrRdwTIBhiIvdG2WtIn44mf5SHmIBGPgfnfbay0KQuzFduCVdfSZWr5GT48X9EOK2q6GAMgfAE+o3mPgLVtPgxlK+oiKV8I3cSxNswg0TQKJH1qgzrYeXZw4lHWU8kOAIxpoQyAqZME+Zl3H/52lGXdAykS/+BAAvp8kskX/wKY9izXodNJ1DkWOdolETkcHFAUSEjqYQBBQgRwqI5YoCmhoRUInkwGoq1yMkSIADQoTSoxZQ5nchkgmki5IgJKK1lqluUWTg6DJRJukikVz8vKYcAdb2yuYLIYUJBw8kPkTM11pPnaE5inOiQXD0VxDNCKTmN6BG8aEC7gbZK0m8osBV9NwCrv3kROD1i6pTvYBKuC5ekWQYoPU4IsulySCXZPz0EWciNUBHGtLgxsXlS3oBsKr66Vt9i53DeN6ZCzapbKqsDpHjwD7940P1AdXyhUGH6/W6OAhNXJtFW0PELoJeuIHh3tDUdwDa1qTWbmvHQAN3doqlZMRoa26OxWNOiJqaGtKpTMKMY/BVi6WKZQ2NjRzo6yk5DgxGDMVq1U4kkul0KhoxiuN5tEAYPzYAzETU5KX3VQsGAES8bL/uWLAEQqEs7s9GaP+hQ6Du6HcjFMnEk8uXLG1qaLAtp5Av2OgKnM91KlQqB3uO9A2NVBy2IcTyEaPNttZ0tqztam9tyNpOrWrxjqOFUpXfAKZ6tVar1hxcCXhZnzy8wv+TWoufuuxQOl7jxRKgEdxi7jKPWzfTHSG+6XdP75+jhenQGx+jl8kF+Mcb6ZU7RboooNPBs0GnwOYXVaykcEGcTagmEtGagsocmp+/TgVIIdKZsq/lBbO//rhRmhQU6n46EKevnkb7mhax6P8okLT4NdYle5P/8eBJH7353LLt89BZcfaynhve9p1rzrNQtn/4uYhWit0CPCwTzApUJCONhjaEG0BTgEztnac7KhHeYuX69bxWrSvnbvH0Wzu5qCtHJ9ZwP9pO12zjh0LNZX520XxM1mcosQa1VeI7N1I0sJ0+k6FdDVyhfxECPAFdhIMBPH2WvVNCYReBgJwuZicUwK1hP8A2wLirRB880vm+6y59vK/NjDjbOgbffsaOdS0zLZppwIWWWk4qbV8zGMrUI+kZWvZndbo/xHYNyM3aBzwG/zJZuw86PjlGzqZ4hKIoFSy66dBpe4wRlBN0GDZGMPo6eesAiSNZBW4cl0ir4iRCBTEMYAtBiFPgMVmE8dxhLEZ/diW/CTMvUCd07vVE33IFJxovGADHFRier5HrFq7KuGC3E71fTPUy0Xdkj6uZH1bhvlij8uOxepWZxeBXM05f1BmMeuyIFZjVuZOmIEPgEJMoBWtxGB/wn/kFwpVEIbb+8QAV5mEheWjA/9xQTUA9LBNwgICJm+SjQjAtFA5uW3blh8OMMmJmDA5Qg0jEfRrAiw7UEhAgG6SCCOz2gBSF/XNpuBhcQbYrkALUEB15mmZMCxuMOBlcPP4jxVS362CJMEjhnUiFhfxXfPJPHPpfGiFEIDOjY2OpVArcDCwTxJapJ89tCgGEjpeOZow2lT/uX6/zXGhe6gAQqgrqhcOVyE8q6sr1iExBoFhBwkQf+WgW3Ggs4f9QkoxUpPBT4sjsYKGvIKH4xxlDJkUQfTcjAQ+7kOxQARm6QII4BfQR3K5EZMLWRVEhbvxHd/KRhw3/lYMKOE92u0VCHFB8dXCwCzj5KYibF2BZNnILGAC85F3GvRZPktZUPLCaZIJjUK6akg0XT2NLCENCufh69vG0uBdXU2OPiqQlYUS5QvFPhLGLD6jByHQDoHNtBgZA2oiGLKc6ngd5W9LRacZjY4V8iFfRh1OxZGMma0bYLB4eG913pDtfqYTCBs6IcqViRAycfkY4Uq1UzLCBGDgRU7F4PGzY/KEAC80UjUVx4mMUO6GaVXMyjQ2xZHx4eLhUKtUcx6BQKp5sbmxOxuNW1SoWyxZGfDhSC0dylVJ3X9/AyGjJrtloALQGznC0h2Mta86ubG/taG7EmY/2KBRLo7kcIqINwFuQSwXV5QbkLxngbN66tPiPlx9J86sgk4E7qFC94VOZ6nxzlu+cLhYdefq/N7IZ8KzQKpdzUEPwFfCPo4BylzNlIhP2AEhPzg1ZEBLTFg7jxrJ12lubClCu9dKeN9BwiP7uIv521XFFpkL/505actj8k59c8rWHdeZrHrxkw75vvf66THO1+1LKlKnxF0L7YGhhqCi59HGS3FRxF/UB4giTYI3cUR+fh9E81s4vblph+vlaNgMu20vfOIVWj/BisItBZok3MP3IxfQn93LoMpDpY4WUMHLYAFMWfGyQ2vkWIM5zDPsk9aTpb9bR0jF6Z9tkAwAA2Z3yMoACVhCig/5iXMHeQNPV6c7ru9oOlh7vb/n3B7aPVcz7updYC37hoyVZOnVJfyhD//WW6zvSbFn+2zn0B8jCAy5VKDsvdvuueJAjKM998rhjOk6VPp0b8nYyU2MYtzCwkRdOEzTRKqly8BUXtOeVch7BcsNoUbsXdsuFYi7ChHiO8NO1PKIW0sY4Cz8iVfwjV3Ci8YIBcFyBsXmpXKjwwzUMHf0OsVsVGKT/JXNbitLjptUTKdyasgtM7Uo74vUyWAm/WIdQ3O5VbTqEjrhHBfgAswiRCP9jn9CKqdDZUzCBML+OJ1Pdnp4m6EuCDhyZ/OBPIF84YAb4k/RM8+X9WqRtRKPxWMwU+KYCbv4K1dWSaDoMSZILz7oM+BFXleGFcSENw/oaOg2cDJM/voK4CpKSmwtXWuIqNFS0GAjCEQKQN1n2HK5aVRgAsGp0H6S6FlGV4JjpCQA7dC9LwfT0AbQAxwroqJpbQnBZZpBu4qLCQRwqu/Nw/SYnyzPubmIM99kECydlofmq1w8CJJChQhTBMHT7VxxURQuAfKY0IPQ5AG7pWBQMWmoAsEx0/Ogu44cQA4e9Ag3Vo74DLCXSOX6JIECAGgBwSxDD4hfW9QkAF5jdkbCQbw13C+Cnr3FxkJ8LSDhxCQXggApkXB1Xn4e06sABL6crcgBCdQRRRx96BoboTiTlH4cP16caAB2rU2u3trWks2HbyQ+PGHVavmxZOGocGewv8bY9diwSbUhlGlMZlCRXLBwZHMgV8rxPtEOWzbvzshUeMWq2AyMhQiGcfJlEErHC8ma9KTuK4lR2YJaH6oVyGew/mebNIGXzLwdR4gZUTFQRFkWpXOGXjGH7GtHhQr5nYGA4l6/WYBnbbMiHI6h6pO50ZpPLmhvaGhuSiUQsFitXrJHRsXKlbNdBz+o4d0NRAxeGqrzBjGGyfUnlHy4/nDanGQAKvaMbZEV50vMz0xY5A3/wIN22kgZTNBJnuxXY1scE9OlW3p39hrVUEsoyGucXFY6NAYBc8APv1GsLqCdYC4hIVbwLx0vFrAHXAXUDHXhMUkCaR7Hy6XQhT9Onq8H7kQtwE9l5+szZdC+o4XFA0iJ97xem3Pt/aaSPxP/yxguv2bHZcS+Jc2FD68jt7/vvf72imkjRX8S5qHy3PF+O6O/bvQaBF9bEHlkQMh0YJ4BuHQMLYfa5dlwnHlzCL2gWTLplNa8Ee/EeeuPj7qj47mb6wWb6yrX8wkAhyrv6NASNjQWgGqGfraUX73UbZAK4XIDLo7uD3QThxbLpjRYYBuEZMoVfp5FRut+ki1rYNwkPyuOO6cAo2i5WEBxoMaRQiA9em/jADy6++1DXYNFfcLNoJKK2S0Tai1de860/hrGJE0lOApSXccQbyS+TFfzTdyICG7pCBvnscGp00y9pQzelotQYoSj0wfJ/Kc80EPFs/maF20rI+CKpJrw/n9yeMBXQyLCRpjT+CQHa6B/Ppwdh6S0Mb5C9a17n+k403i8c9CiWQL6ABQInN4bEEqLz5GWPpIzNuhW6eCS8LhzGSfzJb2SOPEPWU0kHt1y7boSj0GeGgcjMfvkGMyOrAEAVACUiOPpqPrcD+3EngN07lrgCqfGO/rLRvEzpio3BESUp0fKTkqxcB45QhQYAUu4HoRjwauEhYRLI7wE6IPlckDDIy6Q3BLQkvJsJf8oUQGk4O5bjL8JA8XgJE6cDuebFpkKtbvBmL9Bw2RjkAPsFkjIfIERcXvHsVQFQHUQE4GWFQAUVWjYI0AOGAZoUtmx3IRNKjiqgVNrurAT92QwAcERvDZKfviauxdaqedkxRIVD2VgKGACAr4njrAaAcG64NSm2f1BG6S3WgF8aGRnzEbGlHTWU/XrUNDm1CQNAglhT4C7tUUWJyEJ21+rocknEbSFuROHJ0ICaDBDOV4vAW9FwUpoFJ6dqronBOWhRATc7RUS+BSFS1pAnAPxyCMYgkmK3GACSGg8hQCNCIkIGaqaZBuGHwoFS44e4WgIAQu4a0WEFVfXgx/XBn+iFjIvJFZDyikMCNWzw0LTvAHSsSq7e1NyczoSt2vjQCKq1atUqXCEOHjlcrXFVw049Ug83JjOwE+2aU3LsfKFYLlXArFFcKIDhx+UhAHdh1QIzS/O6vFg6EU+neBsvw4yA/Tt1xyJnLJ8DI8f5mc02RsIRtCgqDevVqdgY92VQeMuq1hyM/bAZ6xke6hsaypXKtVCkjJOXt0LlSsUioY5MorMx05ROJWJxZIHTf3w8x68u41og1Y3EYyic7D0Ky6G+raP8iUsPpeem5JtkznsFjZv8xPz+yU8DPvMzWiLT59/b7C5ref0T+khpEq7dwAvB01V66W6a/CWWY4GN0o8gRcgXhVnIzHGz3BmecH0MnafHr1+YDbjsAkkMGOJaeeNsuj5ocaNMyvbRd7fQt7e64mMFXipTorMO03kHKbkvna+aOOn+312nffHeU6f1wMxY0zz6yHv/K5qq/nQdrQjR6SuE562U6X8kAcsKZE5pHyTo+Bn3l+yQt6JxjwVMuc0ewFkv3tnxSCdvAruviS713qboztAHruJs/+Qe3t7x/qXM/q/azX3blaNz/Pm6OYFE7lxBp/bO9GUJlA20FcMj+MAHqaPWvZ6d4z/6mA2IjppOb19YDqtdJxSGe+NXf/NVt+0/LgbfyR+8ddmVzzR05V4N+22YtjZ75cV5PONXwFCwU8UMmB0wAG68la65Qz5Q0IHrN70JNerxnvbABjhJBgOyQJ3OlDdY901b84ar7TneUqIFDsFjB9h+n7yAnmh3vfMC1P81RL83+YHWicRfykOAF3Bc0ToUvmg8PFANX39vGkSicoRyP8ykMxlQSRDKcqWCO2ilitu2A2bMd3Z+c5c5SwQe7zrgEoaZAM7hQ9VwFDC5gVDVFOLlqXXPLQST/a7EFUoiEuLmy07Xxar8EyakMp9dCa9G+Zm5Cfvn1w01RWV8cCMW6g4kE4moEQWnh5oCOnKUv8wcxYBgfsHvACAZFlOI3wEQSqZWASCZT4D5oxgAUlwO5QSlAKrgFlLqpfDdcGgQow4jgf0go4iez+cRlErL+2yihFQQBQ6XcnjpcxMjCCqSkiYbTJxDPbBGQAdB2oycbyhUQ1rS5r4mF92dAGcp/nIBOEkm4Zy8yHmpmNvVHMZ/pB2Qjh6RrsYKKvi5sAT/eIN31vdkgNiKqol/UhAJYnnNmTQYxJiTEgYAL3TYMqxTmNeOuFGCWXNcAfeAFEDhJxbRb0FI7hBblgXhdAMAoRLbfcQEQM0/QogcRMxQocJTQDfJci+vESDnrvGV8WdaLIW60Qt+Bn4ZJhemPnDI3QbUPYFhAKxY37B2c2s6Fo/WQ1axDK32jnY7VD800Gc5DtuGDug5pWPJWpXf5TUSCctySsVStQwmb1er3ByxGC/653OsUkUlMkg3FmtpamptacK5FwrXbbJ5WY5dHs2NjYyOYrC0tXWmEknUr4bLkl0r82Zf/DHfaq1u12tmMhmJJw/198IAKFSq9TAMAP4wAH4ws2FtdDamO5oyjalEJGzEDKPuEIpUqVhsAKAFUWEjgh8sGaQGG2Bj8/gnLj046xMAHygQ7vpnIT5PWd1E9G03YMIAeI6BEoLeoZ/A4MHIwVmnv/IbBOg+COX0OXskgosqEgGjBde5wxXPhSZ5VDJ9dwnIL5IJ427a30AfunyGHfqfJd51P23vZxvgbd+98pZ9K+wazox6Xz5lwXhcGL78qp+/44zHYEkcylDkPFoK4g5L5hXSDrBnYO0p7QaDhPeItMkUIKvT5cmA3+A8fF2nj5EE3b6cXwIOGptOKLBzP9GHL+UHR0DCch8cKXCJ+LO76Gzk/uyBZFdNWwuEYXOuWAWPyc6hV0oVZgOG1l2BWfYNQrhhggaXCt1I37h1y9t/cCV6xJUcU4Qi9UR7fv3vP7DhrQ+FnqHtT9NVTXQ6+gg27XQDAF15lQzpOYGrw44n6RND/DkF4xF63KGbLg8s5kETbZF2y8i5A/Y/4zooAC18iTwkmfIy8fHH4Sx9/EIaSrreeaEGwDtmeaZ1AvBr9iGw5xXGPt/iHImWdlMNd287ZILHFdP8CXzblvnTUDzG/3CbzvOWmiUYABGZbQ2HIxjtuFsylwE/EILiMwbAdytJCgYBPjuR+60bFFSTvzidmIhDWefoJYTVEACPMC3ewY+LOgVCKVUq6m55kJQmCKJky5cBeM4/GuXkZd0OVMFbmDEK4QepQul5rbKCHwtEUXTIEVe+LGBXnCrYP9SRvhobQsJ4chN5Is0ZWwDQgokLQQh3oRyOxb6CAEF6VIcHKIXBg9Av0VgMlYIBgHJFo1HD5G8gABFJx6XZflyXdbP55bq8LBTBdvOLpF4EKUDzOX9OhEMDNJXFMq0vbpVz83Is7nwZMqiqAx22ByaVIQhIOFSO6ggCEm5jbwJeJciB5dL4akQIx0YQ5GwswYsaQQw17jJvEEpcBmtLSVw1XjvCyQAaBEANbcsONILcwaDsQZKSfe0lNXl9hZ8AzGUAyG8iC07BLQlk+pSAhSKZcABSU3Bnjs55B8omoTICPa+PYIJBA2BGINnB7mnfAejsaly7tjNpxhrT2dbmFgPVikSqjgPC7aBWbAAZYPYGhSulSrlcgQylNMKGyWPTsKHlQMQ77eAXqtXNUDidSIHuZNOpxmzWNKMYJighyqjP4AqFYqVUTsZgJCSMcAQthugWvzDA3wTgJgzVI6aJ32guly8WK2D+aHdZ6sdVRFvAdIkZmUQ8EYtza/GpzA/sUHQekzrO4ZLHV4iLlJvjlSvWjJtBFjYjEI6bJNhhJyVM2hLiOT7wpWyOLt+30J3ajy9QQhQDvzIxtwPpASmXly8ZahtoCwDw4jcqsaYA9FQTQWVBcRALP5AnfYcY8BPxAc7aIqnpONQ0wf4v4wI4j9G3tvKa8seOxbY/6Sovo1qSp89fT697glYMhz5/81kv+tprHzzSOVaO5SrmeCXGZ9/CkIpav3fujr1njv7tpfSLtbQhRivapYK6hSKsI7RAUSgdyOWumdg/gPqCmpd4xc5wkt73El4SdmoPfeoC6izw7p+Kj19Ee5voogMUNDaDJ+54jK7bwOuCAHuypbQsR297hPvBx59cRV8/ma7dyA2yYmySFTEJyADRNBS1gBedi5Gsy1eC4/aQLHA6TcYM+u5ReaPjSeG7MAmCBUXZ0EqD3rwxrGLYAFl5kWCUenuTn/vsqS/7zNXfeXyDw2fk8UE9ZOVjfXesHn2qPX3q6MDWgvEQbe0mE9T/fCkbaue3CeyZBaw/wrWow6TfHqT7Lqf4+fTF9RRF9YNAbS6UiQCc+U/PMhgA9C/YPywi2Eiz6RwHjMTpj15CRRk/CwSsm/Ok2291BScaZ/y6fAfgOQT4fS0XsQ+Ydk/U6Y/0vKVr9ItNo//WWH0sbh+I1UciVIyGK2atYlRwmwYviUZBIcBXak4Nt8qGhgY4kA5TKAqBbrJbfnzfVBeHyh+cVQKVBIUqUa868J9/spJCHOrTI3NEZvd8Y+YQ+Qexl4EAzAZhPpjr8B+eeg0Ccg1CFNz24YAdEOH3AXgJEFJ0J/x52Q+4EkcBNeSFBqIPgGaUS+VyqVStVOBFYCweN2MxkEm2KiJg4Bxd00ddmXhzRSasnSmAjOvCYd5fqZ0XOoGgXOF72YHmQXYoQDQqWXMBuO/AagCptahJPoGUXRcknkzTVPgSdQBIGUdI/MZERIjUwUF8mEhErAPuPy8DTktCuLvh55JqmsyQGeJDPgyWi9p8YFPGj4KjRHINAGShKUko589ubiQeUgDqobmykkDdgERhKug9Tpgojzpcr5utm4gmo3/ENoXHjYV+YSHvRsPFg5wdXtVZTwBP0KGh6pwsZEi+8GoFGQj1h5wv8d0+VOLJpZizgOtWr5dytanfAWhvTa1a3kaWE4uAUifL5TKM4mK1UiyXw3w2RGUNf5Q3zRJLGiIwbpwWsIBgLaAb0PZhCsMbRVg4nEgkGhsba3UnkUqmGzIhg2AiQKkWoqpjoZDFItKumEY0nUrhCPsB7QeOzjnw+7s1nqKIwgCIjeXG88UCb/LJhj5u9aif9HQNpY0k47FUMsGp89qgGvoJRUW7YbiwKY/WkzePq3a1XKm0xMsvXlcwF7hDOygOqB5IRoROyfC079lD1AHmNJ0TP+eoBNg/0CX2AJg6yBwoKcYD6GBQYW6AVYBCwQYAHQTXbxbCBxqkzXamtw0ihFtlL8VOeYAAO+R2+uxpdNdyenS+XckXgtN66O0P0yueoZfs5m5EJXKV2Kd+efauIXcp+GJxatfAX7zkzs5q3V5Pa2Qobkai/gqKO4RKAtvlOPvXEoYTdPdynuP//FmcyHvvp1Vj/IUmn/0DFxyina38hd3W6U9dBPcu46U701/fhC3x/nsp7b+nKwjXeal3Y5mTnesLA7DZGr3nPKhXXDodyhgeGAwYEv5qsTXSv+hB9O9tgcp2izLiBguGwYMuhibYMNJBo/Xwe4U//cGqd332Rd+4c2vVQYlmvegcQ+T2NR/40RYjW9u/su+uHfVkidZioIJXYuz509ojUmBUbT6E4hRewXbrpbiO3TztvEb7YGzjeoOBocul5gDa7USx/5xDn+mmn15BY+jQxQAWHIwjHF8wAH7lkP95Jn9nYuy72fz1mfx1mbH/bsz9MFO4LhOq4ibM1ATnL+7CMiUZ4Xsj7sgCJSUQgrLgptze3sFz4fLVLdwiccPFecAUkNntBD0CPD7hArxBKSncmrICXpUDKAT7hQ+xmv5YhzVZg0vFHBtHjQwZNDVFvqd7HEohqSBAgj1IFE5MHFw1CEWRJ0fxk0Cek0Z89suzAsOACRCWbe6ZSUND5/4rinIZxkOMdxPllwnNGL96iyTBIaDJkb33id0SyVEBtyfHf7dk7AwAoQrXL+Bm945uEK70KLm3nImtEFmJhKJKDeCWjCSrIDiS/AXwZyJBcaiQS+V51c1NI4BQkoAU/8Q+5OicEQ8KJr8MWFOs6YaKRIYex5RJWw1hH09EA3zkpCHXg3uNlZGiOfLKIfyRlEWGvzLW/Msxx2RNTkmOOlZlsKoX8Cri+hGMoz8yVYJ+RxZc7kD7BCFR3OdTSA1ZyI+hbaCRRE0NAM0UUh5piCh5sYpEd3OBEEeFFhgh6mVPAAj1yssKmoiOvQmIEJAYDHV7Ei4FqgmBm5CUSqHeGQyAJa3p1V3N0Tq/iRs1jPx4zrLtqm2XyiX0LK4iAE4ZnFumaSSTfJrg7EGVw5F6OFwzoqDdEQSZ8ShsBbaLMFoTUSdUq0fDtWjICjlVcqwQf0esLJ/8LpWrVtUyo9FEMome4dFjhCsg+I5jh+p2CPfTetg0YWqMjo0VSsVqtcr8HiXBRQQGMdqFakl+5Z/PVa68VlxaFs3Ii4TQ3QZ0wf7lIZ9tNSWqL15fii/QAADAw8CZYAYcpNRyyuKOu1am+kAIFpzGcwDwIRQblAiFBF9fKpOUenFfSLFxUwCXRSIg/XrE7yKZ5sTvLmkW/EA0+4Q0rxJT4Wf0r9t4zvsmkMujBcatUeOl8P/0c14rDwJNFSNfje4caH7VN3/rb35xAdj/wqf8gzDCtT+/6L6LX9KT7aXth+mUJ2lTB4Xl/Vee+AcnukDmtmXjTv64zQaqj1GoJKeSQMl6T4Y/vPrjjXTHCsrHeDL+9B5+RjEFqMXSHH35DHrRjG/QEh1oZE4/xQDA8H7lTto2+a3WksEfUrAivMr/dU/OwP4hKNWo5FAMlhvs1E3S17BU0YmqDG6KlsTtA8weQxc0sEP6Uaf8welB6P1kR+V1WAz1YDODUkOijLOP8ndFV374nd94ZOuB0UWS0GcNXIQG71ue3VA6MDBSKYdfFqmx9XK2EFvUEXeNs+QtFLV/FjhSdspIDjYs6gszE9YFBsa87P9EoejQH++if+jnfjPOo/oCHnRMwYvEovml6zvR2CbfYn4BcwF8yAnVy+F6GTfL0ODHO0c+2zb2jZbiranyA3F7T9w5YtYGo6Eac2iXlOC/94cX9MuUJBgHeAOuA8rGWc7vjtbK5XK+kAPB4oUlTIqZ+jMzwA2Tr0VMQJidIbokytDzAiHyj3NhVZ18hTrCOHO/KKLNDoW6oSpuhtI7AA4lJRKRFZm0cBMIYZKZVMneNSmkAOyVSExOPZoFASu73AjqHENLw7QPUiZq7EezcDR2oaFEqUYgfTxdCIrApMTirT/ROGbUNE1+h1gZmJaE/3JcPiAPLi2nJdV3C8JZc/FYoM0iUUXCTi29wHcjiEso9QdAQ6GKkrO1glicLP+4JFDijD1IZI7jZqLFYYkeg4BEY+AoWi40VIBQWUXCamge3n1T20kC3Qy5BG4s6UJJElKOw7kgHHVRVW57bi+3VXiQSVxWVjtB5FIOKR4EbkxpUx6Jmgj88oorNwjEmoQ0hfgkb7cNONxL2YXG0J9oSyr+T3qUm99boiPg19p9HfZ7afJmQaAJvDienyxBIqNMglAvXsnEYjcjDpDo+MdOqYJo8pp/EWpcgJ1Q4LpLrhzAihzEwF+JwrYUO3gMciw+aotwqqwgWUnCXlLsR6Rirj71Q2AXnrHusnM3gWQjB8Tu7e+vOFbJscbLxSrh0sAZ418iaqbiiWQsAcKey42jmpCjySKhKJwoUogi6KAqn0J1wzTtmoXuiyVMGNV8rUHiNcep2jBnC7l8tVxpymSymQxCucbh8Nj4eKFclgl7x67VY/GEEY0d6e0ZHh7JFQo2DADiRYRcU36Tw2lpbGhsaEgm4jFczTh1foWDrTzeboi/Omw5dqlaKclTNNQIhvUXXzV6xjLcBBcP8CdQqy6ZXAS72uNNGD//EZM3GgEwJFQddPCAeBeLJbI2BkwLlAtnIhoEXQEHbIxhflXiU+czP8bvqHHZPtraT+d209B48u6DXYfGMjfuXnnD7tUL301yNvzl7957xbanDr506E3XkwnrJS0rxXE+PCMLYATjMXq4k/Y1ige1a6Jl6GU5t0DNm0u0EiZBnb4rLzeDebYUee+dU3qpAw27SOxqZlqPHINAFh+6bWI/UJyJT7fQ587i9J9op6//YOblZ3mH/nQ33TZK151L67fLC6n+7IkPVKpNug+jFwqotQ8EwR6ARK8eCgx1/MCDp6BAR/43ddV/vvqxPiT3HOPkzv6f/v73l2QK/HQCxhso+24xVtfJVDMqC3MdZsC8eFBe8A1W/xVystwh58vzAzhr/yJEfSN0waV0Tg/dvYxuRgUXiatlpd4n5Ax+Ac8fWAejzlDEPhjD0Rk2ynen7H5egoIg3NYA0GXbtnG5mhHQlPszu32HcABOQdNRrux4U8sx2SEHQtwbeT1MpaQUQX4cX/go3DwnLXSd19giSJY9THoXlmVCzyQrXyhSj4f5coCVBHBrXnrEH5gogB9XlXFUL4JYTQCvD3jd9LgZXHYVREBnohiatCsRowTcH3WED/wEjQOglRAXOjIxDE0uHnQAvzBQkNKFHHmPkV3TCgAgMuQyUe6WAV5J2WWcaEKZDge1Y9tIFVBx+EDMALgTiQmjf1I6KADHdGMpNBRqiileKCBBhSti7osC8LfPoA23Zyq5racpiIBLrtAgbnOuHXthtUCLKTL73CRQJW0xUUSCUIBAzAdZ2g4gVa+dGVBDATg+PxgRMK2eKAwO8pe9KuEy8zjULILyCaEeZ4DbgpwHfBIRqlwKDYdE+xxFxVkDL84jI2JqvdhUk86SocH1QkyOLOWBl0vPZrYrFC/niHyl7txEvEDO224oCM3Ul2uCOEKCo+vgH5ySJiuomMEaXhSUrb972i5AV1188osv2Do2Oir7A9RGc+PVmg0DACQdDjBydB80o+FIYyabjifqVatSAROsyfcZKFRj4h2uwxgKW3aNJ/fRDKF6qVpCnaIxNA4/cMQ/ZIl2TsRTNctGjZvSGRSP97uNxTBeRnO5slVFF1cqNvJLwNaIJWAV4FcpIzsgzBZ5OMJ2hFVJ8cOIOL/8wzMczNJgLbIzTFYdJ6PDq/wsfnZg12sV23JqdTYAlj6LuzpOwJeLoyL75zzirY3+lYCu7AerA028WyjOorBCnirgB3KMdlgqS4DQDuiqu3jm+O8v5L1ujhrvuY+XuBwcbPjjn1y6a6ipezxTqE5noItGMmr945W3vf2yxz94kX0kQ1/7EaXQ/xeIPbNTdkbyFm9UIrxw/9ZVvF+nAiOqJqfPX91GG4eO8esfO1vow5d5VztBe4HO7qarnyb9eO1wgv7qcj4Cb36UvyjHT8CmAZfMr/fSLSP09xtpOYwxjEm5Tk0A/P50WaYC3ndOYCd7BSqIgeE/LlBACEq9TRwB2DeHP3zNef94x5lsjD/XQNG2tA8+9N7/5g3GMCZh26wREx2DfEgm71HrVa7yrMAABtEPvkO/WaIjkcPTWvI5RW+aDc7GMv1iNX3tVL4VvvEx+t+TFvG2PWy9LxF9WkyeF/Cco3hrKvfDbC0Xro1FnGKoNoZB7N60VUHdABhnuVTim7/csoNQBT+IWcDkcxahegRdAY1Q/goJCC5u/RDats07b/MdFndxTko5DZRBhREVXplDU2rODx8Q6mfHYHYC70TZRAoxsxYcIVFWpKFToHKMZ19HI0ogQxKbwQBQh0qYPeuc62S57+DofgH8WIEiwYlqAmgfMBbQEpCNaNRAI6A44Hpwo3xoLsfBj4meRHdT4FcQcFkMlByhALyuhNuIJeJkaApaL9bhR88MSIM6KJJOzqI8SB9w9TULHERTesWVAxMKHhBRHUiT9QWqpmXgxySIIZFYijAvNRbDD3UdYKwi/SXVV6Fk7nY3hwdqAbdmCokOCqggNqcgxYfXTZQJsWaOv1ALtBL3LyeuYG1mlJyLHpGMJO6VWeTsFwmOnMhMEAUkwT/XEtCInJ2bGiRcXakQegQSMQCiIuQRCyB9KSwDQlaV2J5EKuA2OQRSmAkDAFwDLkNMAwaHCtxUJI46gtBQPdb4jsU6qikd5raYSpDLDAbAxWdvOPeUVflcDvXnmfs6jH2q1p2iXc2XilWmzlxWIxRuaWiCAVAtlmxm6g4SBx13LMQLRULRmhMqlSvFCu/EU3Es2AWwECImTxrw+7syAsxINJvOmkaUcBmynXH+4IXR2NCI9h4dH8dJhH7P5QvwppLpZCqN8w2jH+U25At/mWw2EYvV5I3hUrmEUK44KgLrip+aEbTgsfgjHnbBqoD9O/K4EvY9avuFlw+f3vXsHuqDQmXQtDKLjOO9sn6Ax4OHTTLFPsvi7+cFUOwtMjmKlhiUAQNjAOwWvHPmEwQDXGrtr7QGwCZAsJ4Si+IAffo8emCpDL0FozyU5GVlNRq9a/krnwgPHGj+lzvPwHm3kO38F4LOdOHSNQdP6+r/wAUP3NdF122kN++gDePCa9dS/yg9OUz2PlrRR2YzYSSD37cW6ck2+tjFHD1m0ydv4h05ganMu/1oP8o2Gdetpxu3Ul/Ubbern+KeOZil/wODCsMqxd95xbA+/yC/aTBHoyA6zoBvtNNboOQXDOMTnFiXyEMIUwd6IItgyfsnj1jgZHmuNSI6Ps4TMw+jQvO+jQp90bd896rvPgHj4OhhNpaqo4tfvzILouHaH5370EcuuzsTq3I5MSZRZtTiWgl+sTTCHED/3hawiKB8riyC+r4reG6Ac2pKB3koG/xQqCfNy+Rwq/rs2fwyycLxX0Sfk0VSJxh/RfQPE7b2bxbq1VBtXFi+TPDnf9BQfSbGTMG9WWPY4vYPF59muMexSKDMgF2y8cgEuXDv7gzVgQShrCmAZMpRQ31lcFUcQWBk3XscRGZ8fBw8U5LhXFQTgCLupGozwCtytji1DJ4anCzzXYC6ocALV7yHD0EFH5oUIug8YzB3lk+ugsIP1SOngH+4cWhSkEsS7PDi+tFV4sPzMoVFGbWcfr3g1rZCLcCUQMFNXm/Az0DQLGwuiMGgVVCCH8yIk/AgpWNMEgrggBAURt2+BMWAO5iL2CS8KZDfnnBrFDgAOABI4NaM4IUmjur13YqJKB43db3cIm4dXK832DRNPyk4goAOjr7cj46jOjhFESpEC0L+cdPJNLhIkBdMAVeTgyYbAADqoaGuX04nlFE9yMV3aKlmLDAgmpDzCMK56Erh9AwAzQVR8YMyGCmEvN7dMDVAUphUGHEE3fxXaie6kiS8KK3fYtwDZGghOVQKpm0OL7fA7HAT5ccwHNGLLm3otbbK+w7ZUw2Ak9a3bVrdgCGVSiUzDdk6CLthxNJJm+qHjnQXK2UuRyjMBkBjUyqeqOQL5WKRwrUoiLxhVMs20++6gQtFvlDiXfwdp1ytVHETg0VjRvDDCCZeu8/fT86mssl4Ar1RyRcH+noxoNs7OnEdGhkdRfEjhjEwwMtrstmGxkZ+4xOnIK5AOMLI5hf2oybqikxYyE0vdcO1Q4YOiurUHRgt8r5BFSXDWYIrS7lSQft/6VVjz+oJgA9cA8GhcVUE3UdhwZwec0N4QQKI8jGdLT5eQC3AddCaMXGD4sMBsgiTZgpMWVOx0/XxeXGBRAFTuZF+uIn+B6x6MThy09onv3hOrcKTXuO7W8R8O8a4+W3fvnQNWC3jSEaoPHI7U15mJfpgifYmaM8XqdxLmU1kZqkzQut3UvZV9MgKevVTNBqjCw/Q/ia6cvoOj51Cr3e7vqNHjL59Af2g2SVG/3QjrwJK4qTh85L+5yReDvSjTfTXt7N8flwuHzLT0Q2Kjh+6skfGZzA6ugzlH5j88Aotc5oYCcHnQlfIw4H7xWRCEe+gv73+3I/dArPg6LH6tY8tu/KZx//lgpW/9USxJ7v3W9vtRe1lMwtetmHvb2995m2nP8GDeS0/rTr4IE+WZ2FoqMU+G9AyqCAaCm2+TowHnLwQTlkTdcLQJW3eKx0xUwF+vobfP9k6wPtiAaNxeucrJGBheJ1YfyfeAPgN/BKwMxDJfb+hlo/UxsLVg1F7L+9Oofdp3Mv1Nq9eyNHXuImpF9BbM7wK+EE3+T4nUB0NUn6gqUHohwKqAMANOe7vcEAfXBYOJAjgdpxMJnDfh6Ra5fdh+U7N4Hh8y7WZaAKakRw5ukKS1yrojxEsCbyIAviEFeCYAbiavH2gW3hVA3yvXy8/WUVAiEaE2gwKkADIXXQZKp8CpmOiiAQiEWZ+cKPYgMgZqAg4D78nHIspEUeyUECjIZ7m5OsjTc7IzYt7l/8ESqI6Kpcwt/yAlJ0Bt2YB0onuAU1C1tBVkwBdqb3pu6GMKJBIqzM0BUgATloAt5uBVyqWKBHFQaBBfungkCl5huhopIm/flSNqNBAX0UBrw8oazkRSZYAoagsl2QgdU8ZjgUTQKbbA+AWC2TiVtOPAocC6cPr60mgC4TKEQfm4DIKOB3RgpijixfNiL8M1wAwMARikAPQwRH6kHtuCRBIJADFxykgKbLKDAYAbxWup4EcRFMiuAXwSiBwU5ZQ/esbAB4g4wb0hUjBNwAmXgLOpCPJOIErx5IJXAygG0skMk2NGOk9vb3lkjAFUPNQOBY1zUgUBSkWSig6f3Y7ajq4NDlhx65Vq3axXLF4woCX4LMtZkTCUSMSjSBxGdRhNIDssxXFcK+UKyNjozhfEslUMp0uV6q4OiEon8+jxEhbPu8FKi1vf8D8xeUKtkk4InZHWD4JwAsTOV22FWFi1CCp2FaZDQALBow0cMgheQJQr79iU2VpdlIjzgrwJPAecIKKEAIeGSiIG8gOlAm8AeywTT4mpZpIu/VX5/UA1AJlxk/f+h2XtRBgh+BM+0TBrzL4LqwCbTkIQQ2PcKzaI/TNLfSDTTy9MS8w+MH4c3uaf/Hq3z147Zbi4YbKUBK/BUVeDJDcL976ncvWuuwfyOCEBcc9Q7Z2kddfr81R/X9o66uosouSF1PPT2hkjCpvpNEl9P77+G2EkQT9bB3lYrStf9Jungy0FUYlRshibUncZ8+XuXZZXIRxufowbenj73/91k5eApSwufCKVaP8fYBzDk+8FTAPcONeIcPyUunEp4RwoR+nzCWjLiCXKIb/KgiybBQhbDwcoY9OBy1fIxPkuj/mDuofTrzx2y+vOhO3/8Wi7eyDZ//TT1NLx7Nrh1a8dGf72d24Hpz20Zve/O57VwwnnFpoaCQp1+BFY9dQ0/2HO0/t6l/ekA+P1amdrHb67Gr67no6I0cpNKA+rwsCPXiLrARDNcH7UXFtgYeFf/tn+okBytYgi7UwSmf8ZIegHKGvnEFrRuiKfTKkMQYdXrr2DK45CwM6/9yZlokdbzwo10V5nPbrCLQmvwUXqufDgx/tGPlcy/g1jbkfZMsPJq2neYNOZ5iZIu5T0NVjELhHyS1MXzadCghxV1da6YoEQWUE+aG+Wx2AyoVjcRTliPCCL+KIlC2rClqJu6sqQCKT/qDsk+IK3ETUow5R4YxUqITGBwd489Oq4EMlGgTqi7TcOBJLddSNI3RwVKFCvTiygyNzaqos4W4QZ++lplC5QvW1nqLIDpQLR1VGvmgZbSsAFANEHBQll8sVi0W0kmmamUwmlUqBDkENSaCFAU5I0uQNCtGSLvOblDuACx73R4hAi5jEePA1kSncnI6wfN/rw1fWfKEm8RjB7Hw3HICm4wM5IyG++no/9soPEHmIGbj8xFz1FFxl/sua2oIe/BICmqO6AZW7uQtQLRyFfkt+fJxAICUf8Gsi6nYRSNBFMGvfoZBwlvAfjDE2t5Vq85CEOKCjf/lxFnT4/BHrSxW8v66+eHnUyZE/kgAHx+KSSCCD9ZEr/nNmkiHKwCIcmNN6bSAiaRV24+dWWxVwEAIcbAQBV5z/eFmiAIVxdxcg91RJJpPLl8RWrcDwjbe2tyPArjmJdDLd0FCuVh7d8Wi+UJCaRsyw0ZBKN2Sy/z97/wFoyXHVecB1c3r5TY4KIytny3KQZVnONg44sMaBYAwssCbDssB+thdY0oKBZQEDC9gG45xxtmUr2ZJs5Rwmjya+eem+m8P3+5/T3e/OmzejGVnSmu/jP3f6VZ06depU6Kpzuqu7OVlnpqcK+ezQcIVR26x3mo12o9GqNzoL9YZe2GkvMwiMZ6aUrG4CNFoNXAD/ngIFDZeHkNas1vbv28vwXzG5YtWa1bMzsyiIV3Vg/36aeGR4ZGx0FLfXdNeQx9mgmva94Vy726k16y196ISmUk26nCA9fWuMpFZPTyLrsrKaRnNcvdFgHn3vq+dO+g4AttE5FmBI7I0v7SO5Er9rBWBvTZolQWvfP3Cl/N8v8AGoC01FlcFFIfybBQCuzoXmNnwrfG1E77p5TNATM/ev3Pm5M0urFu7/28tl9D85OG189vTJmdPGZ/7wJdeOFgc6mvP04tA5VZ1Df24wwxhjj2HzfqvZ/ENh+Awxrp8Pv3Wt9gI5ajkZWONHP+lRNNtx+1Fn3PExbuZ1VXckPnWWdvbfv0IBStk0G95y5xHvEu2kw+2rwzmHQhnl6YuBpOVxnu1f91cz+WO+Z1nF8QSOHvLof4rpz7hdZU9C+4JF0xDAAsaXoJe/ErbnQ64X1s+FH/nYS//5jnMen4EOVj97x5X/+LEociQwSX/pcOhXwq+953l/8o8nMJ6OjTeef9+fvOzadSNVztmvnh5KRbm0qw+EyyohZZ/UXAR29nfM4KZ4+oUuLtm18WN98+vJA3b/iN2muDUiHAvvvCocrIQ/+krwp0QcD0yGP37O0gfKjwUGyBvtOeCTnASfAPz/2IfAevVU865iv5Xq19ONb5fbO/PtB6NHzrXOx6YK6x1wi4GAGyLOABKGZLMBSJIAKWTBHtE15iNlejiBpyY8g0iYCcCAccMRsW7xd/TtnW6RVblY0Db3nl4WVK830dkzOj9hQ6QnoeQIkMoPmcDYVJDR3QaKzHeHJzmbBzhiJbvqpHouh1M4DkoASSowBjRb3AADBlNBEh1EwswfD8JGDSiLJFrA6w7dTSCi2BiqbGzQO6cCegV5zp+uhpO8rVZLb1Tv0rwuRjNsUgsXS0aoujAcUoWsLifLV4gLdZMQHorp2EtLieihBHucA6GMCo6EsZrg92Ik3RSGrrx2gwgKgSTVASU5UlIPRdQSEQaZnYc6DjI40QEz9ulgE3txDo8m/AnRAwmdHE50CkfCBLxe6OdGbsJ/NI5OgkI7eFNEcgxJqh/1V7YiGtB18T0cPd4cATavB3R6liO9kLMuA8iXOFPPAZGDBbQ5xSkxZ5QEkGy6aUBBo+quqqd6FgJOTKKOwXCsIR29yKNRmdy0MSItsMwWoLVrcjgA+UJxYmJ8ZHQUaiafLZRK7U5nx84djUbTuladP1Qujw2P5DLZudkZHIBKpUzBnVaf+aK2AKO+HdZQ83R7mZAt5vrYH1mkZRrNBhJyWb3GMJfJjVRGSrl8p946eGB/u9kaHhpetWoVsw7eKyrXqlVkyE+oVJiecBoY75mUPvZHKiMbHwBDf6HVaDJ5WbPpSeWgk7Pd7/HTYwz2JACptCiJ8NILf/caHIAlV0RPGLQwhkLk8pnpgN1/O01rUVJZxWHAW8BW+/aRWyz+nYLKTliAceWfXMVMucouD38lfG5N+NCJPYNY2zNy/c++urp9vLSmyjGiPtG4cP3+P/nhL52+cnqi3R9Zst0AI29D+FAIn7drwVeH8Dp6rBs+0g+f0u33xTdyLnEAIpC6zkzGBBvtMu3J3uo53y6od/Wx5PlC+MYpek/owXL4wIXhjXeHq7YvfdigntOjCGkM8WO9QNE385xpRjwVu9MeXR2s+grru8GHXB0MV2pERkq84Uh7EDkXm3+7oG0/967Qm5Ged0/uhf/whpt2P65PPKTCqa+76+LfviZTWv7UkwPwTbmUW3Oju1PD926b/OU/u6re4AQ7aTCBn7Xy8Gfe8snTN86GK0NnKPyRnam/an24iGmrtV9oP9fsYhrkluU+cf2kAl+a0+eANfVjmeT+5ihOt3fcFC6LPxTNuP3cGeGj557oo8BU9N0hvC3oJtZTjH/3DkA/tPdm5z4w3tltxlYz1d6a67VSnF+++nL0gC+sA8twtAOeVXzJ6u6pdkybDyCiQxwDC3/bbA4oSfZBJPxJwJFEyeUZOUJ0OJEioHc67Xw+Vy6Xcjm92ATLErjaLMEwD2oOBsMU4tYtcIGJWAfZo5AhyTsohAjnoOklFwVCUiJRiKz7xhfBkziS5EtwStcmIMTCB/6ofIknImaxm0qJWtAog8CgWEm2MEUnYi2/0NOLbhahnQZWmOwTe89SPq8bAjJLOl1MKcx3zBvEwawvp5qxLbFxrdOpjDlnkRHvRKko0TJeW+023NpRoR0Qmh4l0+4sEeXo7QYIO1yI04l6KkjCxiXo0r55NQYr2ZvEauU8dIjRjSqiDhF30A4RL9CSBMKJSkcDBo7KYFBLiBDBU4EPQhjUXHaTJ0lNeBxEE4r47ehEH0sqZgAweCqAV6Zy9H6eqAvsrsZiEQjjCDPNDoM6OqNnACAmI0RyBQVNsAoNtjPHqVDQxRmJAtONQU7U5evEgc0So4p4NCGCJPsgNLKMHudC8mLFnb5v51FfAh4bK6xaNUzlO6GvnTO9bqPZWqjVavUaGbRhhyHH+dztYbvL1+wxHzWpM5rL7iba7jZb+lhvr5/SBXiC+jAYtr/GBfZ7B6fK7jnq/pH22GkvDydGvW5X8VPpbD6PglA6baJ68EVFkyOdKXA6UWo20+vovoJuhKgd+h17fa9s/W4Xf8CMftswxBmFthnt/OHk0MimYdodrKtXnd1ad4JbgJYFFgOmof9YQlm5TzMTmR9mbdksKroP+xg3AAegGd8x+HcKusQrm+xJwILApvx6ONwK77tI+2ROBLW9I/f+5bP7ncwT+PTnIPKjjfK6uc2/ed0jP7jnxtN6Z87012BRORgqdMqWsDMVPmqGH1V5Cz3GKPhOuKkVnrs97B2ROe54bztUNoWUW/aJJU07kO2ZZm3TuTA/7ciXaT4mhsNcORQYD7YNYqypi7jDrTBXDDvHwqnT4Xk7lnnLUA7b4qX2kiWdvEcBG53hd7nd1NhpW3pwUZZwUuJKG6tHS4A4ape9qRRsCbBEcQCo5k3hVnSbCet3F67fvuH9t5+z0IJ6cihM1E557d3PePPtVw1V5/PyH/khhXMFZ+LF9tTuedNhnX1feXy+ubk+d/bk4cqZ7R17RjCZGq2TcwOYa0ujnR//tXu6qXQ53UmPyrt49oDbrj7Fm7ot3hmFKtT9bmul/U/VJhW/UvwCc6ofsaF1pLu6LLaOa/f/O7+pBwAY1PQnZ99vvCDctFE3i04Q1PL59t6jwef5nxo8/d/Vh8C6M+neTLo7k6l/q1z9zMjUeyYP/5/J6if0/G53f45f71BWH6yJTytWWZDYrE7xABi0zFjXPImjB6KwXVwchCc5PGo5lmKQAUTUgSIcJlJwNuBhdEZrfkR9xz/WZN7ef2/sMv2BZzkWvAgPkGVJNEHC6VDOwarJMIooli4QdfvPo87s8NSIwpnPwu/2DkkiCcSschFrRIzzOic/EijD6QnE4BccbQsQaqgh1MlqDbPNBaKyheyVqTQg1mELtLH5tY8K4wMxpJYNNKx9+EhWkyABVEqPWzQamF0tZfMNWPboIwaRhOABGp1ysP4xvMgG0YtGSZck7WJAQWHycnSoKMvlzEnAwxwWNYpSPSix3jBQjL4IUl24RWTcRWGDJzmORQGmr7e9ioPiR4dIBvXugHGcHBMkRMdg9kE6YejKYIDizWayIhdIQWC78oDL8TABExydFwQgepgAUeW3sWHsSkruAETRAcQUz4hwZYnSYgmAVM/uYU9NAgM4guL8IIobqrNHbQHafOrwmWevxHBnuKBDoVAkodNuM7bGx8eHykPZVLbbbi/MVyFSG85T7PR8Xt8dJBNN0Wx29PlgPIFur95q1dutdr9dHC6nCxlzAFLtTovBQ1VxfVFSD9Jk8qHTq81Xm41mNpOenJhgWHda7V6nk89kawtVGm24XB4fHSsVClj/jJ16VWadD0bOg3q3U++0Gv4sfreD3+LvI6U/e2ntyWyjG1Kw/lG33kx3+3/7g/OXbXi8dwAeEzlTznGqRTfYg5UYO7pmZMCy9E01/x6Bk4P58HDo3hv+5PLwnXUR+ThozRW3feT8ua0T2z/uHyN44nH6m27f9Mr7Jy96VLeoiB7W23sWcb56YW4o/I5ZyJiTrwrh5SGM3KvNWrV0qGXD710Z9ti7Yq7eqmcrJ/DcsO8xkeg4bP199nksB9br1Wa0wYP1hj9xIkiFzvrwnrPC0x/WB84cXzs1lNrh2s3hrtXhBVvD25a9xr/GjPv7o9gRwJR7jhmsjCiUOc6uM6x8GJj/lx34uHMYwcm3wCbtzsAZuhbevT38+gv1DPTEtauf8TdvZv4xjpNBqr/hpQ9uesX9kxc8fPjD4d9+Xi2KLb4TfbphTT4UOS8o129QoJ61847rRj5051lDlzbPWjn95ne9fP/ckr07j40fe+3dQ4XW/37nNT6bH4Hv2mX+5CIAHUoX05WcqvgiN9vDLU8SNHPZzEAT0OAn+GiHgbb/1/PUVD98d3Sb6ONn61MAB0+ybRhQv2Xuzz9EhKcIuJk/+v19B6C3kO5VU/NfHOrO00n9hVsK7T3Z/ly0+dvXSq2ketXE4prqdI5Aq1JsajoGU4ETl7CJjtUBJd7B4raRpwI4hSgWyVyCJcSEXeLiJAKJ1UXUzI5YuF7GnZXFqYtxKd/HAgP8UKAn8Lyex6MEvDoeHmQAhD0K3RkGQZLTxRRb/8ApzkMYNZwOEmIUN4qOyFbQVIkZOEapAxSOSwAJ4xVTWSIQQH2kjL090Ow8F5LAhOjnEuHC9LCYioYWtZu1NtnxH3K53PDIcKUyhNXU7fWbrWa9Xo9chVbLG1nVdCtUQvTf7O2oHG8E/zwBNpg3vjS1wYkFRCphV4AjRAcZPWCCFysySAQqR8VqinIZpIpNNTVHVyy0CdL0l6ZWNjFEWto+EclUZhOhiEWdApzicKLrzJEoyhovWMzFwcPADGmjxUCMiZLAmFlMLt8RFxJli5MSFqUomQoM3GQiFbLzSLpCLl9PYNOq5nxlKY2sPktABM7PMdad/+oCQsBrCov9BBVst1+kw5FKkgTBOlBivRqelAiEIQ4CyBGIWPbFLI69O1pHPQQ8mhtfWaJ8e9hW54AuxOMApNOrV63evGHTujVrR0dGC7lco17XE7q6VaSPejMG9emAbk8GuO5d9fBTg74PnGp22+l8loZJZRCr8lGCk0zjCX+308XX1aDnnw1lhrW1nvYdZtL4Gx0aDcd7xN77mctm1Yo9vfQTMYjglIJDXw7Ws8Bo22nqYGcd3ku/hyvNieU1N8HdVLf/qrOb60cXZ5MnGAjuxj/MsoNmXpwd79PYZvYi9tblZmD578CRF1+/H4CNttFsfQZDcuHf0THr8JZw60rtOjg+9t+4ef8Nm3d84twH/+npM/esjqhPLNL95/7dJ05/452VDbN+4pwyHf7rjQOX0leGziXh1oLMYwzpC0L4SXsPkG5DYHoeCLl6eGBl+NLpNvfZJdXX3m8GFhYhziZ2Km4AvgHWNq5DLe7ch60rT7PdIyeyaSQX7js9fG5V+LHb9Sp3B27GKTPh2xv1TbGf+07II/ZonGKloCrjJ8FaM/03226iu4Iu5NO6/h6bZcEAQzhDcdVyRiddjO1LfT076mGhYlbeGnYWwyfPDhfvC6UdQ1O10n0HcQ5ODisv23Pp//jquvP2/eBseMdFYW1Fpm+rE/7kk+EvPhdueiS86hLjQ0O8FApFwxVh7KzmFS/cs3nN/Pl7D7Vb6a8/QlVPDrfft+qtr7mXSWrDGlpnAHhu9w001MXWs/42J7qbYc/pudNO5CcDL7MhhD/pPtvJgPH5b2eE5++wz2Mb/vjZ4XHcTqN7aXJ88c9EhKcIP2utfksU+z5C7fb8/PWFvb+xYu7jY3OfHqldX6rfVqjfXmjvT/f09rsIEbcqsXiaQfclmbAvNL66J/zKaXA2MEgnkCzMZndFq7dTlsCzOJA2KNApfpXakwg4PAqcOQkAFwu8RF95sVPhwR5l9SeKtQmFAOunc3oAimkaRSmII7CihEH5hMESosOJDrTQP0NEimvnAYojkMghKta4+tocolZcTEqOHgCeESSUCF6QG7BRF+uvCXZzbRGe16Var8GkpoY5UizmcTaaiMbE1q8uLGCfyBXIawOPv9CTLN7asBXLpWKppDbP63UncMIDvHkh+A0Eq6wKSpoCEPCwB0iSTgaTJKgyBuccVNJz2cpnP68Hxdh9IeqgJzTEBlU72mFGDOMLBgL2k1wTL/nGIERKGJwCnMHhOoBEHyNLGD9iRlAW/uvj1Qo6F0dTThtBhEhDeWRRRVy8H501TvXiol8cZiRH3e08RosKs/KiIj0VSlIlj8Y6qO7ijOUTdgYHqUnV+Bmzxr8zq1VVlpR3zQkjmEzeck6xn2Ta0SmLcA0NkYgE1dnu0jsAG06pbDl7UlfmTSA9y4ikzKFyZdPGjetXrxupDPe7vbm5ua2PPLJ//z5GlHozbqxsJt9u9eoN3fZqdrqpTK6fSdU7zR7jKZtK59OpbEoPtjCGmC8olH9djSL8A8R29LL+3sjIcD6NryB985lcY2Gh12kz/axdtVobEzP28a+GPobirZzN5xZarSpnlk6fNn5Io91qdTuslP10phv6HZxwXGScCX2uudfvdNLd3t+/fuEZGxPz8CnBmWZgDdllzgePMtQw7+y9NBG2HukPwPzUA9PfW6hlymAk7bBrlnTM02W4VK8Pv/CyMH/czSAz96385o+94Una8ONYfcX2C37t2rGzBk3jMNwMw3OZV91SuLpeo2G754XfKMvi8kadqIf3fEnX3Qdxw4bw589S5UYa4Q++GibN52mn9Wzuc3bZy0OpBNY/bgC+HGb0zbbP3lE0d+6hgSvoy6G2OVy7ITzvpqWbfCjl7y8JP3JHqAyo1E2H3SNh08zAieuX5Ilj8W8xf4Ae2WVmPcBhw6Bb8gbPo4F5fYV9HmtwgCWgjgxU3AlkUtNnhuvuD391mZ6F+N2vh3+45pLf+NKVJ/X+n2ylde47bjjjR2+bTPf/jHaicRj/9mKi1qHwe7PhU/eHU9eET73YStzPtGQDD4eKI62NW0UdMZT74X9/66L/9pUrH99X4Q5++69WjMdeLI3/xdinpSpUEwq/xMulhV9qdwBoh+V8gI7e0hyFTxSMEFoe3TnTv3W8QfKY0L1X2iZWYNtY+N0rF7eunSBQ59ftAe+3R4SnCL9t/f9XUez/GfqtVHNHpnM4PX99vnpdobUjp0U2XpJtJVYPJcun0QWPkqKF25dJO3qAJWkwyhEJiRAnetSPxhjJjNh0BSLK5bDEKK8CA7lMzygKLH1RZ8cgPUnSGhzvCRnkh5l1lTUdY5EwLBCJYm664YiRWqvhvEoCYc/uRh25kUnSkrZK5DsRDBJhBgSgQ8Qi0H9T1hkSUBZH6Il8ID4DSU5XZruAbpmAxAkieSa7fAzijBFcMUQOnPMwy7bVO0tgXyR6xsHsEP3obeJJhJN2tj/aCNTDsjKDGAZatVQqYXoR1QVQ235T92+9kV2Z9UVetRHQFnI9JUxQDNpzIaj1rQ29LOkcNylHB2xO9DDwsJQaGAPKktJrVHQVNyYiPjozoiNi3RWUjWtRIebXy4wWG8tkJjweUPFHwlOBM4MoPgBn40ii+iOWkySZShEG6SASemQup3sAOANQJTEVo3FjQuys9CjwBuN/0uCZTC6DeWkgt6fGshlvaqsoklBjDCqjzrCGpTQ/BxFEGOGwkUR51gMS4uMsyut/DJCIWqJgNHIon4WjpOWeAZgorFhdlrppfcmZAvRV614f+3vF+MTI0FA+m0szebaaBw4cmJmZ0ZBK6XED2LTxphdwbdv6hldG7/jMZZGD/d3AHeh1CKMDBVFl+0mnDK3NX3MmpRmtaQPOB1o2k+qhANZ86BeLsv4hwtPRTTo7U/vaa1Rrt+vY/gxaazmg8wvnxH5pPSpsT8xrlqIsPSDx6nOa6/WQ81OIMduewep3qhkBmB1TsYUNps3QSX6YPtgKnLD+W20mEQODZR677alRnPGMNYb17/Yl5jNhHBjcGPT5dvjEKdq1Yv22FPV9Qwdv3tCYKt/+e1dXd2DKPSnIDbXO/+XrLv6ta0rJ5dAYj96xfs1nNrymMzv8rPbceeF9OT0WmzT2Kx8M5x1QuyagFt/aqAsf2HbP3hWeNhXKxv3HzwlfOy0s5MIz9oQUFFoAT4COoE0GN+SQRK+5L7TsBhtwQfi3NWHVtnBKvO26lQl7h8OHz9VrRtGHQgdV+uLperHSRfv0nEAEVl4qSuPjKzKW7ratMuttdxOmHAPsDnMMju8uoh72NK5C4r0MgqG1xoSQam7ezvlwy/pQ6MoLunrlvj+98enNDqPzhID1j292+hvvfGm2/+P4XZycGPTftvsPCyHTDxekw3NGw6lj4RzakwHfMCucatKYKMmQY7xdYNfjU+HC0qFsqnf9jvV6rugkcc8DK87LHlqzqaYz62Ez7v0kolDaE+dxSa/RRxfG9wFi7BkOD06q14baUv4kMGpnPbWj4tsi2uMGRfvmH8d4I9y3UgPppMAQxmOdfMrvAFxpn1ZLdtI9lajfnWvcl5//amnqn4amP1s8+L7S1IdKtdtz3RmtNVpyYrPJV00tJAanA+hELai/cTjiTAIuyim21EbSxBpjCQMgTFb+YHo53SjLALonecA5PQCcB1BEQucYUQ0J3ZM4OjFO0trq9SCMASDb1Hjc1rR8gmeJyyHspUTN6MSjYTxRKwEPc/TUoxcULwiYbbTYdA7JMngU6z9qQPLp57surIL8R3k78117Z4h/srSMIgaH5eIPP4jRwEj0OQpqtyg0AKJkkV4EtJEjqgVHGrbVai2AWq3d0c0W/IGR0dHK8FCxWMzanQHTzjWRKA/QERiIdAaSO3brAFEkASggCQAv0fMmdKck8CRA69qnVhWwojygy/wGEaMKRVAYuFRlsUOCiCuGmAye6hJdtGMwNYETrYjFDlR4ALC5BA8kRw8MUmD2wBL48MZMtS/pCl6EyjwCEcVrjT7kGuBnrHCkLegFi5nGgCI8YGxLow7C8iqCTFwNPOkj6LlkCaJrldOvoNvPCxORJKcYSTCRQLXjD5S4p/oLc/2ldwBOPWPk7IvWSXuVnWo1m416E3N7bGjknDPPWrtqdSGX77TamP733nvvo3v3VipDKYxqPRXcbXW6mZDt6BZWKOSLqWyONb3ZblYbC23so2xKz/Dmskxx5gczqaiOlJvWOYF6GV1SaLepZaVcLuRyGb0PK9uqN5r1BnyT4+MjQ5V8Jkvejl1pwD8mR7Pbqfe6TXv2l3r6bKUdRdQ2ldbjv4xUqkN3K4/uAPRa7b957fRlG49lqT05YIR4d2DEX2ZrLwphXmC0JZbpsUBefqqS/ciuypg5uDUW66BOapuTwem2I+LEcYZso+4nwl9etszHR3utzF3vec7WD13Y00ub+l37wtcTj1QojNeu+NtPjJ97wHf8J+j3Unu/dMaFn1nzv668sbS+039m+JG87PaEKdsLv/yt8PQjd3h/6Fw5AL92oz4aNVMMa+cjC+8//0D4hW/rwvymwYclsWKwYhF6NOiXI9SJgTf17ND6Vsh2F603CvrWivD+s0N6NPzireGyteZCfFdm4ufPCM/aFXrpcM8Kvdz97XeZhCuM4WZzF5Ne9rERwrueF56+K7x8X0g/N/6m1XGA4fsse1nQ0bYY0nDZ+F0Q+p8PX9wQ/vHisHE2/Mb1Ybyazv9/fmnZ+i2L977/w9++bE8t3X9OCO8gTllfs2F8JHrrQpru2GwMg+0MUAZVL7G7H3Ohc216577hp//VW2YaBZsITxT5TPdjb/rMK8/ZqnOHInDeqMZKe0b/2uW6DNk0+Mvs1PAPIITwzueHN98RtkwfYX8fD2iOq8b58lUr4qiKP1F4zzM1ek8W9P9Ph/B39hqkpwy/FcIfnPwUdXKgqfuhV9PWHWLzXynNf7OI9d/Xaxt1z1nvb7SFkFQWHlteI8QTK1Afa9m0dSMBPE5h2okCA0dgQiJ4Kb68OkMS9miS6lBeuwQNBukOzxLlNDjP4JHEyIiJuaAnSQ6ilMvSqXXSADFhcGaP+jVIEyBTBsG5nHatkBGLEwnk1eW0iIGWtCt0JoCAiTmiIhBB0kSuJ3AeE0NIF5+dAZDqgShxgAI8PCjBej8iisOIhIEXh85OTI5HQNevNTzh5JhoCIJ2MB8jVwQvkXQxkEUha21aTO9YtdsAUGjDfF7vjXHDHWYKwqJP266PTq+by+f9U1/0JkK1P6LT8ecEkOXmta5mxsp4WQh3+UqO25noIIWjs5EEkoDzyGbVxV9kOzmicxyMJhQPI8SjyFehWF0WHcw1eHQ1CPsxQcJgWilR0o0HYgLiaV0Zj4QD50kCHD11kMeRSPOow6MkRfozBuIpKpJjlmoShdd++ogeqqIm/ZnogAQbQlFDQUnkJ0colqhw0gVJ1MxXPYLv+kD3I0MFOBsSHJZVcDqAaL7CYqoGiylsNEc49Ghv6R2AodH08Hg2fmkmpWpvUzaTqZRLq1euGCqVOb/RoF6rHTp0CK+1UCzKL1F76aRFg3an22x3KJaGaWHPY6tTI9JpVUaynREcUITzjF7UG6O0yJM10o8zhUGvcnVKZCBpotJj75m03QEw677HScKpw/mzYOdEm1ldw1CVjedQDR8F+rqBggNiFdJnjCn0FWfW1o08ucvQUkR9YeY+dj/2WdPMGqwQ7Phk+8GyIC+DJJGAtbTHfgdNwurYYuM3Ya7FCvsRwEhd1k5NgI2CgTL4XsvjA6sIh2EqTM+Ezz1N764ZxNwjE3e957mPfPDiXjvT76b5RQlPKFh611y57ar3fXRoc7TjP0G3nn3ofZee/tFNf3z1DaMbWrVLwpfKR7xUfd18eP194codUdRx65rwgYvC0w7rO1z5bhhpakTuGQ7fOFXfWnruzjCaXIOnuIrZqSf1lphU2HNq6NwbPrM7XED2GO98bvjQrnDoq+FXx8MVDINRu6h/SF8D2DEazjgsTRpZ7V86g66kZ3fZ+1NqAyMB+NjoheFGuGpHSKFq1ejH3whELhxR35C2BCQxGl/ATBbaD4UPnhsOlcOP3RHOPsQpm/of12A3nhA2v+ae3I/c9rJ0/6wQ3srAOYb1D1LemGN2jTxpagfKcJqSd0Ttk17oj7earzxz62cfOH22cRK7XrpavFOvPfvhFL7TBXYOztk5gmc12JgJGNicOO6Sxd+Re/52bQw7csQdAzTsFmthegEviyKWLeUJwsY5vReozbl5MuCkf5Udl322/EkCrbd+sUWfSHQOp9u7MtOfLda+m6/elD/0VyMH3jM6/c/DCzcW249m++3Q11dpgtbWGEvWV6PoqOXROswCi3A2g2oyEF06KJZQBqNaAQ0eTiiWiFRPVNSPS0CRUShmMPbFALDExexJicApLJUJkjqS6jVyijMrj0Awsi8Jmf2qd3EbwZ7WM1hGflEpyyJptKTNvTgTJWUibQwJpzMnWY51FBTifxw1AkgkDJYAJQoZBqMe5pjA6ceFeBDPD/Y4l118NFA6rZTL5TOZLFauP6gIMV8oYO7jANAC9Uaj1qi32m1+bW2mbmPxI5DUYrFYLpeLhYK9jxHfTIWRJSo71jApK4l6YAkSurHHMApCOcgyS2M7ae9IfFqobowP2VgycPmpzlHYBifuQ9LAAyItsyVwTIhHw9mM0ZgkFeJiikc4uhArASV098abX6aojs4lRONqQIrSBjBIISxJR2i4GHG6ta461TMqgs9kFIfUUJt4OFZyMfviUdrEEJNBdHtTDoEEMHhFkqjDo4sZXaWBUlwxP4o1TqrNR3cAFoshs95VK9u63Ww3WxqATRqU7q9Vq1NTh2ZmZhp1vdoHIQxldxL0aEkhz7gOehq422g15hcW5uc5VBm/Wb04VGcdpn2/26ESFI47oNd/plM5TgV5vZHeaEaqvGXbDyeK6d3t9xq6G9HUtwXwBvp4F7rn0MLN6HLstrq9JgHbgKTTxYaiXFnbjZSiTEYFCfx8u1HUFP/vgOF1r118w5p/hu2wf3zXyvElkJP8MG33xj/cg432ShP/Lfv2HWygI63hxwBKrtEmitlC2IXBOoCH//mi637i9U/eS34SjJxx6PL/9YX82NLHJ2uPDl/79tdd+o3xv3rVV1ecXu88M3x0JPxLlCjL/i13hN++NrzEn/WMwdD49kbt67hon66kduOB8aHzwldO04XVu/CvEnCu0KSHotgJorM2/PFt4eBMWF8Inxh4VOGXbwiX7Q6/+LTwgu1mcV5vgwG7saMvEBcxfC8NZ14UXsZwvs8+DnXcnrqUHj9xIPPBx3ISrHH2YcvaK5UOLpSu2bphOH98h3IRxckahv2N9qol3EwNzuWs/xMCLs1N1jgX6W7AOWdPrRrWRuSTwucfPO3OfSt14nPqcbo9z0x8zTHL4XIz/Uuxd31SuMpuLGBZc24e8WTKk4UNc+G/MXhOHgznchR8inCt9eETiAN/Obz718a2/9DKXT++ctc7Jvf96dC+v6gcfO/Qwt3RrlktPQbn1xJjYFVyEIbuPIkJajHBMmmNZ71LmOOVKlpKB3F0iUtwdJZBkGdJXo8mGJQPIibTcEC9I7BEVc+VZOeYyPQAcryypEIBtJZTSG02m52O7llDsUcDBL9aSRGukQkTCEMcxCAlYlqum5bA6X4kY3IElklwIlQdBzDIRkER23JwTqaIxXACzBFTzQsCniWG7I1BuqQo6Fcd07KWaCO9tl/NRVvZDRj5TiLk827neGZ4kIOlgxF1+PDhAwcPHpw6ND0zXa1WG40G5RdwGMqloaGhylBFO4XsUwBeNe81jyZwnSXfYIVEgN/hUbehxa9Dss0ECWa2aTO6uIwnSlWAPyqForpd/z6awUo7ojiPcvRUZxuEGLAtGW66m8QPU5EiF4UQgsfhFG/gOEU6WWctwqhHFOdt4pCgWKs4oHaQaGsfS1F4kMGj+hNFPVHwcJy0PAZTB9UAnpSApETbZRmWxSDTYJaBvnZhQjRiAFSaPWdWOeUyQHFCMao77dahqYN7du/et3fv7MzMfHW+022n4ZFZ3c/ms9l8rp8O7X4HA91c2IVqbaFWr7U6LZsm9BCRzSjqUorWPXSy6oas6kfRGjl9zgd9V1nlmiVPzaUyBaWC+cStdldf+Or0es1OS0/99vxrX/22HiFuUnS9zoE/jWa92aq3WijUsIRao6lfvVHTW7fkJX4/ABNpWwhftvsAr46/4nTMYXMCqNulTf9Nm9X13fj3gLkBV8e/s82ywRKaGhwCxwauQsEeRcCsmQv/57KIDDr13LaPn3vb776gdrI7kU8S5XVzk5fsecFH/yU/stT6r+8fuukdr7y6Uf3fL79mYn2zdUn4Vklf9k1szhdsDa968KgPe3H6hfATt4Z/+UT46qnhrENq+3pWD1bevkY7fzK9cP7+iDPCY+7XWoJVYecp4UsPhbevCI+Wwoxlb2f0e+PN4fSZ8EbGQMUu7ce7XzLjobDBxsNpduGfPqWPkpo8JjQhR8HHAH36TLurcyw8OwwVpd3qhZDP9N76sZfPn/AXANa/+OFiuv+f7HlpeRoMyONjl93OOhYw1u+0IX2qLq6fvfLwyZ4lc838rY+u0r1ZhBywGw7LOgCcC1SR8/FVpjprK0N94L7N8iALPPQXPsM3bZvWY9b3CcWWw+E/3W3bTU8GNMBJ3EZ5gvD4brx2Z9PdmXT9vmz9rlzt1twDV6y577K19z19zdQ/Vua/Vqw/nGnsDK0D0VLn6yUgYxSK11FSbRGMLFoAxYtIeGxYiGjCBOcHzumA7kcPABVj8KgngSQpiscaOo/rAFRsnNcZwGB0kL4EaB4rfwQP0Uh4jITuYQ+AhI75IJvKTMmYiOZ6MhgiURZQ1lncACilUonVHfnQvSDjPwJOB1Hc4GwcHU4ERzANsHntPBqJG2hYENPjxcxT7UdOsmNP6JK7p8awLEsQdQeImCJQhubWKG0Ri/yD8Dwe9vEjD2DwhT/9vj7lZRT0N4+gq80XltUrpc0OnQ4Wzdz8/BTOwIEDhw4dmpubg0KNyF0ul+UJVCole1MTqrg2SNCAiBvNaIsjLQkMwgulvWR985MJHqni7ZgMjKgUNbEoBJ1obNFQdEigQQXEcIrptaQ3DLqhtPgmqyWKJqSYVzT9N6qlEvCj4AHFBwDF83rUy9LpHRWqjEcgpsSF+t/lQZ2OFnA0Iu6BliFov0XFnGEQzgkGw4Nw7Un15o2hvkiywENNJc4QnbGMpPWb86edM5rJF+gBMmTT2W5LN5ZLuQIGfqqXKpdKw0PDjMWZmblGu5nO6T0/uVKBYTo7X2012/OzCwvVOv2nezepUCiXxleM9zOh2+/0+nqWV7eIKFI3A7raUiA2PXXS1mV9yuBUCJ1WGx9kqFwp5guMwRbTzUKd4cwoL5d1pwyXVBNQt8u4ruEY9LuNTrvWaHSbHV8CUVXbi3StH6l6BsCAjC6EbCb9j29eeMbmkzXlnky4zTFiNgQW51PwpZyi2UCUi3GJJ5BcCWwe40rzG4xzNLoU/SM/qN0poD1fuOMPnrft4+epx59QnPr6uxb2jJz6unuiOPqes3/k9KP3rITpe1fd+s4Xvi5/8HdfdMOq02uNi8IHhqN91wk+8EldWT8aeDJPfzRcvkeXunNdPe360ET4u0vDuQfCT39Xu1+OeIEkDYUte6IXwdWqN6wNh3eED+VC/uJQ3xt+795weil89mmhlg+n3xzWZcK6M83KfNhMz9PN4k+erMBWgr57uY06xwGWKJYro2i52XUpKJTiHj2qUnS3ATt2VzWs+WTxyw9uftfXnv3gFPo9NlZcuufZ/+fTbxmvR2Jus4ocH2hCU9wXxZYHVduil6LO78g/79d+6Lb7Bu/OPDbKufbn3vrJ5z9rl25J4PreaEM6ge+d44hRTGAQOAzLPioA4Ke129aAnDtPrd0/iAOV8K6rNGJPHK+zD138uW0re8pwUl8CnvlEqXMg0340296nN20v3JPut5nI9UCcXWfEXtLs7ksc/ZNO26wUQ5O+rYWJLZIskMnRA4B0eIjZgh8xAAJuGRiPhChPenErc0L3Upzfk4gCpwOyAA+DJdntCEkFHRPGOYikII6DKgHCUDzsDABlgFmbusTmRDgdsuciIYsFmdaSYHR9LZiMcPnrQaFjzgIC3sxJWfAPNoVTEkBxYpKkcLwdwClOBEcTlTluWyimpD7nDsG5oMPmdfSw8yRJCR24TJWvmpq1pH8GS4bTmTEtjAA50i1B0p6JWGU0LhcDHfcJYL1kc3KfMHVhJZW8tGGz1epq/8Niv2gsAsY5fFKB+moXViGXL+TzdEE+l9MLV6h4R1ds4aIFdN1WdxmQszggAZJoAYkxSK5A7STWN69nGQKL7HKfrFzJAQScQtJgeyaQE2O8kusiXHHL4sfjQFeh9bb3qI9UmqrgiQj0PT7WQaLqYH8hwG98kXZRWX5M9CHq3UTYlU94nCgZejKVPxFV00zUBi6KXDqtaGETlbIdWdH8gEwZnuothHktPJ8axUugg5Smoe7DFThB3UgvUBpGumY5+5fOqj+QQnHIly4a9Z7RJHp+i4qtS7KUdhZT2KeCiJPjnm3Nr3/961u2bIka2hyAwpazxrKlIkY5s0Muk+02W5lUulIoZZiV+v1CoVjIF/FBG82mRpY+sqsnIDrdzny11mp1qvMLzUaLWdhrWB4qT6yaaGHRdxmX+rgY86h+fZ2ougmgdtav1W4RxeVAy2atTmB4aEg3zDJZTodmvcFcpdfjlouIxSuuNWpyAEJotDv1dnuh0VzAJWi1NXrkgNF4Kod6aYmwFrCG6YReN59Nv+9HGpef8v3kADjol/NsTUa179o2nsd3uexkQTv52AFD9sVUxx1m+jiebu//AQ/oWuwbX6/5qNnI7fj02bf9zgv7ydaZ7w0sq5lS+7Lf/8KqZ+7Oltq9bppjlHYMNA+Xrnvb665Kz/3LD32+9IxOa3P4Vib8tfp9EW//bnjRNptAB1DL6cX/mE1vu02f2o0SU9oF9JtXh9+95qhX8lPFF5khuPT2wzHRf2Z4563huu+Gz1wU/vQKlfiH+CXonA0fPie88Z6QR8vn2zVjhL/Y/DGNVvvdZTdbGAmDNTkRYL+uskdETiQjBZ1vDgb8SftgRP2gvNBfOS/8xIFwdjE88PGJ5/7tG2cahU7vuNaJIVtuP+8fPrru4r1/5xeYqcKnT0AZBJ9l96yOD9hO0Uagux5a8eK3vW7fQduidMI4Z9XUtT/5ocmhhvb2XGZd+XV74Q9N/RwTvmz9aBm6g5GfgHaDiLWNkJvN9D/ZbnoSwAD78dcsduNjYsxeBvpH9pDFU4ZlHQAZHr1Uv6W1tr0zd/B3xtuHtDB16/aEmRYTLXusf6wWts/YLD9WGbrCFlssHlYTXR4SIPs6FxmIdlDD2CoIbDE2Dij8tWD0hChho0V2EhTsf2MRlMwyExNMmtYWHaWR3tOnxVtpem+jC9GSbPt6ISsaFwSPZ/dFXQuVWRJKieFh8RgXcIqyGxIeYOkow080X/UJxC0QNYVb/0ZxOXC60ZdIUCOYwkiAVyAZi58Ard3tdkjVzf2c3klPVHZtRzJh8yNw09NELpYV15GyVJyHPdF0EsUViHNAckYTa41m9dDWAa8sOsAvGnziIHNkKvFPJZksmPTH5ItzACpMmxOsNDNNEk7+iTVSQjSEG1n/FFOC2lYRqxegofQ3HirWhLp2iT65bA5jisaBgiWDVpg+cLcx3LUHG5q6CIkSZEWaEpHG6lTRTHw6WywWhirlSqmi+wlpPajpLpmERW/ut9WP3NhgGc4RaBqF/ZTLN1GyPb1EPQBAFmsrYpZq1ihUdx5pUxMVXTMnRSPd9DF+8ouojE5VP1jYdHAoHB8l2sqiWAstQrqrttbgpKgzGYrkUkEE+G+5XISkOMibHC0pAtXkOEgZZEagPwbNP+nrZEuxMwZR1Fg7DBnzNvzMAZBbJVHS3trD2hDTyiou4dpKJw4ryLVVEdYqJl+FWX/RuD08QxcE0IdGVYnmAKiKagRltTpEVUEaGciCEB/zqqjOBOnEONFfZ+33dx/tAGw8tXL2eas5o8lDGyELhxShxUIBaUjAAs/nC/sPHGjh7qfS5v5QE+x57Wk7dOhwDUu9S0qGKlD3kdHhVWtWVqvzrY5WSErWD130JQfqhBtgXwbo6wl3CtKjRelsp9lm5inmC1BKhSLKdjvtQgGPN0ft2p1Gs9Xs9HQRgpbVW4BanXq9VWs0u20tD3btn59mL0qjLeUI0HzdLj5yOnRz6dT7fxQH4Kkxrk8S42a9sTJjoMzaS0j2mQn1/wSnD2yAPtWOaHJD2FsLnzkzVA9V/uj3X3Pg3jWW8L1i1bN3HL5t3aZX3Xv+r1yfHz1RE3v2gRV3//7zXtmd/Z8/ef1EvhGeKdP/migxAnb8r94QLlqykyeEr56md/z/xRdsQ9qJYItd5cVSPEFUwv0vC3+bCmds002GTipcuu8op4K+ZnBixG6y7t5hu8ZxAxj138u15LNN7N1R7LHBYKNn5+P7AC+xrSw3hj85XV9U+OG7w+49E5f+1VvqbW1OfUxc9Ntff9lbb8OyZBSrFt858kL7scDJerm9I/9EcIFuF3z+m6e+8Zd+IKtLBKm56oluZnnLRfe+99VfLRfaepvTSiNxij3mKMYPvT3+3Buz2AqrGrnw0k/8jtCTj//5XO1eO0FU7MX8f24N8JQhcQB686nGw7neTLo3m25tz3b2Zee/UWT58pVeiJZFa3DCWs9kg/oa5stWBLddoFhGVgGtA+LRKiGSGYgwOJTBiHBBBy4WGcrmERPlIs0mWbQwFLEc4jCYTEG2itE9S1SQVyQq23gtEGkRMRl8QbcyBv5EgI1oQkNGVFZM8b8qxcowCpDmBtmg1iakq2UIqEhVR0gYEpGWPcpsMgXbdN7XNzebTVLt4dQSZiUWZ6PRgIhZ6JwAZnhkzFpHmE3vYtXy/DGpprGaxmwdaun9wBqu0iMTxXMZt2fhv2riUALGluxCOGWbpjFBzOzu9my7AZNiWi83h8F6T/VVHoOVZ3G1G1F1pNEYjRYwkzPitkIgmRwBEpLNHBQnhatcmfB9nNJMVhubm60WJjmCqTiUnL1u00VKBCHZdXrDI3alfm0arWPV5OAWnQXtjSqoZd0vsxKHU/1n403fFSiWVCYtrzEvNTp6Tbq9fZGydC1XQKJp7SdIXHt4GBVWiiulPwqYHjaoOFA7aCrSQFby0Wh5fcg1qCgZXHGJsPJTLpUrCSZYvyg+AC9HQ0WtS4Cjyo3/kclGhUKG6I/zSoIEqFIqzET58WgsR6ffUVj68g8GKgLVCok6i0z0IWF7jJsqhbR2x9EnYrXX4kiCHFCyxFqZSpGOiSgyuDz1A6NXzhoy9NitNyztK4k2JMwzoPvkVHtfW3bkKZdmHhvYSEYtDRgTxg8xjPxsVo66PAcV1N0lB0BvAZIqDjSHs5QvTQ5PrBlftXJ0YqRcqRRKhZy+zks+bWPL5dBjvl6fmZtb0D7/ZrPVoWqZTF7NkCsWimUNvUKeI+MUXfUifppHgzQZpjpTOU1wJwr5PKrnshmM/xxS9IG8HJXQPQFreRql2ZQ3y6HRbjVI6LY0stJ9fjZDwK4jjcY5LockpHupdI9jyPRSGR17Oq/s7Ip64fsU03ah8eb4U03PsGcKn/qNug7cD6w3fvfZHQmAAXQwDLXCKx4K19QnD28/oQ0hj4mrP/TBZ/7p5676lw9d9N++ceLWf3XH2E2/+vJ/vuDmP/rFb/7z2Y2/PCeiL8Gp03qDzdG4bE8Yr4c9J3gF2YXbQ7oniqZMq904JKeGmzaEcw/piYIjwCqJW4XVe8AMX9rZnxnFoPwed5Jssy1AJ75BBua67T7izNhshmFVzzpfuUNfRSg/xj2Ypdj0A/evdesfMGBOxPo/WeDb7A4vfs6OkaHWl//hY2edxmlzovjgHWdf8bf/iXlw8abHY1rMNev6S+zlSL47CG+NbsJh+36y/sHrHvMWygA40+5/ymeX1p7MjrdN7Hrbyt0/vfLRXx/b987xA384NvPhodq1ZSZoWQ/xuuWdo5iuEonsi7wjCcvSYpGwHIQFrbWWLYbWBi2mymQ/h7KTGuVSEWb7KGOUV0MkKsfVUXZXylKdEplBvvo6XTrbhVKJtBPL0r18U8DMCwd5+EXlDFQt4ozl+9VWTwIJmyTE8ALsl2S0VViLd/TYri60RfAUFwxkuSYEl+/CY1F6EoCGwrKFaWhoqFwuw1CzJ+sKhUIFe8G+5Y+5Qi54Wq1WrVaDx19q6W2rHjPAloQtoEuq6k79kSXKX8IeFcWayiDdUGrgR52hyYCDRcUERgW/gWk3bpwESe3sv+LkFNVL0l+NyMVBacwuBH7P5CCUtJmpKmYoRDFfMFs6Xb2AFtM/X9Anfk1lsWP/qJLaswMLHkKffsBByGuHT8l+2nlBv2lLhO2PT6UzNC5dgtGlC5wpWUL2MGTv8OHpnbt27Xn00X37D0xNHZ6fX6B0+r5UKo2OjY2Nj2NzyRozDwFIml3Xb3dajWYDK8uqpcvPVidZ7dYL0rHTRkN1h6lu74SsRw9V6nNLerGL3Z3TPwyu6MyCjf/QyYJA5TcXx3pe3Px0evXMnYlPJrWjSbDsOopTpwkcZlHqnpW6nmamsRlxsNhIgcu6LgaiThQ2ENQpiuiUdMMakv2knBiisAWBsw8EbahEP/wXfjDbPQEfJJ5EtW2Iar5y+9TuhJKFQtUs1jTWArqVwyxn2qCWXTx3JSJdrciksl6uAvStouJVPoWPbJPFCUVsnV4hnR0qlkYqQ8VcIdCm7U4fP1b3/tXYjFE9FYwz22xhlNfrehiFOQOpGuQdRrlGO4XZuGJwpphtCgX9iqVcpcJ4LmDuy0vRUwF6L3o/3cnlU4VipljKDw+XxifwOwrWkv0OZn+nRSXjZrBhoJ38nOXxz/oIoz9qacLqMWqT5kdII1hVlkTppF6I2uz7FPQOJuBMkB2Gpi+3nQaYVCd0BfYJAlZgYhosxBudbWf5cCvcdvPpn/+Z13dq+YjhcQHX7Oyf/dZr7/jzyYv3FsYb4+ceyCz5Ru6xMfvg5C1veOO/vemrz//pXbf22qsOhutHtJVmCfAmXv6QdvYPYj4fbl+t7+y++xthg7+D8jHBONr22LdiGr3wF7vDgV6Y3RB+9txQnJf1jJuR68pr8m8LRKArz5bp2Z8NX90cfupq7d94woBlh4VaOuLkFgphoRQOl+xm3BJg40LEZxgxz6QX/s+l4RNnhU1zUvu0NYd/7vI7dCXisZDK6soQnmP0/puBxfeJxJn65nG239v+lb+79Jz9P/7au7JLvatjotdP3bZ39e7ZIb3lc9lpgNajApyADBuGBzbyV+1khJmzANAM2P2P3RhPLhgw/OjNA5Vw7SbtZ+N3y/oo9UTg9XjyXgTUraVa+9P1hzL1h9IHPpLd+dvley5b8YsvH5q/NTV/e5i/r9c81GsvaH23BV49yPxsU/QibLU6Aqw4CcjsYF3iGHEYjwcGpbnwBE7h6JxkMS4hSR2E2yUeJtVzGbs4LSk63zwJJGoAwp4XTmdbgogvrmASHqS4hGMBITSCcyZwyckRg8/qIQyGSUICFIcLHITT4RyMEqA4rHy9e6PRwKAcHR11NwBOOgWxEDliFljeqCBg2i0COgkYwyzXWrFj850fS7oHjG72uBG11PPDDJZ3J7OWn8lGViLWCKZ1UjQB2gjNVagBkuhKIasdj0QkzuBCKFR0E0XAKAJh7wKP0iOYyM1mC6Ib3BIHVB+ZyoiOZlZT1rTqZVIBwwl/rZjPyfwvFEqFfKlIAPdBLlwuhwWPPya/LifOLKn6dkBBL11BEGZYrbYwNzc7PT19GLfAjkRxIYaGhnHehiOMuCNXLOqXzxfQIbapaBDfTG1uYTaXzeVl59uNFN3dgMOscOseeoSO0Ed0qQKtQQ6qTwA+KMCbzumelEDVl3mmVoiiBk+FWc6KPUVNWCe8uQTI9IAFF+ElSj9DEnC4zCSwDCJdYh4dFrVVc/A/qgSIEmGmIC/J85iAxZGjaExBcScCCJ4kKbJe9cfZqJc+hUtdrFlUmp10ymNugAschARGomhqZSAfNImirazBaJyIGwGmgbYAbd5UOefs1SsmxsdHR2nr6nx1795HGbi4oI1WCze0VC7TsdMzM3O4lZ1OP53BCxgeHYVebzR3P/oofgHCmIkLxTzjZGR0aMOG9e12w14nKitMl/9RpdPrdBjiWYZyOotz0eS0kJ/AUC8U073M/Nz87PScvYWWE0FnGl1PnVC8LU+5bZa/WoWyGp1OvdFGgW6bisCbIc2aP0tWGwWaL9J9ewI41S1kUu9/a/0Z34fPACyLc8xYfJoGiezvWx/77Y1PDLB1sIQS0/lC23v92cgIXv37//nAAi7C94SL//vXNv3A/Ue/0PMxsfebp970K6/4sac/8Oc/c0222/mnUb2zv50OP2v3Kga3AP3WteHCozb//ONF+vjuC7aFn/LbGo8JzM36CW3++cTB8Je7w6ZKWLUufOae8D9+LJx5WN9qxfqfQEKCCb1PqbY63FINuwvha/nwutvDyx4+4c1IJwhGDjrjQyZ4dvidEW34P/dAeOsd4YHJcP7BsKcR2r1wKt4CwPo/w55Enwp/WQ3f2hD+y80aePetDFd8Y/TZf/XmqZrzHROnvPaeS9711asKHX35C6AAjXwipxoTme+oOUEM2cusOuH261e+/Hdet/fgyY3GXb/x3g2vrC592Bdg96Mwx2ebD/wlM5A5F1Bso90EuCeEh+xkfJLRzIS9Q3LAlh0V8wU9v95Jh6lSqOfCdOnxaMTy8Z/Msf12RHhi0NyZPviRQq8Rmo+mCDe3y/5jGsY0wVjBWNQKFi9cWAO2VAmat2P4quQBB+GIz1ZHB2FfzJyB5W6Q0/JFdApyNqc4BsOeBRCGf5CSwOkgkQPRj0CasNTE8KRBOIWMrvPgMhwDnaOQA+ZBOUfLBEcSF+0e6I5EbQJEYXCLKeEEnuRhp/vRBEgCRyjkcooLAQSIOn+ppNdTEqjX67VajVQyEnVYX4sxET6IiKJtzAojM1HbYcVGBTllCUjV9pNetGgZu6vtxmxEJLugK9SRTACfBFM7cVm/eAZY7DqKj03y6Y+o5BCdRnRK0oAd/z6U6U9qq9NmzBPQtX+Z5laoxAocdS64EHRT2RxEE5vBGKOikQw8YNVQQyUmNVFtHDJrWCb6AA9ZOMCDDpyGBOxegln21i/eVmLTxWi/lC7IBMVatRAwzpQeuYmrjCwl9HpIw/erYYo1mxiQiKVoHyRWuloMfkDUaqO+sLBAQCRrNw8klIQtOS7BALP/heeIk2tQWhJeDmTE2FY1FfHClCPS3AhqAo72GTcapY93AoMx09R9Jho9RDBQCCnkJeBCaCsnKkeMKAqnXWqXFhB1pV9jTBlIUKNqHoMiQZYx2GPXdBmtZhT4orqbViQiyAp2/Y15767u0g+BjY/kV0+Wi/kCjh6Dp1GvL1QXOm3dt2o2Grpp09GFeJxSBDPKEIU2hVKRDlOft/Uta5Vh97xgx1cdHx+2umg4Wi1UYUaMe64MvGwuVarky5XC8HAFhwH3NZvz+4b6xhfFwQwfI00iQCfyh6gSjYBQvWCo29PjLuaCWsPrdgVHak2RaCSlCKglQiakf/Ci9oaxqI2+3zFtdj9Gv1+d3WQbx/cNmOZPElp2Bmno2I/iTgsLW8NvPD+cezD8/mevjGfUx4PRMw9e+X8/vvb527InfMk/wfy28et/4vVXr3/0//7Mlyt7O99Nh78th63/GqZvCVefHV5SkJMCWEZ++O5w5c6lWjay4UtbAubiZY8uvzVoKYr2LMTiu4iOh680w9cOhgOdkM6FA3Nh7o3hogPh/APhiFpi/V+p9ynNp8LvFcKD6TBRDW+6W28dfeKB1zE4Tmph/5Zw+V3hqu1hz0h4aDKcORUeroc1+fC7O8IL1ptikzp7yHhzK2wfC3evCs/fEW7cGFYUm5VHSzfufIwrzE/7se+On7d/s+1sEmh9fIATHKvY9Pi6J+gP0lw79ObQsUrz1htX33sQvU9iQO5Oj7z+ZQ+mvhU/3AIY5FOm7W7rdBwhHACc3n2hsT98+VD4he+E/5QL6QvMZH7yJw+m+Ws3h7+/OLx4m9YAvDUG7Z2rwgfPD588J3z2TPXO/iF5AjgAjw+013nmA3wmIpw8bHLozqVbDxYP/8vInt8ZnfqXyuynhhu3ltoPlDq78/05XbfD5sA0LJdLuZycgWhCN1gwWu+Z15nEtTzFhoutr4IHnOhQ4XZ0uDQQxeNUPzrdRSlzDPHFWDZqXJE+S6LJUauSwS+uGYuQMBzBMxAGnpqwWSDKO4iI+6jswCnGBbTI6s8iZSk/5qkjSjaoSAMMEWmAmCChc2SJBwRkSpoX50nA2k+2gdMJwwMIO/NgdBBKstSYRQSTYDsoFFT7ELWuOEJDSuFoI0h0U0H9jhAdXUpMF2d8CpNiiZ4qy8ImkkUJHojixiai0SnJKZaiaiZhQJgB0enIR8Lc4SzwuluBEgEP/+WcRBSL6nRQmFyAUcuRRHJSEzWKWiY6IssblJ/EGSRKCQSMJX5pFkOBfsdSw0S3GzYc7d5Eq2UjIup8KWa1U/6MTDXfN5bHnisUbEdSUaeztnMUsRUp3KtCadlcTtK6nchgtgRahAC1kA6L7SO7EKiOikWFmvKW2Y78F0988gI4qLEYEn4LxBL0P5IZI2ax1CiiX1LyQFJUoDS3kBBVJpLv3QU5Hu9mXBOnlZGoW1JGMGaI4iLRai5uK8uYOYhP0UimBdRl2K5WrHUfR+3uB9YmXjdFLaCoyVLA5Zm9r7Dbw8iyopMzg8BC/CGwAQdgFAegUsjlGUwdPUJup7ffPtCHtzREcBuHR0aZ5RYW6s12K1fQHSmM/YVajYI02evdPXoeqBe65XJhbHzEVKJR9Fg0PZfP6d1VNnSyzE6pTL8yxIDKDQ2Xh4eH7H1Hul1Yqy7gfjAkqb9d1MeB0MfzzL2lEtZS6gztJUKBNqeZ0UHUQxTJ0Umug7V6JhVeexwHABd99IStkKcAboXP2LMBGFIrTD3cgKYZak+ZnmYMNebCP58WXrg1/PkXnmXj+PFgzZXbrv7XDxVXasCcLKZuX3vjm/7TP77xq3/wy9fld/c69XD/7vDPXwnt2dCeCc9dE85dHz46H6pbw4rd4dcfXKpiMxP+8WLtyN80G37hpoh4PNDCGJYHZDq3MrKGG7lwzDsWqTB/Sfj87XLIsf4rp4bfyOhjyZhoeB3jngtz81k2eKfCNeWwvRF++M7w+nvDqifjRYzIfPGR799sh3O7YdP+UKyFFfVw1lTYNxy+dF545zXhJeOheFaYxHLX9QVtfbm5pw8St7Lh4fEw2dA7i27csf6b2zda8jFR2Ti36vJd1Uz/EnNXNWK3nrADUDCz/sR31dM7G0N2bf8Nqx/8629cuHDC3ygAO/cOX9XbvXFkXhuBKBclb7C2wgegx1F93NyA63T/5/C28N494dkj4Vk0DucdvyfDW4uBQX/vylDNh2fvDh87VxPAtzeEF24PK2vh1JnQTcsxeNxG/yAYhjgAeDQf91XkKFy4TzynToe11TBTVNGg3wnVmwqt7bnanYX9fz2693+umP7niebXVva3Dqca2VQzm+5EW8xt5ZJ9wmxfLpexIlhQWEUkxFZ0ZmymZluZLGYLVHJcAohL6B5dQhw0YQkDrVsDhm8CiAmPYzA6mN2ZOZrR6y9YjGCJovsfbZKO4RI8C8AwikIxLGsEz0Im+wlOHEiSwCWVBYONAI8JW8zoxMEkL5doAlIdhBOtnJ4coSQZCbjJSJK60kCAviaAQVmtVulWOp0xAEVGqBtzGgz6ediPgxBFqba0K5VDIt//KjBQ6OLP41LXrpYSU2aNX/5iQojLFbZUy2QwNoeaUQTSEhpYZIjKjbLY0bJ4LGJLKBTHeMAaduvft684pFPEvijdZEt4kmaKxrrE5ZLZ81vzKCrrnyDM8CBdHoG1rR4WFadymwmKOH8EBB5Ret2WXquiLyRVqwv2w/CS8VWr15utJuqTBWZtvrEXj5oXUKjo4wNDvl8I4aTreU68g1LJys8UikUIeqBT9S6QXbWOKm6qq0rWzYNIGAxiEVcU8FTqRgGDqd7ci5SBHP4zyK3ysKcZIoYoplSEqffFZf+NGIFwMjKI2mknqK1t0JAZLrT0ahi/uhV+6xzli3InAXPUYoL/iQ7ErMJ62IOQJ0qGweSbXPWtDjFJjJEEiyk9guIcUbw2H9wB0PwLlQn6jFNGzz9rVZnzNpPVKc+v7V/llSPbaLUJ0KkTK1fOVxf2HThQrdXkBVbKjWbr0NQUw5OS3QGoN+pkGRsbXr9xbSYTkNbttHCGaSjtZCuwGOTRgsmiF9q5Ysjl9K6hfL7Y02twQ61aO7T/8KEDhzmXiwXtfKMBcP2w9VGHdqeNrTl0t6rWalXtM1892wJEo9EjzEayZWDQBET9eim9CqCX7rbz6dSr/rj+R41ONpoNjkTWPki054StlqcY2CVD9hZzrBYMkVuPfIHjk4eVehx5rhl+LhN+/2th8y/8sr8w46SQKXTO/pmbzvyJW9JL34ZzQlh739Cn/8vr/ul3vn7Vll3b7gp//x0Z0HctBL2S1vDC88Ifvyl84L7wp/8cnjMS/uKMMOTmbIz3PFMf9033wx9+JWyejYjHA7YgHpe9/7GdDg9OhocnwqsHXwdpYDzuq4R2PvzELWHX4YiIA/CiN4UL9ocvnBHefU04fZqxaXtI8AEWZFm+9YW6M4Ayf/25+FR9woH+/B6MYgLD+5ygfUGYvBjbmfAHw+GzD4TGjnDWyrB5ffhfbza2+8PuHbL5rt8Yvn5a+PmbwhU7w8OHx87405+w5GMj1X/Vt/66MF7/PbuGLnzObkQ8GaBzJ0J4rtyVb3163W997TnX3IRnfELIpPvvffWXf/yn7kk3+trbw0l0lwm03plvhmI6/Noj4WfL4WmMfGpyi3pZZgTAMWCKsAZ8woGR/YmzwifPlp/569eHejp17w2n/9N3z1+wVzCdv+rgm/7zNX+CD/lEgNq8MoS3hPCrs+GCfeHi/YvbjaaLYTivJ9e/tik8797AVPmOs7K3/s1Y6GT63VC9PWv7LJiBo2Ula2Zdt6OXwbshxV+MUv6wKrlDAAtWY7OJK2wrla7X9LVpmwna1iBW+Hit0t8ov8ELw5AiJ1l1sIDBkvlvS69Wh2hCJJ31wmQoC7E4B7CgpJkY+88iGy3cToxAVP9ikoLG5lErzDVUAVgBBhcpUoTBqiT8Qlyc5/LKCAmPEuLSBjMCpydHKyWaDZUHRWOLCooKt+zLChkMgMGwZwSEnb5EIFFsProYk1drugEHYHh4GIvRPR8nkm9A8HKwDQ/e+66rO4bev57V6Q6PRiKt97v2ghHXkKOsYPcqYg9TnBIfMfjRJJBk2/HNbBNBf0ixRIdYPSo6iATGMKVEIQlnSXXvdWmEYqlIAzH+lYdcPir107JgmQRltDsWVqZsequ5/TVlldkP0k1ZXA/+e/Ws+/209Iwqyeqtv1Ds8rlctQTqmHhLOhkYM/qrRo+gMUQBpkU+n8XS10PKWdtizUTQVSNxeheLpZHRYbu10JQPYpCuMr7lDgFaABCw2iFR8iXXD6awlyxtDKIOICEmASAF7SioxZbmEjlGkmsQUVYy6oFdaUdE4w7m+KRWmpXppZmJrA0yjHxLhVkZqbOvFF6m6qMCvVDJsWYx5kViFHUYTTOnDV59CZf2wjI2QWKORBMzftRSDk2gngyZUrGO1fIWtxt01ur8Jzz1aH/pFqA1K4Y3rhnXrvx+n3HL2OXExXZH33yRLqeLtXEnnc3Wm/be/W4Xf4DUer0+Ozenp4J1/aNnLaBJXw+ej47gAFIZrH9UoiC5gUz6stCZNdIh3Wt3mpmsLPUmA6fRatQbtZq+3YsGtmxkLKOGpGql81j1tgaXOIrUs+m4JxKvtvf+Ik1M/HVOGWBqKZrk1Ze0n55TyjJACEaSb4D5PgSr55xtAZq365Snm3UCkd+T6rFUZPQ0rwlfPFV3AN7zxZO+A5Adar38q3+/5rnb08s7XscD/sLl3y3nq7k/XPPAxWsOfOD68LRG+PxU+NacJp8E2w6G0XJ49dnh3j1hqKmt7ecO7AyvZ8NHzg0L+fCSh8Nzdy3aOscEdh72Oi5W0Gbre1Zqy9BZU8tUu94L77w//GUmLBRDZzZseE047bxw5lz4w3644BH5AGf4W2pG7VkOPLdGmNmvb4Q1snoQObpS/mQAy/sCbZU5UAnvvzCs7oVRtN9gYxv/p6sHfDP7wy+tCh+fDj/xgnDl2eGuXWHLahnBI1v1CPUXt3DOhGfuCvV8OKXf/Kdbz5lt0i7HQWph98jGlz34AnM9BNyPE9znhYl7UkODHqyZG3ya3tLzrn99dqOtHSYnAubMzz942qsmHlm7eUE3Aco2M06E2p7w13eF/3FP+OrucN2j4aP7wj1T4aXMUiuoWJRX5dJflPskYK4Q/ulifSi6mtfT9m98x0//863n3X9oYvv0KL89c0M/9NLvfvsxbsOcBBgFT8cNeChcuD2saYRVHd1n6J2TOTSaufkbq++tbrz7S8Pv/vjo31w7tOeLE/VtmfrOUNvZrzM/1/U6Zqb8VovlXG8FYYpnxWDtYKFhFWB1JMxKxxxOQayUUFh4WCOYm32VYhFgejc7QSH1gdLMa7fllmXCiQoYF1HNPL7c2o/VQEublmpN91oKGbKEtVpDVKotHZJq3eyLppIiESKKX0dbQwcDHrafr9ws7jrGSYJd29TPWMQJ4uyCERYlGEvENkCJBMIv/WKIFAO+QSQUb0YvTjWJ4akEEjkecLrD6Y4kSmAwi4MwPeg8zmAtKVU5kkTAjSECRLGAdcm4oLdJYBygpOcgmmBQPtCLwTULqH84imKyIcIoXjJ458MSjQWIRiYkyyuqhfJKgALoqz+mVRTV/6iyUok/xqC/kqGQIktgHNItroTTAJJBUjtvHygMesJqFnsqWvVXffhnmugXCVZU0NhFXSvftFdhjGxt9XZ6RIkawZiNQlTjQFv8I5Gmjkr0KFSdLFEjRA3FkRG0+IsuOesnaaJlJFPmny6qciJz9msCsHfBYLbVanV+2IuUdXh6emZmpl6vYRYC3AFzAG2/vD0MgGeIZWjjQl+W4le0X6GY1+uO9GFpNRejxUc1GjpcZ2AKLz8+j4gPICHTFMkxgecDFol+UYNGvCKpHRXhoLmF6niPu5LGRDsr5FksGP0SWFinaiKWPx6AEpXAXzjh0zs07aVPMGjguQCMlyijmJXLh4Vaxka6eZgaLybZRBHUeSUCxadqR28BWrNiaOO6SZqeLtelE7vZhxDGskzuVMqeRS+j2fzCgvb8pNMjY2OtTqdaXWBaZ9whmTbBAVRX97q5Qm5kdAR5aIhSGkHZHDzNZmtmeubggUP79h84dGhqbn4mZ8Mgny3mMgVS52fm52bnGEL2iiTWEkYPZ5I/D00IX0KPI6g6KT0AoPuRuj+h1leF1YY24tWLdk6qhfQRo3S/l0n1f/aMzsYxNcXycMvF92x8fwLjg6WbhRUDtxTCenuAkvpCPHa1vidQ0IrQ3BHunwzP3x7+4Ksn5wAwYi9559dWXrpHI/8kke2GzV9bVfrsKf/5wr2r0vVtzf7DzbCpF35vuS8Wf/vhcO6G8Isv1ccKLmxqd3uChya1d6KV1c6Ku1fJoF8/H4rHsk2p76lm/ffDbEG7hnAc11T1ybBlkNK1401rw9rLQr0b1oyG914WXnJuKOJm9MIkvVM1b+3K6JUrhw+E/7sqXPRoePXWsGXC3IyDT5ZBWV0Rvrw6/MO54Z7Vobs5XNoNqe/YfaRN9mrLVNi0OpTXh9NGw3/9Qli3P1x2Vphg/N8hHyDbD1fsCi/aGtZXw0hTw23t8MLH78GJOR5q+4ZPec29zx1qRW/XfOTEdvUwmtCKk+5kBzDW8EQY3tBeVax97bbN7Y6ZjyeAXj9VybZfcvoOWfP4ADvCtgfCu+4PHzsY3rEhPGMknF3W8afWhxFqjteTbNNCwyenswAD8oWPaHzW8uHFd+Te96XL/Nq/o97Ovem8B3ac3sCP/V5AhfBGy/3wgm64NB3mMvn7pka+vmP0loXCzfeVfvcvVnz9Uyunp06pNZ5237bO4em5uflaq6FFvKObuYLWKaZVNaPsHtufqVnYJwVj6bJysZwz58PQbDRgZlUn7DY/ywcSIsPMViq7GHrErMLcbX99eRNU6pFIKHCwDnsYaLG1qAeASj3SnvDUhEgUaUnYjyBm4K+unib0BEbRD6AOQtzMIgASBkeSxWEZj4ARo2MSSER5wOFRMUUBNxuOwEDqUkQcR7UAx0R5YLyRRcuRJE/FPsvlWNAjw8gBDyaErvqZ14f9B5EoZh8By7g4hyaFAs9rrWh/YygyEI0JovgRuP5+8HtKhEygDp4ECX4vxaKLVY6OLk0DU38HoHhUkiwKZGjouyjAHzWH1Q0hrowbr1A4EeCRf2uGiUTEaijqOsZR4KUIKiUCMYgu2XVxfsr0JGLeY27kxVmiuqAMFvWgVQ0sYCz+x3YSWYo62hM8Lgka+WoIFWFKkh0uohAJ08XIJ5tZ/C2Uofex5XABagZsRlA1zBv4a4akYLcN9GQCuVCWQhHow8YeHypXKhU/QoHOxGJzi6AqxZWSsvpF3Uube89RIx9X6gW1kEWVYtU0GNE7xLtX8FYdhFPgpWe9/V2Csh8BFSCJHL0AEBGXh4uVDmYmqTZULBuNZ8stbcWp/1E9HM6gLGZjSUV1lCdB8XnJ2Ix5Ya53lAOwcmTzhhW4dXh4GbPUUUG/lJ61ZarO5PP080KtvlBvQMnhtpXKOHp0YqfTg1PjmWLiUUIPjY6O4AXStYyD6akZOYeHZ2emZ2dm5uoLjXpDz4sweGDptHvZdK7b7k1PTc/PVftdfRi4kNPTY0OVSqmknUD6xEUJJ5GxTCtqqFOangFoddFa/c4/nQnyXlRL+yqeSP0u5CxV73dxR153UWfD+EDjLcGCvXZzOfvy+wiof8iuRGKXDJnButrcgOknwXVB/hV6w05zLjw6HC7fE/7HNSfnAExcsO+cn/vWd9/5wg0vHtyTfkJ4zu3Zz/zpc37yp+7bsmb+rlr/by8Lr6qHP74z/NLG8KV4v02CXCq8OhPy68MLztIVTTWO9XM1H/76snBgKJwyI+vqu+vCvavCjZvCUEuUZYAxitk6p+AfXRFee3+o5nRxFJv4aGRS4YxzwmXPDc+cDC8/Lbx4RRgvhRwVZQidYx+4ZTXEDcDmsjf+/2klVOphRSNchT9wrm0o3/pkbSvPdMLuNWFoJoxPqOjXXhtSlLjFHnWlWxkzTOO7w1tvDNVueO/ZYfUp9mHgh5S300vftXdFe239XVeHL56hXUB7Do596C7qc3ykNrz0wbC66g876FbVCb6mn/ahoU52vxBnwcGQOj10CumPfuHMWmPRXH5M7J4b/qVnfFd9hMMzFD5xTzi3Ei4aCm9dE7aUZP1fNhKGaR9mGvwlvLiTfmT98SDTD586O1y1LXzny+d+9a4t3YGvLzOzvm7T9td2Z75+2nLvcj0BvCKEnw/hZfXw4q2hd9PGQ58+9WOf3PKZT49+9oup624Kt3wnffsjmWabxbutq0+ZLBN2tbrgCzOzLbO6Fj1b9twZ4PxKZ2UUdnybh+ZaTb/MvoWClmo4W60m2bX0pHTDVquU2ROmkY6cVaxdLHmqosEWMM3kHMUUEzlqjYuRJDm06lguCY6t2IQnyQhFfJGxFcE5lwh3EHY6yzFH51ySHQaKc2vP4fQoYoDHAy7BUz3sSHRwwOBH5/TjIMMg0ZHELNNiriQKBkt0eoKk6aL4AJy+pNZEXRphV4mAs3lb0SCYgxyJYrqRThKlMB5gc34oHIFSZYAdgSXyE+YlcE64WJgIUKJnVFavjl0fdaIZSVHYcstcRAA/MyWdJpmkcFSCDkJE17i1glQbG3aeR185lUnqgwEmTiN9uyjemASiRkaij0/+RapKuHnERE2mvY7Gfo4koKQ4i/P7Tw45ZyjJ8Binj5ao9Qxq58j+97hE2MEVMIYYTrEtSW46m7beuQSIShA2XD6PPahHHnQ/UKIcSRHS2ECz+NHB8NANAnuwBEMRn6HZwFzUW6TcMfDbCH4EcCaSmV50F8GcBI4xSrqcrC3lBTyFTI7ukA5qKdSgiRgbXlmrqdVQRypIw0FHU0aPPyYvgpKU3ViN26rjgB81oEiiGkktpbsyojjxiAD9pg6i96SEZEYMpoSYDBJgvWD51AX891QrFgnqX1XMYLeBjF//daCLnUgu1FRNZLR5lkx1FgfgR3EAoinJoE32cgA4XbPZdhebvEsjjo6ND4+MFEolWhPfvtnW16rT2SwNn85mqAwdqtK0K0xvii1gqxdLzJa6Xt/rI6/ZwBFsVRfqC1W5A0wIvV5Kz43ki/lsKZ3KI6+20Dp4cHrP7n3zs7V0yBbyRdoga8+Q0I0jlcrE2Oj42MjYSGVkuDwxPrxy5djKFWOT46PD5VI+Q0W7/W4ndNvp0LcNWdRWl6V0VICjmpyWIM1b9Zhwq1o7M77vsc1sl2/EH/PEbH2heS8rzbB7osAYKUUW6uGSNq6cFFKZ3voXPXT/3z3jjB+5tXMyr7unBoUQbhvKdzffMbZxqj0fPnNOaA6Hytrw5rVhajmL+Z/PDu99MGy7K9yyO+w7zz6hQIG58OCEdvAzH28bD1NlnXqcuFOl8PeX6GWXSzERuuvD9pqexXzfhXpnzkgznHE45KMp9ygM21X8jBppVTms8pGDvfgMu43AYLMnNygRE/xvaMNsOG9/eO299o75Xfbu0uTq8hONzKHwwlb4xmnSYlUIv/SDYeZpIXzNTPxJuzy/M/zltvD7p4VvXxLm3cCNnxn421vO/29fvnLyQL6ZCZM4P71w9ek7L99wQq/qxCzX1AhOfLQg+CiP7rHB2Uq/fClctmXfhrUn+FmHCK1uZvfUsM4gBsl54Sc2hdeuDG9fF31L/AjQR1c+oefUMUCjfexsvQD0h+4Npen8kidtcAb+8dbzN87ZQnFc0OqcO+d0wtNaqd/Zn/7VByu/+YnRd31wtPHn6//7my/6tZ+66v/zZ6+69etX3LftlF3b+488XN23d746X201sNS7rWartlA7cODA9u07pg5NMWUzm2LH0MxM6FpMogUmAhaPZlzrcJYmTe4p7fwxM0hvhEOmZ5FmthrZGiaafnZgYXKyqAbjFckpSdQpHh6kcBgIRxCfAWWi0LHh5YIobvCoSzOTQNaVJyXwpOMwOJx+rFSQJLkaSzCY5C0v28usq5juLBFPFInhxMHSB3mgu+aDDEvgSS4HEPUshF0fh7WBQJhhQBbGAKYbxh0Ks+pzhO4SPLuJRzIrzREqJYhIA6UD5HsgoTvPAL8RF+VHeiYUALOYhIgygGVIIGJPJFtAkD6DVpquuNJFUPRM5YBzOAixxZWl0eRXG+KbbYIZzB6N6NbAsmr0x6AQUROTyPOjRXX0EiNNDWZY0k3m7ts5O0D3oOrIETaNN2MjapJRXc1HsvsA8Sls2cxh9lxkSYC57AFPhc21IqPVRXVP/AGGDfOP3zqYm5ubnZ2dmZmZjnH48OGpqSmOgKilzjKR4TngLuBKdLAJOfezWazSSqWirx6MjExMTGL4jo2PE64MDZUwIAsFTFfYTCXrVqnPODGzW1ERqJdXzdUGrjlIeoES9U/fw7Ln5vXkvGD94+2FoRp1MTA2/uoja8ql3F0VhxqLbSJ+Dh6G7jdkJArYmIlghUR/lB3FVChA67gPc7anKMLiHYAVE+UVExXse/oIN4p2RKVSpUxL4WbpFoAeAMgcnpmlPJoMHoTjv6VTcu71FYmCHv3W14ArFbyvcgVLfZxGpT4UXsCXGB0dqoyUCrqSPzo0To+U6ZSRUbKEXqo635ifmyeQzxaQ2Wm1c5lMCX+iVKRrpL7c2ZDNpOgsBpE9Yp5nSaLNWHYw7KkybPDSbtSVXLlchn4koz92wOSEt/Dai7rrj/8a0P0hPNP2SCx/zn4/gd5tmgOAzYXaa+3JyFPMKp1+gq4rYzliJe8KzVr47GXaBdS7bt3Ww9HHXh8TmWLnlNfdc9ob7hraOJdefg/N8mDi/LH94YWd9g+dXj2jFHoLYUMqPKsatrTC3nWhdFp4xcXhReeHnVPhYGz4PdoKIyPhtZeFN/9T+Pq94WVPD6V1unx789owVNRukeS33pon0w0rF2TcL17ax4o/I/zBUPjUWeHLW7Rx6PpiSN8cLi4eYzUAz7Gr6UtAuXgCmvxNZl7G7XvspsLqavjhe7TDW5brHnvF05MH6kVdVumto6813/CBh0PnkbCSGYAxszrgqDxjJNw0Fw61wwUjIUW7xPuRZhrFW/asvnDtobB24epteid9PtPbMzd03fYNx7n/k8r0T33d3c3V1dd77RmTT8bHgAdRC7ddFNaWQj8X/u0bp0fEE0CtnW12Mi84d2f2OVahop3yxwLdtMWq82SiWgjvuyg8c3e4dG84XC9+/J6n6RuMAzh9cvYN5z5Yz/frOb2Tyt/MM4gf4Ie9/nBp831D1f+7svW1ke98ZvRzn17xxe+Mf+WO0QcfKefLk+vWrFu7ZvVQuVKrzs9Oz1Tnqqy1zPa2TOjlbDRHp9NbqNVYhvEHMCwwEHwh4cDawzKi1zlrPUlncracKNlmYN0q1hZfUm2FayNQcvWCiAyLFHRWIglbtL0kyh/YVerAypqECfhS5hTCS4Bmi9mMDVEecBCGbUlABRsbRygednjU6U6xcgRPTeist7bkavVxImEPJFEg1iPDSWoS9iNAoEcTisMpCZziSg7CmcFg2OEMSRbXx6tA1Bmc82gkDINIKC7TRUFU25nFQZh+ZyQQsEVZ74TxcsFgRhlIMNlWAqRytGudUERUOXQyrBawkEPZEUKZYoybV8V7NcVs+SJVRfTSgVjjLIaILth49zIBaV41ybOfG2r8dXZFyMJQNGB5aFgISljUR2meG7UlyDlkpiswqIwQS9DRBlrEoJCazI/Kl5xRjoQpzm1MTpIgyXKK6RNx88fCkRA0tG6U8S8DOe5i5yQHvAW7GI/NznRBX+tcVLX40SkuCxk2XyBNs4aHjGozCWKdScPDOHUrRTY5xq7OSmtc/adgimjpg7R6brTesJsDeoCU4g3Nlvmbrk6r3ZKNHT+GYNZxpH/UJMiXk2JVYOIqlLTZXQauQFx3EnK6ui0edFYulLVeAygvWz+GmlU3I60Y+1kZ0l2jJaXHea3kvsxWv9XjPaLu18vs+9q0orYVJbbv9YYxQsylJOhBXquJuQR+NAHKpZoZlCJVrZGtIxXQ3NuvTnf8DkA08srl8pmnTV5wzjpqwuxNdH5+lgxDI/poXC8VFmr1dldX1Hfs2tXodDDxscvxubR1xzqq0dL6gTRzD/L4GLgCExOj7U6zVqu2Ww06kubsdfqNOkOkjxuANvliYcXKiYMHD+C7Net1PL506Ocz2SKWO1ZTNjM2Mjw2NkL1OcUYIQwGvZUUt0kf1qbAbLPdb7X7rDL1ZnN+vtokggHT6eiFRHkkZVv+/HG/S5uFdruUzf3tG+cu3XjcbbyU/fwQrv/+fhJgWVxs1n/WbDhGStVeZcjEq04+LqgyuWBLdmyTPW+W8vlGp2MWQms0/H4qvOTP1j77r98UsZ0A0vkudsWaK7de+Z7POaXclsh6Vs87HgsTtfDfr9crCB1mMsRYXKZDox3m2mFfrPZYKdydCh/aG37g6eEFF4aDc+HPvhzmWuG//EA4cz2jIHRtk0kqF/YXQr0qG3h9XsLT0GkofImx8JM4UdZ4Oaq+N2Q/EP7qlFAaKDRqT5oIR/HoewhHYSGEX4i2FIUXPRLefquyPkVIhe++KvxhPrw7hM298O6Phm/fGV4xEX5lY8istI032wMnNstaFgv4JXZDaS7MNfP1dpa5bqLc+PTZ/Zc/FIrmDLe76ZHf+fnGsbfa09fP/+CHJs7f9682piT3457yZOHGDeFLZ4Z3Hww7h4e/cO2pv/nR86fvW9U/2jReDrlM73Nv/cSL/5tt+OOU+bfj+vzU50m+IjBVDj/zivA/v6o3wxabqdW/+3MzDT1DmeDlT9v2iTd9Opvv/ut54Run6CPTb749nL8/ta+XGW70Hq2V/s9NW5oLmQbGVj9Vq+srpD3my3aLZSgdUoVcft269aeecuratWuz6czUwUOP7nl0z+5Hd+zeVWs2MvksayDLRjqbYxpndc3ksnZLuMdEijXDYuIzPEuDLV12sT+XZaFhBWLZYili/Wae59hlltaGUj34yKrD2sqajz5ahny9NzpBxijoaumMjCSyJGubVxwGX6qUgbycghblGNFlJkQ8ipopT1Sibe1DlEc5JmLNvBCSMIEkFxRXJoFlWrTknOKrr+ixIUiY1MG8lOgUV8MZgKd6lMAg0YsYFAISIkdyHQnkSNQglrAhgWNC9ICr5MIT4tFYkjcBlAREkabBYHCBULwImpNhUCqVCGOnmXMYfUkACtGUXS8HXhZHz0vYqwwI+9F5EkDzZwSd3yhkUethdnk3x+1mOzFsdCnV+JDHVBkFzJBGghl6ggs02VLY6NEAg+IBjvBlJCwCxp/vJKGqhLGsOC+gey/BzM8HrXGZMrbOicdAwCUDD4gnrohnTBhEMdlxNYXB1PgomtGTxKi+ANmKWzhJRhwy6SYSMHE5i/28hoNpgATMxEqlMjMzU2vUUQhpgzqA+NGMSAeH6+ClEZbjQAOm9dSQ8sQVIck4oyoAxa2v7W90ZkkiDOZFerMkGMhLUqSen910FxYs/QJ0oTm7uJ2GDHF2lyEyFQcEMrpKou7NYmTGg5lB5Y2lbKgQNaQgoeYugkQ90WMQhgKPXd9XlCN8SU2cqF5AgnzFI1wFjgAela9hTyki4mBRQZgZ7wnPoZ2tr3/961u2bImGl70GdOLi8zaoAipDzVkulyojw7hEzXZrZnaOhYCW3rpjR7VeK5I0NDQ9M12rNfCQhkdGZmaxl6ijXAW9ajaXKVdKY+Mj9qjHHO5Z1x7vwIbH/8Emz2fzyBgdHZtcObn/wN6FapVaBxarZpOVaahSHi6XOBdKxdzwUKWo718uDXgmAAD/9ElEQVRn0ckfBUYAastZxl9Kc1KVsvlirVbft//A3Nw8FcDZ0wPz2SxTGhmokfoUYrtdTGf/7FX7Llx33L3GnAJn2s7s47oJ36fApMUkvcO+xrTOqkBFdtkjwkdjXJ2m+lZk+Mrc/6aZqwiZtEueBy3jvRa+0DhDuO9Lk1f81zcerh//hTBLsfHUg+//nfcz2rDNXrhVL9a8ab325Bys6E3nR2PzbLh04IqsLpmfCChAgywUt4bv7gjldPjm5rBvPIxdGPLjobE37PywuCqbw+iFYe7uUNkfXrAmTIyGZz49jBT1iYAEn0mFU8fk/sgP3G6SHQT81gq22al2PC5Q/F3xG/kv3x1+5VsWOlm4yf24DNDaOeFXzw2r5tWr7/tgmN2hh03//Izw3DNCCgcG6/dO4yvZBeQvyQH4kY+99AO3n/v2p9/1d6/58u6RsMF9F8OaP/jP+6sMl+Wx1AEAOADRzPOk4JpTNA9evV/fBr5r54of/adL7vjsOb3jeJYD2Dg6d8NPfWjjy+d1pqDkLfYtsGOBSjP+T26f0clhthD+/PLwk7fqrU1vuy287i9+6LqBby9cuObg1aft/KOXfjOb7t++IpXZmt+2uzRbz841Mh+9Y7TV0PvXy6UyU6U2yzJPMtX29GIQmcb8s0tRE+MTW7acseW0LZVypdfpHjp46IEHHvrubbcuNOsZrLMigwBzSd9yWVioZXN5vQ9Ci0R0K5wFgiRbZxCmNQkHgCgsTCQcWUcxdChTG4raejEoPMhkUWDpMgcg2kyviWfATGcyt7VJCyULpBAb1iJHB+OwgBJINohH3on+OEMimaNHTSILQrTk2VE7NBJOAp6XKElxzKNCIi1JdbqZkpSrpR8ehcUhBkAXqCr2riR6QlcEUVW1tFQiZiZAcfmAABC/wSnS3ohL4FkMZI8kJPTBANk9nAQSOMWZj5S5iGPxLKF4wFo7UtgbFmJXWzKiZ4IhJia4G1KMCgpQ68S1IMnFEEaCwVNIWqYWtK1vyo94ZcvayJTBLgmuifpB11BduBQgL82PcEuNipNEkdT+CcgEyU8HMjqiNE0P1ou2Sx7AjCmCgciwb7T0fVw7NThz1OWmB55J1L+GHiIgJuU71Cb2z4xBeSCYr3BoLFktrMXQy/IluV1ErJ5SIgxQvanjA0lqNPOarGHUPCS5SGu8NCZYvV7vtDuuEycpo3poaAgbcnp6mmlnSUkOSVabRV1gRyPbswqEKIzxYFZdtIsMitVU/MDD0BktJjICbFHIYPOUsISelEJ2jh71UizdnA19wjd0e/62VhHERsjidCgk9+IwqfmDCLJDQSZAmm41dNqJZ5LAo5SCHK8FlQWSHyNiQAu/0WIdinZkdgZXSMMg6h1NeRz03yFh9qkEDc7IAbD7Nrqv247e0omczPz+6DWg0aRA5511+opnXXJGviD3q9VsUkKxVB4dGykUS7PVub37D6BdoVS6/8EHpw4fzuRz4xOTmVzm8Mw0Z/XI2Gg6k9f9l2YLpVrtJtUYGR2emBxfWJi3wd+oVqutVhdDPp8tUGY2nZ0Yn8QHQHi7Q3H6hDKTJWdDOV8ol4p5Xe3v0dJ4E7SDWkLP6KT0cEexoI9KsqJpQqc7CnQHpv+evY/Ozc+HbI4JACeGE4Xq2g0Xa91OK7TbhXTmPa88+BgOABi11nxSt2c8SWAFX2FPeRLI6YTQuyCHbB/zNprQeLL2+CkGfNlcBRqDcwpDFv4zzBMAd5mtg+3rp9vZlsWGa+tQ5i0//bKP3o2TdBIYKbQ+/MbPvvSM7X0GtqthuGdVePfzovATBeRP1kPJzHQcjOS5hX43dAY23OeGQntO9wQ48ccnQjkVnjYVfux2bfr/7NPUVtM3h48e0MXyq8bDm+4Nl50ZfullUd4Tx60h/Im5DJtmwm9eHyYea+gtD1qeDj0rejPpSaGfD596dejeHXaeGm7/eLjpznDxKeHPXh/W4NfJXTZH8aFjOgA3rwuX7NMzAI5z/uLH7jsQveRzGaT6Z/zIbRf95jWLDgD+53c99GRh+2g4Bc/t5eH6+9e//OdfedpP3HLHH14VpR0X5Vznzne87/TzZrSPiwoeywHACKeJOEFopRN6COJxQvdac/osNEc83p0zw2/7xEue/6pd7//Uuf/yJ/+27o6FqVzxpjtX7Zrq75tuH5pt7pvu2AdatJ6xHmFnjI2NjU+Ot9otezFfk8mZU40FAfMGIxS2yfHJc88+98ynnZkOGRatqUOHH35k6+133LHQaCACC4UVimVMr2Ou11JpXADd+WZWZ/1gFpZNo0eE0/auDgalvnKa1ovj7JTWQ4FKYLpttpqsU37hj6UO6wewRIjdllLYbaHS0ohisoXs+qdTtELaKkcCnMYgqBSfhywMI0cy0H1uqTmbL5ae6hREJdIIGK9ahqp42FMTOBG4qlBgjvMJCZsJZlZDq6g6nproYPCL4phWtqDLW1Cq5zV+W+QsbLRIGdrKKYhwYiKcgB9jiMFDCT0JkEVCjcFFOREkqeKzsAeWAIaEeQnPYNRrbeaN7HuigFoYMbpGj6jh4WGsDgLz8/NQXAINF2uBHKmEDFeMdHgIOwNZOEaRGFj6jE8PmxrU3erlLlmspJI0WJKu8Y03kYVqi1NUU8s00ID6Y0uov+/EcnF0Zo4y2Uygj3BYqDAGIsN+oa6Fh7B3KFJcJe2QduEuzalGE5tBSUlh1jLaBZ6WD0MjQ/NEcqnOkQSvAHQlAVE0DxDCaiKqbgKeChJWKoRAa3nVxYU7tI1ab3psUC5RODlPEVXRlpDS4elp2p/OtiTlUpk+AuNWJRpD5MWQOdJyAfTFJp39UExBAZ7k6MwJVPkBWAvYxBSr7VUYhIkUnCECUQiMUg0tnaUANXTROb44gXCpaO/+L+TyKiudxpsliVI4kpRhFsVktaQERAFCYGPWbcdbhqwQleKAgag0ieEMgPCiHNSIu4Y+QjWNN9suBY8mQ1n/URuKmslBdAcAieSvHUovdQBOWTt0wZlrV6ycHBkeVsG9nm3lL6BrrVHbu/8gTVsZHr7zrrsOHj5MmYTHxsd6qS6p9VZ9xYo1NFy90XD3UXcAyqVypXT48BQ+AGc+Q5aWKpeGivki00KzpgfOaIJWh6RAq6BuEecgm7OHMrK0O+cKbYPz0G23qE/cBKpANp9FWqVcwfUcKlWyuVyt2cAzWajXe6l0o9PR0kflaCzNPDRKp9tqpZCZyvzpD+AAPNbmHtoAH+Cp+czWE4u83QHYFmuO7QsFs5WzDMq19pwAph52Pw7A+Wb/rTEr7RSz9TH6b7Kr1kl2MsJwuUVD+FwzvGI+3PKBNS/6xzfMNU/ufYS/8pzv/M8XX5/PaFwO4g+vCDcWSjb5CdmhVqYQefn1R2W1g3Q2FFaG1lz5+D3Sqeda01RPKK6sJk8dZIqdXpvhFBVBNFtZ/p4CM1VnIc+0lh9uderZbDl6uSHFVh8OB68Nf/3jchgYINAZI7QQbYasY20/v9l2/2c74fnbwg/fre9/nQRo4EE1sVNviIIngUzobw63dsIHnxHWfi28vR3ufW74ylD47Y/rVomAd4d/yLx9md3tmdMscXChdMe+FS/asvNjZ4dXPhgKcac9cnhsy3G/CLbpVfde/sdf+C/23Kywz/ahPQV4eTjULr7mV14x+b8+f8cfPG/Hp3BYHxu//+LrfuONN0cOwP32GEAywEbM9Gf84xXgQtM+fqvkcYPeXJzb7dSLhueRGAlz7RydMn1zob0u05jI3Hbb+Ne/tr5UKLKqTOtlarMLtQVttzWjXNZ4NtMPmoqHR4ZXrFiBWYED0Gw0bN8oxrc2Htglqt5wZXjL6Wecdupp/nKEanVh76P77rrn3gai0nqpA+Vr66z2zIolm2Ua1sdhvCBsA5bEjHZys8hpzTZDQo0GB/Mz2SlFF8Lsy48sPjqh2u2cwRwAz6uG4MhCg2zN0ZzhtnYAxAIPJ5wcB+FlOQ/AyNPOjBiUS6qvGgAKR9iSXEaO1lSPeqrlFpyS8Dic6PSINMApC+LIVE9Su8eXpT0VJEUnFPkG8eBzIgyJwgnFjw5PdSj7gPnrAXiSowM53raEXYeE2ZtrkHkQZCEpQUQ1LIm68ERhQBhgn7As+zYwmVB6VYuuiENhYIjfPEA1I1ohk+bE+DITB02RhoYuKoHKS4D5bWeUF4oMgtYquvBJ3Pk9CSuaP9YzlEAuGQuyoFVOIlb5oqBBgkDsACQKUAsgva27PWr9oTsenAuYRlg7fv2YXFEh1DhWyQmy3QxOGYRyGVy4U4D0j4WggSmR5LUyLElEqy4Uwtbzgpgsu2rEP52DtDNiI01AzMDQ0Q4M66xIppQKKQxI7LHpmWnfH5joA1CVY+IAaEKIqmAKG/xspX0wA5uNyCyG4qnKbiAAYHYGANGPDpHsIjeAjbwEPLuzqf7WXIlYjp7EkaZh/JDsUVEUi1Y+uGHm3IGI8CyToZ0vVDyplLg14JKeUiZ4XBognOgPg90XxXJXmxu/tCK/qSkL3tpEIETBngs2BMHkbgBUKEB9r/JUMU2gdprb6pCDbnssrQtS6eqBsNQB2LiyeNapkxs3bVy5YpL8FGmiSNTr+KdnZzlm8/mt27cfOjxVXai3e93SUGl85Vgql5qvzqUzucrQMIVVF2rDw0OqTSqUysVDhw40W41SsTQ6Ooq4ZqPVanawynUm9VOtdmuhVmuz3jSbqLJiYpxRgfVfKZRwCvK5PMsai0nWvuWHqq4tomnkTk97TGmGfC5bLpXwAfRsARrgtPT67X63DRcVkUuKv4wd2c2yRHV7775q+3mrk+/6HBtX235odfG/N2CWnhG0h53WwqDxfT7gQjNiMMh8SK+zJ2FhPmRPah42W3Nwp9DTTQh07EJ7hz38998f7jwtXHx3+NHf/+Fv7ULEyWHvb/zNmqGljf/NzeGW72CR6HTdO1/58J5TckOR2TtzR+jbhfzscHd4S5jfucImtGOiNVOq7oweUB4941DG7wLgr26Ya0yVu/XoXkBuuDmyZao1a8/29lPZoeamV9y/4uJHvaGu/+kf3PKW2+a3jQ9v3JUOhxh0mWKYfAZ+p2UeAPXHjWra06EfjGiGmjWyXGm1MUZ1fjqcuy8UHwzp5f2O5bDJ+iVpLe/Tk70C7W8gPSV8oRK6zfCSZsjdGw4eDvet0Js9NZEAzNxdRzgAf33zhV966JRPvfnTXz5dPFdvW3wGY+v06Ol/8vYoshzGzj5w9Xs/+YOrq2/x+FPmAFwRemvDt7aP/+/V1W+/+wU7PnlCDgDo/d8/SV1hIdqWdkg2+dBTNLhjld0BIPVkwRjAv3JwEmmli1EL9QOZ678wWW+HVidzuJ7PpsNIJV0dzj86W2Cue/hhitQt3L4+sdJlbiPT7Nzs1KFDWEya8uM1TKsdjnWvg11VruhFeEzg+mBXvdbudHJ21Z3lAqs+m86ODo+VS2U8BE6lfK7A+N+2Y1eHpS+VbrZbLPDY/iZTTwJQQlfWgN7kmMvnMTGYeCmFpYszp61NPnpwzc7KaG329QqS1iRbdMnPZI4a8OMAkJ0kW3AFslhVqJ3WI2DLmpYrZ3B4koe1vBicCDAwGKIR1RoENpdDwDXxJALwLxHiUed0ImFHQrdyxMkx4eHoRLXAgJxBWD7jGSjaCxpIkuHAMcmecHoUeDg5giOFcFBloYj7KFgOMXubOFyCh52eRJeAjCYgKjSiDgCi9DD5xihO6ERjIsUpo0ZIR/4hBjH2EwFsykaj2ScxepQamvJGzWDXtmNRkCTQEgZA4bThkQ6AMcs55A9xkjyXFLEHIgmr1iLCoJxYyRCBcYqUFMQfWE2OrBfoSZIVx8mhrTkQPYqWEX86xchvNBrmBesZaNnDgOwDdjZSsbKisEF5jwzEzbJIAa4GlLTXQpIowdrDBaa0udyzoKD9sZ+lWnv6+EX1tLUH/SVRukNGBpLMJcCvx7fv6eYAJLllutyeTtmzssXZ+fkWE4KKUHepvKhEaeYUzVQ2fqiHHWX9+9nKFNdudWq1plcH+EQBm0e97lIyZiCQpDr0YO3AQI2oQpRpkN/ZTB75tE+P3vBGVG0NNuQszARqm7sQC2gU7E8oPoCRw5EqBOrlhrgKUkB5Da4DZAuLn8GAPDgphFQo/MGMJRdUmiaSbMJNoInlv6mNzjqR7K4aUFib5CPN/e4Zjq4tHEzLMvvIyGKwzBagU9YMnXP6ys2bN2Gpt9ssfan5eV25z2FPm/9K7TO5XKPVPDQ1dXBqqlpdCNlQHikNjVVYb6ZnZvOFwsjIKL59jWWnUc/lspOT4zOz08z4lUqFRq1Wq502CmU7re78fJX6ok61VpU53+3R1SsnJ/qdbj6bG61UOHdpxiyLSiqtPVHIxc3SYMMp0INooKNPTuBOaKQ2W+0F3bNOD42Ple29pelcFl+y3dWIZPzaHYBet9H67ec9cu6JOAAscBc86bsXngD4eOaoFVlTlOy5S4xI9Atmx2D632mPeLod78A2vkHWni78+6SHEE4ZxskLLXq98RD1C/1nyny5biq89+nhrXeEi+8snfmet800Tu5JAByAFeWlm2C6Kdw8nasL7expf/KT88veWPBqqi8fD+zaIiMligJRoosFDMN+ptxO56MbBM3pEh5It5VJ59rRBM1UmA/rrn7kgl+7NhN/PywX+kO24ubtW3mvyYaX5CI15TXdEusMCzlop+dZewKfl0il/TExaWHyw7akdldaF3jXDFkvIPak8Cq7Q0FBLC24KfeG1IGQWhNS9qb/RTzXbHRmidgB+PnPPf8Xr/juw5fOve+i8LMPhefgFsZfxtg+PXLmn72t1dWUvSxo2Ks/9K/PvnDv//D4U+YAMOZPD/8nhK9Ml/7t6rd3asuNouXw5pfe989/9nm1EqreZp3lwx54D9JfGPE40idSEfcS6S+/A0JeXX/RqsSv2810O9leL7P1ofHPfPzMQweqB/bPM/uzDmhjMYWMj5XKFZaZZrNxeGaGWc5eQVHQOoQMVGu19+7bx4RsL6WQMQGY5FPZFPFmq9HutIeHh/MFwhhV+hJTwT7IxboyP1dFoKbQPhYJ82eXmblcquzc9WizzfqgzT+AUrTwp7N+hQmtmHZZVzI51a3b05vikM+sCz9nkRSwEwy14acIjrroYqaeSkyni+hgjxawqAPaA554LVNhbnbELa6ww8MJxRKVywqNFm8WEJKPdgAo2tOdmSOA7pUCzpzwOBE4s6cSJdWJlhhhMFUM/Le5wuWQJGKc1yG+WJRUMaciUsbMAuRBJBVioqRDhRkIw+lsfpTQSOwRZSVHD6i85apPQPljTqcsA9Ktv7xQCBwHc3k4ocAmoQMMVm5ksdE1zoswG8g5rBUsB8wZCnEzK5FJINHcKUc1Dv8RB1VDAX4HWoiTn40NaWOGESxuXFKQMkVCtEQg24tIFPdcFkxEY5uodtCiJIO0ML05faCbzSx/mFOY1IWFGhyUm3HLjhrBZFaaC6V0RQYEAuh+9ICnRv3MmQwxShMNs1TXOmMJ3uD8lWbqEW9P/juDji6VvxbCaZEBihrikrGoy6cEaTR+bSaXdov6oSjCKdZPNLoPO7i6oO8BSxZ5qB3yEGO2LTFK14uErNm9XH6EkeBCYMTBaDRwMNzDUKpXzgN+VANZi0UVke+v/rWIVnTiqpOKoAz7GxEIksmenTBulwmI2r0NVLCpRJwqwHJQos9puoXq/MoYUv6MUwlTM66s3QDRbCn5ywG6gzC19gkcsT5TSbI1jhfvUTsTVKJl14H/sumtKchLHDbSCVILOJ3ZUqQ/yV3bd0SqBmWnO/No96g7AKvLZ522YtXq1SwJut/Q6czNz+Ogj4yOHp6ZbnXaqqEe+cot1BZm5+eaTfx1pLXy5dzo2KjdX+7jA5TLlZnZ2cOzM6w6Gzau7/Sw0lmJOLabTex19M/UFhqzs1XakDO/3WnqFoje359eMT4OXymfHx8eYcGByLigotROn33DW6Lacr3sKWBS7URSzbvd6vzC3Nxcs9VEaKFUnJxYMTYxTsC7Gmeh25aN2azVf+7S285cMfBU43HgWyO+P7HKjrQnP6wNzLvz7Vr+TjMTz7IowJrBaiG61qKDwAmidmTBNqVzWZQJrAjh9iO3nSQ4R+8Yve+RcOuK8MhE+PUbwrce3PiGD71yqhZtuTkR/Pkrvn7HvpVR5Ch84t4zZk7y2eL/h9gwMv/iM7YXs91nbtRl+UMXzL/q1Xv3Fc3RtoZk+OhEBAy3A3abgO5gTPtzwxX70Xgj1uB77Noz/Yi1jYs0Zt9zeNjPd5OFeXqCH9UCFIHYq6zoRpCbcXeYToVvbw5n5cOp9HvkxRguCuEB0yF2AMC/naFXUoLntsI7brTHwQ1//93zf/KTL44ix8DVH/7gL16095UeecocAPCG8PkQ3t9L3fePl979nitO8FHg52zec/0/fOiItzlti+tLL7B2T9hdFJrlfru3EzfFIvANcK3d16INB9BqFg7uXbFQrdTmhw8drDx07/mlcglT//4HH9x/cF+1toBBzyRW0OTGTJYanxjfuH792NhYtVrdum1bq93W9XuQyWoRYinq9ffu38eUmtNbzlRBJlIMAawH1gr70kpTn80sFVm5mMgZPtqkn8kwRdt+azKw5DC/6iMtxUKpUChu37G71mhhJugyOvOlLb8o4+az1EqndVFfIS05WrqyTNjaL6sRzjJi49RXd7JoMdABaFFVBfUWoGzLXgaPNlrRQh+9rJEcMq88pCEfCVHQQZSjL2/AiaagLdnyn6IkgBqkDkpQGxoxyjIgyikukqinaGGJSuHo/NZDFnK6hW1VjmurjF43kUgwGRRhyhtjXLT/EUVCCKArcZSEDFuivJiNnSQpakRnS5idCBd/IUiilWV0JRk9QlRwBM9qARschBaTEzbjgWyN4FSRJC6qrxdHgF40srExYiF5lKGga9KyolnVKc0bTbe2dIMol2WMYSd0O2Zm+dhw3aICFXGClSVrjSiJNASjyseBlIg1iOL2/hP+GsUbVhVRTVQlY7a6SNuoBIcKloSYhlaWDytksdktMWExZWQCKiNlYUpxXkBk8DfbLQa/HHKZvLSaW65RVoIoIXFeX2BhU9JaU2caJJWtRNdd5OjIAIm+YcLRWSXSshiLaaRxBXykim4DxhuTjD1MZLMdgWqL0SUK1r8eJMWSpApx48vnh41TG1u20WiaX+fX+b04MTKh0GbWpzJ5TbBpbl4BSrgQZiRdLbAvCnb18VbpLJDRdIVXRdrLx4xOJmL6D68JtT/SnYK94qLaUTCidZxVNhIjm13mMj+5OSzgsfGtI7lg1sSr6dd6QoAMKzIwet3bcSaV5r0UYTGUwJMRzpinBGLeKdbYqqcKcda4TtYo8kJESendPowzMnpNzBBWW9pFdQVBrIT5Kl4vKxlXYN8jjaVvAZoYSW1cWymW9QJUlHAXbO3aNbgEO3ftXKjX5EJ0OtEzxlZZGzM4Bj0m98nJlfgwrD0MBfqThY3UFSsmG63mLMZ+daHd0cMijWZnoVqvNzqY9IwZ079D41M/WmLlxHiv1TYHYDjdh5LKW78zprU+2hYrhiQkOl1rTyqdy+YLuQLOAdpxfi1UF2ZnZhZqteGhoRWTK8bGx0ZGhrXRkBVS61OmVqu/ccvXTx3F7D0BYEKdmKfw1MFXTIaBbS/R6MK8o25tszyw8r8eZO1hr7zI6ACz0pmPBtkxaDglsWDvMiGDduES0BrP0/tw/mA0DDXDTCn85jdTP/fZq997y4XR6ff/36gMNTZvmpuZqD3rrz+laAgve3Tk/777BZyJ7/lv3zh90wzDN5fu6dJyjeEb+veE3uGQzYVmPrxjq77FS9t/6KdDGh8AWzxvz/sm4xRxvq3oBHFGCE8zj+47tg2MAdMNrUx4/wXhdTvCON5J/MEvAWeSGRgXZcABeNur9QVl8IskHgqX2+2gT957+o987OXV1mNcXMcBuPSivX/goxW1yZvsq3GQgD/JiLohHqUOzW/fA96gIbz1uvDhVYX/9Qtvmt9m73N9LEQOAK30jIhyPHByfcECVOHUEDZbmN7hJMoEJkgWyy9/9uLqzAZsepaUViN96ECuVtN9y0azVSoXh0ZHmMTuvPvO/QcPNNtNTsFsJqtL9FmOuZGRkVM2bRofG5uZnt67dy/rLWtBp93RhQ+b7FkjZ7HjmeptbzFRGlBzJOY43PbWY+ZKfQGTP3ZxhB8TJwV1utrTn9bdgFS7xRzPIqTPdW3bvrtWZ8xpHWe+1VJosLopo1Y+1SzqLFsBBZLQyjwGzQHMtNg6MOhqU8fe9RsxR0na/415oI0SLFMMfj1dQEEc02nm+2jRkljXIFrwBLMttGpSsYjN8npAbRDrlWQh4KlO8XAStZUsIpqcyOBI6AScM4LJ0H+Dy0kCZkDo8ptnRyAKE7ao9r4nnIkERxJNKksWpyT8Dqc40cQuluVEZzC6+E2lqBPJTdQCixU0YYlKus4JyZP8eDQk2gKeEVEyWWzfDBS3G8kbiRgoBSjKkDEe/TkygGAsY3gYxUAkpWokkFfhWIjkWDSpnWpk7ZGMTyNHWZyNIyOHJG8uB3R0Sv5BSfImpSgsx9grFMFyCxEnYhXwsOXwfwOaU26tXmPwa8eyzjupIf646w1R7xt5kC7JDskTHdFR08Vp/OU85VxQ+f5ff6K/gqth6qhobxAYoDFcEedSqKs1PTnEBS+ziO3/kYlOLtLIQrKPJYckQKQbbIiR3fwbVYFUSEJ88mp6YtJSdqUCSdery1CPdL9r4bmU22uRaC75inptVKrpIZpXT6xWd5RRbeQnuMKugA6eAS4iBmZLPfQr8aabc0SJlh1R0pfJVneSNCP5VQ8YncGPZIPJApbLkDAAY7BGUHeTV16NTiW7lKMW1JZGa2S4dSJjKav1YSOXMurulnpNza6CBDUaf9RourFATkqkKhwhYwADPIEd9y0sdQDKxc6KiQwODnG8ubHxiUqlvH7j+pWrVm/btlXP8tYw4tslPIRCjlFjM1qXumOa53L54aERVNXtIcZ3pcIcr/s53c6BA/tVRCq9UMfub9m3nNEqk8+X6OhWuwUbcjgpWR9WTUzinpQofWgI9alikXWR0aa7zJo5Or0O/Sjh7gCEdLlQKRVKcGkp7OkNtdW5+fm5WcqkY3Cw1q5bPzI8kpenlWFRbLXabznr2pNwADCvl70c/tSAxRTDAvO9YJchV4fwVZ0ay2OlXft3G5Eex5rZaOFlQTfXjVn9b6XMmKW4xy5CHwunaKNF90vhy6eFfz0j/MzN4fy9qcvf86NbD482Olr4/wMgHb8xhyGLDUAgy4llU82Pv+6uX/2J75TWVHuFztZ++HA//BVsvdC8J/zNd8L+4TA5pO1XF8JKp59t/YIAfv4aUYYiXcwZQwl0k/cdgMHvKtCnZKGsK+2y9MeNJ2EjXyrctCFcsj4U6OhkR/uY3YjYZ7u8GAPmAGwfC9dvUqA1GUaHwsXXhfKuyts+8eIvPnwq05cSjg0cgMmL9v64PXyu0hfiYQnQE/eB6lAFxAwOZpyEnUdoe9J4gw6dT4d/PC98+ZT0x8/7xWSX13HAHP3R//rZ1619KLw0ojwGTGcs8/l5fRem183t3Lb6Ix942tzsApZwqVQeqozYhR2WVaZJ3XvVnfNOm1lrZHR0YuWKXCH/4CMPHjh0UHcAbFdMsVDMZXP5TGZsdGx8dKTb7kxNHbIrF9onwFTO/EnTZMy8Xmg0uimtGMyfai0ZYJrJmeK1WLCC9Xq6fapXXGudlPmupTTDFJ3V5ZJ8r5/u6KFfKP35uYVHtu2q19pafzKyws1u1DKqeqpDtPxIEY3leKWxkDh8VeMf65lt1iQj1SWPc8ILpVhkLs+2mi0axv+RG4eDrFaWWRIaxxHIooXNhEsEI8gWP1vaVIQnJQE4WDkdnsUDnjoIKJ6qEq3FADqQ4nR4PMmPWmudc8AaA+QaDKjJ/A6AgbArTHaOhKE4P9HkmMC0EFwClIRhMACDh+Eh6klOTJKAp0KhXKd4FBBw+SChRFEMmoFoEnDAydGzJxlBVEFvQuewjBwTtpisABSxGZKwBxgBpZLeqcI63mq1CEDH7OHoNSIsKbEOnpeoBwgxhKE7xRk4JgEXQhhdE2JyBIuiDEnURmbU+AlxMBclc3bLgGNCIMGSOJ28k+gFHwCNhj6IVCriALh9FrUhzLG0KAqB/8mYcUh//Y2GK4AS0aN83eQZhiWIlfVylJcMlpGfEpBpjaJkkkg31ow7P9pCodfIUAsVqvwmiDDnh5dN7/jcCNF5pOqAA8CRP55RLxLQ80AMHvFD1DQpyFSXPM1qyuUZJdfgQY7SwM7cSPGI6CazRwUfn14LJViSQ2RVXPRISFS4tYo1NjyWSSDKEQoqdbBGrWruACxhAFG5khHRObq2BKSQHoXXrQ+YSKWWjJc0FLKYHc4MYuyRbj1rf9qbH4XK2I+qD2+kKqeQrHw9NhZtvyQhuTLiKjEJ73mouXQL0NBQf2JFAZ+GypXK5YmJSdYC6IVScc+ju2dmZhqNOqVMTIxVymW6PNp8L8dK4ikTSXQgFnaxVBwaGU5n02TJ5jP6mHOt1u0Ffemr2eE0yRcq1Lfe0BPBKfu4hBbOXG71ikk8AQIjFBH6ekEAQjWrBgx4qoRH0ZGGKRmufVa47FC+UspjU6T16Jp2aXWZOSiHMK2Hw0DtaFgc7kIuX8Z7yeZ++Tn3nbli8FnXYwMjbI29+++pByvjeWY5Vc0JaZvxd1KuyNNsF9DikjoApN1lpt4KswI3mM2HdwE/DYOJiS247MOmSLtA9xlamfDOYtjeD+cdCL9wTfaz9275uc++YPrfz+6d/4cYrrRWX7U1NVkjjK3+ihW1t7/5ti2V1r6ZMDkcCvQ7lj0dRKdPW48/Yny+g8s7lKwwTJkn4O+luTTeEkav7bfefLlFP2rHI4FlfwoZn2VX36WFDTZcu602ZmIHQPcEKI4RiFFOx85yjqZ+/YvPfc+NT7e36h0PZ/30Tef94g3PSvd/lqycq9cNbJtZZ9riADwZm+vMAWh9NvzFJeHm9eFjZ//yiTgA4CNv/OwbnvFgeEUUXRY2U4ZmI3vNl8/FwD081X7kwaFKZSiTXplJjzKrN+rNeq3OAjQ5OanLELOz7bbsXSZi7ZEtFVudjnbclIpMmlj/03MzC9jdbe0QGB0ZKTKP9fojQ0O9Tmd2dqZWXZiYmBgfHy8VdVodnp5uNJssYcxsC5TUbmFyabrP56G02jKSsrrsr9fAdbttpk2s8ZxeSSefwVaIFJ4BNNaZLjN3N8U83+n2Dh48vGPnnoUavgQTrtZjqyj8mtn96hhrkP5AHViMtZ4q6HFfNsWtJckXHoNN1XIAaATWeCdKemS+KIekaMBF8CJsbYusB48S8DAgW3IUkb96bDFiSALAeQYDJEmHmAfJsZyoLAsLLJkO0WGKC00CxnsExSUT0OprBZGdMZCUYrVeLMiRZOdIksNShCSj5x2EJzk8C0dnI8kbEEBJhDvFoxwXKfIWFqNLAKczu3BnS6IM6cgQgWRwfuWMNR+kHA3y4yzTeIwTXF80xw0A3u9eihlAAmGvWpLkbKnYAThWQeIxzZ0hOSbSODoliXJM2xPqlhJJgCHhsaiZvtReDkA8nJTqJrtAEdhCMLsDkGRHfw9bDoeEA9cKWCGRchAZXKRCIC+ji6Mn9nptbHWXYxkUgHPw6HXiv/7EjB6WXDOZEOw8nJXk6EHFlorGMORIGqBo28eiz37jJCx2f9QFmjpgi0jAPB/oqKy5yaxnP7+QgNenu51IsX8kAc8Xlxi3rensgUQZ6RUzcHQeZSZg26YgOt3hGTAUIVrVyEjN8Xl0uZmf8zgsqwARrbr2WARh2eLxeADODINmjcgHiJKAdygkr5lXDrpnkcOYsfGj4uB1pUwN/pg7EItXVpuCJc9iVh09ZCLHk4B6xOZhvwOQlEKu7fcedQegVO6Nr8iTzqowNj5WrlQWavVms9FutWbntZKhEKJXrpyE15TWAqM5WxoiRDVpt7vz1SrRoZEh1jm89/JQaXZ27tChQ7VGk6HCCaq38mQL2Wyh0WjWm7VMjtHfZpyUcvlV5gAUspmRYpFxp1fm2vmjLUD5LFVqd1jp9JSQVa1HA04MjQ4VK7RYs91u6KXYnTaeEs3GAqcW02eDawsLtYUakeFSeWxk5H++Yt+5a07gIWDwVDoANOVKs8Aw4Hx7Bus+JyOm3uMDArHsz7L7GGDetin7IvuFIL8CYFki34+gZPcZfBMzRd9iyiwBEn5AF3E/EsLHjLDlcPiv14f6ocqr/+XVN+8++lGD/8DxkMr2JsfrBT39H+HNr7zvqmfsetnztikCGU8AHDBDnMbHPcubaT5mI8RTk6cwvmPOG735DHv/zz22pWdZnGaiki9dbDJR9P4ZVih4wHxCJAw8eLDQym34o5+caTzGUx/pfPcHb/uLXLb3O/YFOY1nHBUXy/l8ug3Lrxz3XtPjgzkA/fnwwN3hzy4Kf3vJE+AAPLpn7Nabz9qz89SpQwcP7N/f64Z2a5g1T9dhMnq1McZKPl8aHR3X9w1zuaGhIdaPhWr10IGDBw8caLe1L1ZvPCwUMPfTWW2mr+kKRZcpq6mvxnQx24eHhidGxkaGh/O57Mz0DBmbjQaOxJrVq8lZb9Sq1drM3Ey9UUdUyKTrbc2EWkJy2RZyWm2mbi2nWX0+hRKZlrWaZNO5jNYn1g74KYwG4WBrXnpsfLzbCwf2T+3df7DeaLPQyH6hzmTwpYmYVhnb/WqfFPDl1HqSxUfrTURSUGQmf1YpGWoyxmyJsxUCtTHsWJNsWWQVEB/yEYB8ExCtUiZOcpXNQHgJliFCOIYD4BgU5amLq2ZMhzDI5gxuo4j/yGXej0sCwJkJaPWNVnoZPQ4oAGY/LgG5POBswEQKEBNNPOp0hzMDz5uwaSQMSAODGQk7RCdulpnzJEjYkoALJyBxBsKMBZktstsiLJHvlEHiIDypowdMJZ+hUiqVMAcXFhbwARg8jBxgI1yNQEtSNbIgluGEhKht7ckB6CY1AmQ/Ol1sMYWjCjYQTqIedhi7jELn5+gMlOhRhbEj7Wl4fUrWQKpaxDh9zMM5Pz9P3lJBL44kCYo3ZlyiRAFlc9Mv1gQ2jiRD8bpTAkSXrHLF0O9oB71ukngWAh52UQ7JMaLTPQAFfp3lPV1KsJg7vTS1mbq23dD4o34ElitF7xCgs+yshxAND3GYvi5fRyVnUF9Nl9Lb9AH6e5+SXTdL27JF4AcQAQFJihrczfSIATgDFANpEYMfE6CsNauQZIROM7sDAIwxle5rj5CeJo8L8qN3t4O8R98BcAYCLjzuF7JLDqkkDaQqyYU7Xbx2BwlJ9i0ECQTOD/zWkmlr1VdOiU4cJURDQjIZqK6fIFZOWiMmPl8YyTvuqy11APLl7siktvaWK0NjE+MEqtjN9ZrtK20hGC+CzloxMZEv5tVsPfUf+a1pOe/0Fmfct2q12qjXqUmxZBd9ClnqU280qvMLuAfiDYwztMoxCnSNPtCObVppqFhcOTFJ2+MAVIoFxOkBaSpkt7Oz+ZzOQVWXKRkJGpTIKmcYfVmqx+jDAWj2Ou2gexO0oD1MTlxeQ7etpyBS3ZBPp//sdbMXbThh0wPDCIvqydgFlLUL8NSIYYM1to0Wj6/IPlHAUr/ddipTxF6zunwr9o0DWzKWAJsP4BKca7XG0rvbFMNYTIBfdJWsz9tC+IsQ6v1w2Z7wvB3hzO25/89Xr/jf3744fhXvf+DxI5frXnjWwQ2r53/mh+8g+uIr4rfwAPrui7bbB48Rpw5n9kx76sNf8USUHNjdq8zyVu5j4OnmMCRgqF9uny3wQcgp4rcCDIzTb27bePPuNb/1lSs6+l7fY+B197ynnO39uW1EkqoorEtLMRggjLEn/LR6pra9UQ4e7l0h/PZJ3QG47MGDz8zu2MFk0r/rzvHpw6tmpzMzhyeHyxXNdt1ufWGh0WhottZji5gdmnQx7FesXDkxvoIV2aZmFitdemFZq9frh6emZqanmSoxxElrtVvMio1Wc3putjw0xBrT7si0RoFSvlixncH1Wk0aU0q/PwKGR0rFQi6fGx0bP3DwwKGpg5XKUDqfnZo+PHV4mnmN1dOuG2VYBUwUM6ymdJPA8hGt2Tb/A0joqWtJ2DQjo2PMi1NT09Mzc029RJmcWh7031anoEUFWVqTqJREEdUyE8HnY4urON+CrZJ9XTAgCFoul2f5UMvE6yUwW0E54Eq05ugZnQc4xQMgIQLoHlB2W4kMTreDyMYgLGYkVQujVhgxOWeUYQBQ1M3WGvwnO20apcUYkBmFXQ7NTQBgCnjGJXmdLTnC49k96iCc0L3pBokOZTB4EkdnI4kSORJ2OJtlEjwaw66RxoA5YRjkdDkJIirQ9WNTbIBH5FjOUcUJRxKVPx6xAo61Nx12M24AAVoAJO3pLUxlnZ9sCpsv45REBz8uoS8LeBxJ1HpervCgNOgoIJLEUne9IwbdOFVjOxMOBWFGKwAB64goLr02NpsoKWzWIUfi+gFyuQTL7qUApbj5vJwDADNuPgbtYBYggbHCgwIl3ZBQ4NJDROYE4soYRa8PZmZzB8DkRKoluXzXFtMd8l0VUkgVn/EqHDPjVsAGYPGuhB9/jyO9yfwAFpnj0Q6QQy5iMUFwNgJeihVmc2BMB3FAWd2q9lQg/vgOgHPafJem48Q46LrEzRWx2duQxWVj0qqsTnRm56FqYrSx6RmBKm7jgapb5RZ7AaLcAqxc2HTNJYLocg20pxQ2egHNVFDSoXbrFlAqP7UoJ4ie61BZqIF+8MkGNn7aec+DLXcAMu9617tg+r3f+71sIVUaKZiPIO9hvor1X+8wzpBJ2Qwva9ZCsYR4VTP6DzMjL83YaDRbtYUGfiCGvt7809bbLeTcZfWe/uHhYVREAWoNBfcpqytWmW5P1r/e5V8sDZVLDDp+OWqAdOQGvYjKTisNEQaHtg0123qvUEfbq8vZQi6dZUGjMewJFL2Ljtbq6GVHVFgPDOTy+aK+LaYb0Izjl53bXDtq59uJYCzI/D2WuXwcnLPc20LAs83InmJQmHnNEbY9Zrc97ov9x8KMPQZAEQQw5nbba0yOs80aY42GmbQAzuANdvW3YJeT0dnvmqAkv4bujaxJ60r0NSl94uoj54YDE73Xb9r+3OGpzz9wWrunCe4/8LjBif/ogaH7t05+8HNn/8tnz9mzf2jVZG3tqgVdUGDcj5jFf3GoTob+SMhCpJswqfHTGKv0IDxQKrZ3aLP96DUYGHLJ7xQbHp7K7ww94a37XQx4fIAjfeSdM8Mv+Ic3fPb+Lb7MPyZGTp9a87QpXM41RCj3ARtag3gc59TxQWVxaazqOET3hnDfofL03Sp/WbASrSrPVXLN5268Z6G1cNOO0he+Of6JTw5fe+3Ynl0TtYWxuek0c1mr3mzWMctrzGalvK51MRuuW7d208ZN9UY9m8lOTq6YnJhkFcM0LxQKLGJwj47SPWH68OGmvRlDs7ld565g9/d7C9Uaxg1RkNGMnRkbGSkWipqg2moXJu1yqYL9XywWS6Xy+NjEyOgoU3mlPLRm7bqx0THmsUZTd38w/2Vb57I97eAAmuW1GmiXpl7bZ1OlP7/HoqvRw2Sup45zOWb2RqNVXVjQo3daRwR1L8uSLaa2sVtrhjZ6atqwI/ApxPRXHiey/hmJwjlG0iwNViPKNRrMIm6i/LWMTvTUBAnFAxw94PyLsMXCQSwKLYc4NZJgi5vUc7orzzFBtJDHxXmDJDoApwPCpCZhZzOWCJ7k8FQCSVJCSYggUsKb1DCowCCnRx1J1NmcATgReNiJgDCMiUxAOKYvEqEQdYqrRCBiIGydHkUNNJ0H/AyA33M5PCmB5eu5LciJwFAhTtQpxhCBcCLBjxGdn1n/TkxSB6Medn5vSY9a+iJDgigq50hwTRzObDD1OBn1WSf7ap4JlP0jy01nItXxa+RwY/bSDHZuSAjM0D0LqrsqlEqSM3BMyjU2P0cjkMTRU8k20MCLIJdXljD8DsJRprggsZnVSyxi0B2Avk0qJEo1Z/OAhdVlBKgddM9lDBE/IADRg/ZfUTMMIwfAUzV7xR4dxwTKMtBZg6kqw5IcHvNpKgEkjpziXnXCZLSUKAk6FBcrNnhhgMW4CCcgKhFex7iCHk04EwaHV9nhFHI5i7MlSUayDHq5TgSnxw2liWigKA0VOFHEhfCHkUEGakDUGwS2uOD4b68/N9X50R/90YmJiagvdQdgqD+6umwWvzbhNZva84MsilUL69pRJ2N3AMrlotwX7H5NdowPXV5incMF5GiahG5P9/IqQ8WhYRZFzHc5AqxAtVqj1WyTJROyaIlv2e42cSKw8llcy4V8t9nKhlQxl2V5pAacUPpaYD7PkaE5v7DAcsWCRj21HJbKa8dXVvJFfYy412l02i081VTAM6i1Gk176o6ZhyqgcKoXGrYR6E9fc+ii9Sd8B4CWvNCuo58ssJh9fwVDDnsam2zWjJ4DZgk94dZPgqzZW/QqVbzKojfbhf8l5tcgqCPmIOYExiLh/bF6ZBmyR1HvtovNF5sRSaXwIhBOeFjPBLfGQua+8M5TwnQxVPvh4q2Z/pc3jz9a+MgdZ929fyX24t75yglajf+BYwH3P5vt4dhvXjt38bn7f/AlD179oofp5OsOVSbbGax32ndyrF75Jr1iWGUbhOgmAhM2DHwruMOv8ZNnsFvuDs3pkK1ySh9BnqoV/+47F/z+Ny+fb+ajmeYEMPq0Qz/22fe92/yUI7YAPUlgoHKK4Us/M3Qmwz/ZDqMH/umSO37/+RFDjFNGps4a37+mPFPItHXdOR06/dZco97q9/LFki6X0FTpTD6r1++X8kWmz1ajNTRUWb9+PeH77r2P9Xrzpo2r9Xq0Xc1mY2J8cmJiEgO6UhnOFwrtZuvAgQPY7tX5+W1bt83Nzo4MDzN3zVXnmbJGRkearfbU4alsQW8+tCvq2h4zMT6+MF/dvn07Mx/z1fDw8JpVq4eHh5ivUaY8VIbC8sD8jG00vzC/+9E9+w8daLXbNqVzvvYxLjAytJ0mnUJz1gviMOh5XFkYurJK7Wx50ze9CDcazdnZ+bn5arvb69jlE5YMtZEZJ6weLCFmCWgZECVaYqOVRCuWrWfkgJdkW/eiVc2YxW9E1hRd8kJ5X8wsi94hKGaTBxsUlWgQ3ZBQvKCjGYAn6c3YMdANCgFLj0DUOf0IvAqDFUmiHk54wKKhYTokbGQEHmYpTDJ6GDavprMBz07AOR2EoS8hArJ7QaS6QACbp4KE4gEA0XMlZTkncIaklCQaFR0bf56iPzKmIslO8yhJrpVolk7/aVdHrAZJDsIunCPtAKAkbAQ8rKN49HUw15zKkoUwZwdgbDcYr0250y6ZJI4mQJA4UVUifxUdCDjIwjHKEJcLj7N5AHgqUB6gvzAcIcoBs8lU77R7XYY2w1tnkuWV5WXVR+doh4wZc7qaqaknKhrmpFKoGCsdqefN60NQOhmQKqIsRkR6olWBuVs3CbwfBaeTBSLHQWbgnCZQnExTg1uA+N/vpTu69q8bA8amjJ4LfoSheaVSITw/r90F9C8FuECQBAjqoPrpUjJHjEyagkCSyuSAZKQaRfIdhF15KkEsosb1gsh/y4EUAgpHHDGPhfi/dOzFgYjNYtoCxB+agl/CA1yag3C7p92bhKnFkqQkmgS9eKOpIDsPqPoixTgVtTlYteVIAlmxum3OzLrPwWnh/DDTLJ227USKJOj2lz6bZU/C0DXwUAy5kYNUbzzm+m33HPUMQLbSkwOgbV7qRd1m0HCB38qxKP21YmIcB0Avsk1nmm1M8R4KtNqdZr2hId7xZ3SUh4bM5TIVe7NoDnYNVr1yrq0ToVfIFdCpw3jTi6s0vnHzM/1+p95gshwqFktk7rMS23Ns9lQQ1a/VG/qkNlLInE7hM4yVh3Mh06jX0ZvicQMYqN1Uv24PydEWFAbQCTE0CQW9+8U7TuhLwAl+IITPRcETQt42YGBSj9hFdxr/sF3yj2bvJw20KGVR+hqz/HZaievsyv2yzzxjMOGlzMWvf9lqWzWOhVPMlLzLLhVvMh8DY6tq/gBug1W2mwnXF+XgZKfDJd8NpWYo1dO9eu5vbr6g3slN1wsfvuvMgwvl/3AGvneUV1XPfMttE+fvu+m/vmzhYMVO//5rXvjwy67c9pZX3lfK6zmq3XuHJg418qleNtOTD8DvEcvM7L3HnFK6ynr8QEUfY3a8YFuY3T/88TvPXGjRx8Kn7t1y+z76/iRw6hvuWnH2gVe++fZfwjJnEF478D7TJxxlG+TUBa+mY/vczgtfSMkH2P3lM258x6sithhPX7nrinVbzdy1K2mZ0Op1Z+s1bI2x8YlCodhnDbQr8cOVoU0bNpVL5QP7Dw0NDW3auImV8OabbmJBnxyf4B/mCHOr7lYyd2VzQ8PD5VKFGaZarZZKpdrCws4dO/fv27tq5ap2p3Pg4MFsLjsyOspsrk/tZlLlIbyWYK/trwwPDe3Ztfv2224bHx8fHh5ZsWLFujVri8UCszGaMgcivFQqzFfnH3jg/kPTh/EBGq0GyzIzG/WgjeW1aYLXxKjRYAsAKzfQ6m8zJv+1ZukLrIVcrnDo0NTh6Zl6Q68iZXWwFvH1U0fWFVYBu5WtFQiqbR3SSqBC7Nom5VGQaCSLrsy2ZrAk6aIm8Khe857JsEaY/a8lFiQBeDK6k2yibEnyXMCjwJOSqIqJClIuQixJTtcKFMN4hSSaSCDgxAQQPa8zODGRRgYKolWlRJwXtiRK2FM9ibALoZoIcTaQZCHggIfj0RQPkNd1SFoAEHXAQ1QtEEc5Oj9h6E5xODPHhGjCBOd0epxq8UWloCJQZojpFHEgjwBxGJHjjAmc4kdvB48mOIJHW+00pFnxobhFSC6igFI44+r6WJiuSEO3YblYR6QgQmoZnBhJjgEliRJwBpDwJxSwmNFfgBVTErq3AgGaBfODGGeFKH5eMAI4Y+Kr+9BdZ84AidBJE+njDLZzQyBMIfqfJOmwGJWlp0J00GkYa6420DARnOgNDqCQ15k8Cbg0P3qgp48RW4lpa9uubc1vMWM5z2Iuk9xvtztDQ3IA5ubmOFJBpCcCBxCPLntIw7uYloiliZ+WMrUjhYEKM6ix9BPICyDCoBFjHkvMbn8NScRTzcZclBxnASZHdrfLp3g976FRLi4jOd+AQHq5gx1tDwH7qHZO4JwDILpI8VSvAu2XZAEEpAMD2NT0HgTItyI0uTGcOCIBCkeycC5onjEpKgBIfYWtRjS1mMnlAmWG98Mjd84vdQByQwEHgIUPPlRjeifJG52CKAD5+VxmYmxUe1Lt/c3Y4iweTd2s00CnSHwVGf/uqKXJ2MNbGBoqcaT5mf3pMT0t0Ces3avZbK4bev7GVV137PZatVqlWFg9OVnRl2OiPY/S20ab3YnSsk15lEkh7XqzWWt0mi00pjzdp1BF1TlIzZcKnG1Nu6GoJrOK/caVD5y9cmB382MCB+BrZviiAm2Iobzs3mXUPNtMaprKt1ZvtLedxNdkn1ygHnMmZQ3sFRc2mDOwZDMSpj9nN24JPgM2kz9Ienz4E8n8MFoIY2wxqE4324uK05x32Hapy425E25s6/VC1/UCXlyxFV75YLh8R3rvfOXpf/XWgwu4C/+B7xVysIebrVk6YxHFfPfFV2x/YNsEw7/RzLzzp2/8xq0b//73vlIs2Ava/MI/4xPPzdy5nbcM/+udZ61dMfviZ+jB82InfOAbF/3Rdc/YOz/0vTzIcfWHP3juRXvfZV5GCufzuuP6lt8jGIcMwuSVpuYAfCcV/ncI+x+evOZNb1zSRIVM52fPu5FpTnf1WRYy6W4mVW02Urn82MQkk81QeQhD99DBQ+Vi5bTNp4yPTR6e0k6efCHPtHLo4MHRkdFypaxZOZNetWpldWHh0OHDWPbFUpkm8/lzdGSE6W7vo3v379vPLMoU2Wq3i6XSyOhIpcLcVmAmHhoZRov5+blcLl8sFKcPH961c9fIyOjwyHAhX2AG1s7JoeFisUhBzXaTCXbf/r033HD9XHVed4Mzod1pM5+rVhSZy2mK01ZsLaSUzqRnJhSeQEcOSq5gF/OYZ1OUiFm1b//+mekZ2PReICZi3Y/QP834gmZaBGczuYxdQ9IGSlk0JoGJNZtlKBGFKF7+SxX7g1K2shgUYL1nEaMdZCRpItZS5X9UEt2o63NWrEWdLh2iqK/QkTSjaGWIeTRY9caI2OKJCrC1w49JIInGkhVdlh8QJslTiWqJNpBX3Eb0qDNrMTYkYQIugbCUNU4PJ0eHS/OjMQpJdkdEHdCccKIADBw94GHjlRCnE3BOpziPVUgg6nSOSYDjIGBzgQ4nehi5g2WpYINTjGVRmid5IIniTVMbH2MMGPQhjNFPRr8PAIWBXavVGNjkcq+AAPwMfjRj8EPxeiXFeRFeQackSR44VnQRfbU8dE8yZRebEdAqnB1+Buhksd5v2+47aOgmuz9+hIPxT5/pZ+ZsIgq9maRjmVERHqLbSPEs4pR9JU47CLBxtI/2+njQrj3R41RXWgEgczge0kltPFU7RGQpMjpgwMRl0sB+0h5Bp0bv0dfgIcDcwoRGdIkD4DwgKl0t4/I1w8BmUBEwcqRhbCCjufMLUdZIRiSTcoFLQ1XPJa7Fso4AuYxOCVHvAxdlR2WhWB91ULIpBpVuU3hvQjG26GRxCmF/CxBR71bP65yuBkegUlVLQZmNDr8TNGBjuAJ0S6GIWaYkCPylwWko8lGCzZ/JjiCESAkrmp+EQ+txIvo8Th51s/WjAYqu26TSD98+e/QdgP7wCiwzTf+emwRdxdFpo7fAIqZYyE+Oj5VKRRp+YWGh1mg0Oy0cRo1a6xcb44x+RNA1WItdrP+hCgtZnuxUSCqmMrrPpK/9UYssq06e07hPEZ1Upzt/eHrF+OiWzadgoGpDHdpb01NVc5hVFquQnp2DIZvz9+X1OxqeVIzqUArLnFcVB4PFC23k1SKJ+SUdfuWK+85aeWKvAT3FbIu8GdD+LqAz7FomuXXxzgxi4F98xQJ2W/9S2zKExXOqPXp7Iub14wANNGpX97G5Z479rKc/J7rTaoEhRA/glqCS3x94fPDB4UAH3IkLrL60yeIpJtBZeBmYYmCqHQ7nwp9+PvzL1tM/8vnLsEjBbdMT6abc01Y3/R9fEniSMFRpXXHJnr2HKvc/MtFqZ4dKrX941ZdWDy+8+J9e32zLhgPZNDN8KpPCxz6yC08ehcnaVe//yPlbpv7Qh8O+p/BLwIBB+KLw3axG3eGDlet+6gdn7sUpPwI/fwEKMbmyMIRsPpcpFub1lfJuvlBi5lu7Zm2pUNq/d39enxQv6eNEzCD9frlUZnY5fGjq3HPPxRaZmZlhaUTC7NxsrVFfsXJlLp/T1GQPy7Zb7XwuXyqXOm09EuB7dYaGh5iRmIF1tQJNh4aY2ep1vV4Z40EXLfo9MjKJMisTwFtYvWo1/gazanWhCtvBgwe+9e0bOTaa9V7oZvSwVKatebVf1I34NGuS1m+7VgrQh1m50WxSJEY/FNYETav6OHwfOXNzVd1G0DysNYY09NRsqXVY+3SRz3plxoCu3wOXr1cZ5nJ6GylF6q601ioZHVo1tOLGpkm0yPmKpSXAUzX7c5BcUslFcfoJsKibbGETFInE8jficcDCUUlyAAQJjdZXgVQ/uhwngiUUsiQFeaoHgGtOFOWdx5fSBEkU5kEhWnLjJIR4EkdAqtMdTiTgdJfjFI8CJGDvYiV4khORT5ijR2EmytHaQI1gAhYLTSiAsNcLuPExmGWQ02UCiEkYLGEmYZDTA4P8Hh6U7HA6RxmBMTwJeB0JUH0MFdqBYew+QKIwDISVzcZQUi/gDAhZUsEEUJw4eHQshjW+FHZN/DgIXXgXmeGo2yNMApwpaMjJw1zhjornikqxceuAEhGpQtz1dkINKqB/mElUwOP665XVqWbKqeISEJ02FKf/gtItHwTLBKeOcKp5GaVEIh6GOWPMMsHfwwHQE8ARixEtoKOJ1xt+ifrzzZwqHEFcMmwEPIeqQIlE3Hzlv/cIfUqqDUJnhluSlcdEwUbApXA04WpqEEeFJAAGwyC5AzAoxGtKwIaYNUU/5NI50kWOFXCQxXN5FJew3ZHBR/86USJMVWdDGgGq5leeEwZgkkiyRokHJ2OGI95jsVRChnWLGoSwRKT8mS6NeYsqu5WF5EgsoqCzHHSx2y0Mp4aH1ZTUOG/6kduOdgDKsQMQ1VSjwRpGFgHeLMdCvjCqD+tmWav0fi5mfwTIRIddqtjdXQrQKEJb8o2MVIYqpUIRE1/1QajdW2DBY3zDhyusklCw1+6ETqddr6+eXHH65s35TFrbVOHRO4PIbSMCIfagOgOSMlmB5qvVWr0OAemY+Szrzoo2vnpJn0y6l07hwXTo1mz6Hc+844yJgVcbHgfY1jdFwQiYFxjQvtkA+K2AJdfXacVL7CYAxjEDe9kX6n8v2GA64IdwxmFdqQOPi6uMEweGgc0wwFt4zCwnjhXWSgint4dtpxMuBxYXjRBtIYkAy/zW8OVSuHtVuNjbJBW+tm/tr39NJ3+1lf/TGy69Zqt9euo/8O8W+ODn/sINL/rPN+Fv/oGTnmIH4DL57QdC+Ly9C+jm33jp9k+eGyXFeNmme7aMHtDkmuoz4aby+Ua3O1erNxpNrO3NmzaXixUcgE6rXSwU+WHEt5otklatWjU2Oor9wdRSKGjZa7db09OHmQnHJyeYiBjSLIdgYV5fPmRO10RqtktRDxik9d34rD4CCpFwo9GYm5vDT6jXGpyVlcoQOjBxkbHZaK5Zs2bVypXlciWXy7Ac9ENvaurQ3XfftW37I3PzM8zqTLpMif55xFweXYsYIprrUwGjf8Ecj1yuwLLBpKjZ1C7nZ+3540a9MT0zV52fx1IxYzyX0ZMDOeZVeRFmoLBeSD7rv97jWcSk0WZLPCX7qhccdksBhwfdmZmp1eLMomUQWbYYwOCTsTQxO4wCiTKhwwkPFJwM5YqXT0Ar+dHkmSxrTGdwYhKwwrX6ekGUYMyWLGE6QFE5JiHJStAKHbgQaxgMey5UkaQYorgILyEOA8/lRJBIAAnF2TzqcAZPAksoHM0zjJolYRuEpMTmRQInkkrYarqY0dIVNUsoyuhJYDDsgOKiPOyBBN46USRmSChHJyVYTLJtY1HYkAhxuro2w6mnWwGchvPz87SGm9eqghnfhEEiB36PwkmAjEmSA2ISWJK0iHgLUMIMnDmmpGyHtYjdvu6/2XnR56RCW3QgnIxkzhJKisImwYeHRBknvPxPUv0oiq7t9ilH7H52GZwTYNJLtAFm+eoxnC05yujSSWN7IWNR3nh2S09ePX+6HbvGLA/fOITFM9RF2U7Fvi5kmAOAaNfdGPwXlStYEdTXTwgLCDCrVFm9MnnjblQuleQSDXZNGERNNJjkYXIdwe9yaLa4aSKKqq/2gWBH6yCZjvrGls23i/Kd3+ESemmZ7IQ168bFEaAupBJwIlG31J2BIpwOLyKlhwE60jgSxqzVFSI/01mjzAEA5KGJbObMqiiToInOyrXBIYlqQjImFQc2mQM1tNRb3gEIw5Pam6E8ltN70sYzurCSyQGo6H50Bten2ai3GR2ZdIg+Zia5fn9BQ8scAIx3OQBDrEx5eo0BBWc2k6WdWVCbehoYAXrvHjVjneGIrHUrV562cTMrTN5n8X7fXIqot/jPyKSpCGdyubnaQpV1rtViGaTqafqPJuvpqWI9O5zTv3Q+l8plzQcI3Uzqx99+w2kPHor3pB0XL7TNP1HrxfCuPH52OgiGZ9rTt/ea2f29wMcexzPNyMa1oJnUEEZ/TKAMmtxwVEWeEGDlP9s2eaMeLYPdd449RowJtnT3tRSutzWXpvLhF+0+BL9KOwy3wngt/NI12S/eddpzTnm03UlP1Usv/siraz3dE8j2tDWF6bWhgRbBm8Q+sxv05Fj88d0luOoDH45C2IK//vLq7tHOgvySdL6bReiRaM0XkibSngKbF/4DJ4XS6upLv/APhUqb/vXtYE+pA8Dwe6497WC++VtDuOW/v3DbRy9Y0pWnjBx+1Sl3+rzGfN/PZpu9XrXerNdb2Pfr1q4rFUtz03PM2xjLzJi9dhcDfXJycv269ZVKef+BA0zWo6PDk5MT7Xbn0NQhso6Nj1cXFgrFwvj4OJNWrbpQrVaZl5iEiGKjZLO5er3BYpnBvu92C/Zyg7m5+cOHD49PjDOLKRVjoVAcHh7GW2BixuAjPDIyXCmX9NGUVmN+fnbHjh333HvnzOxhzdOaDPXgLyEseHIx7bY6uttAAIk1fXlUL1xm2mdCxeXQepTNUfPqXLXVbikplS5XhvBQGq324emZhYWaLwrMt3gRHMnAIpfDTWo0cCpYTcpDejUqs7AWBm3+VAP7ZafozNRftPCAQF3QgQaxNQwnSGuFpnSmd92q1SNuwNanaPnUMhYDoi+BhP3oAYeyyISN3veAdKqJIBbFmF1s1NRWNcHJCpk5Il0V428EjwySZJsYEsWUfUAlj0bccS2cGBUxwOZwHoczHA2SPJC0gIMwYsESosNUEAh7EpxIcIrDGUjyGiVJHlgSXQInksujQEKi4CIShkT+stJiNo0HCxwBT0U+oAqcOAxIxgyn2MLCAiMKCqck3S1ry0AWQMBr7UI8KRGYYFniYNS2mInNOQcRU+wFkgr3OQEBqnIK5DnzbS8TUfQ0TgETJQrE8DCdRAIdwn+nJEcgo1R7QgQsL6cnelqUddAJ9v/IGgGzrHVukkR3oRVcZHSJJPIjBcfebmDIxLOhIS5lF6cak4wuHH4qSAB/jFTOOsKJDokmEeTg6BxU0JRXuQbTxzwPOQB0mc4X5yEpEqQelBDD/5e9PwG3Lcnu+sA483zu/O6bX86VWUNmZY0qZalKKglNIPEZY+hu9HWBmYw/mga3GfwxWLYBA3Z3GyNAYBsjgwwCC2M0IZVUqpJUKklVlaox5+nlm4c7nXk+/fuvFXvfc+8b8uXLrAn3/523b8SKFStWDDtirb1j7x0pDud0EPWjS4hQlaM0JyibOCUxjcrgTh4CttljQfkFwI+5ObEno5myUyJRjoTTjH7eU6OU7k3HX2JWU7U7ceruIwRO9a75b9KHOS35Yhpsqolb+ebdqeesXBVmRTB00rIiHTWQqblPgPbyF254BuCAA2BHwRTWSzbn8jywposFzdQ4hvqyPUk5xj0aMQdZAWgjM5CmI5F1aFrTFiA5AJyXCIKV+RndWZq63T4+gIxZXBfqOcV8n5XzhdPHjt176pTO75AhV0EemWTaYJVmmulN70wht9ft7nY6rEy0X5GGwmWYzKbjsV6dUan4HUPt/MlnWWdmhew0k/mD/9Gv3feVa3dkPT9gu9uv22l1d7jP7g/42/fvDtjA63Sg7bFBjTvbu3QY3xPCz8fgmwnsrcftLUNxmNlDBcwGuhkYwkfsCMr2isYbcNYsQzwaxwNXQ/4LK7/5xWM/9MDTWDX/5i3h7FL4wtHwXS+G3/eUXjH0GycjJxjlFL1SD/dvh8/0lupn7qhd+lfqZ3/qEQLLD187+sFXnJjiuX/0bsyhe+xlmKOdynQg9+ODtrsq7cBrnzm59+xGjPz/cRD1Mzvf9ZM/XmgM8QH/io1Z4fPJ9rmvAY7Y9ys4X+wOwI/hLP/n3/XSTxx2AM40d37PA19mFrJ973pL/yRkuv1Rrz9YXl5ZX11fWVqu1+qNeoPZrN/rY83PpvoMYrVawyLf3trq9rp4Ag8++AAm8t7eHpNhwb7zhSHCnEMWbADmK6ZDgGnidkiv19OsJqt9uqRnBipYMGTHtdje2sEBaDYa1VpNSeYA+NqA78C0q/38k1G/37127cqXv/LFnR09Va0VgUnBlgQqky/oVWlm7ssQHmi3dJ+1vFjG7tdmS8isLaxYhUKROVyZhXmhUJplsvgg165v45Pgn9gioM2Wmpylg9yVwYCa9Zmqy9UK9sGI2VtrBBOxVp0pU6otGiBdeAj4XiBaj8LdAZB6tiJSNtkJ62tl6aJjIsmYgihEbzpT2FfQSDd+Xf8iD8uPtVlc6lKGRUAEhyQAv8obI0kVPIxAz0PRvk6n2R0pM4HFLPBzlEKJmc5xEZJiRDidx4kcEeJhh1NSnlSyW7eLbeIg7BJSOVJioWU8CYrlE1LiYiCNLiIleq6Y+wbGNNWj5FqU5uE0laClpQIFr2YKKD5+MDoZkNQdBk6rvn1hl8og0o77pcDs51FKREh6vBXS1MicOABGi/BoJNL1FuDU5szAdIau15ckdptDnAa5uwsd5AHiIitdxudiksOFINBe9GJZDASc081KjyqDMXjAQV6Onguko0jQhWrPp0bGNtN9jDHZfdTJJDWIw8cb3GTxXqDKJiWOAlLtr5CGxY/FmAqy4Ud24MpwBNABDB51zkhhutamkSSaMKQg6pVyuHwx+2MUiShA2Eoki4gxI+HbOgAIjHkzM9nAsxm+KFETKSGexaPKoMru1wj47GFEsanNTCaiQJqdo8X0LKvMf/MBjC4iM7NUTySY4Ihp0j7iSwTSCOYASB1qdvbLN3wIDAegGbcALUAZNOeRs5DXHkTOJDWb7glhQWcmkiY+1LD/eC5oA4lliGVvVirl8dVZcfL24Ds8DDNG1GAwbLc6vd6AeS/H4oAElthMqBWK95w69cDp0wVmfLwFdwB0m0Ob+5FLbeMzzxzzuZ1eb7fd7g8GaKV3jeKeTvQEXD6Xr7Fc12qcK9othd9S1A8X5A/84V+69/NX5ABQXZR92C4ZYrM+ac/LLoLqP2ovMXwjjzBq2Uq2DN05MKOxd1EAM5kw9T2k2+uC78k5bPG+MdB0D9n3yw4pBt1PQJwBH02cULpGYGpgn+n8ujUGtpuI3umG4ZVw/VpY7ocqloYl/r5//ru2epXtfnmYzVRO7v2PP/Qz/+DbJtvyW980/FW7WfJzFv5ACH/CvoXgTtyvhfAdL61cfGmNpL/+o+//zJdu+Y75/3Pi8b/88Qf+wOefyMz/oL/90/G/2ej9GgB3nQ7hRDul2FdC+C9D6F2u/8IPfHTU0hyd4nRj59974EsEdJ0tM2cGyhVKg9G43e2traytLK3UqvVioYBdXsgVRgOthBjN7Vab6fTYsU1MZKavSqW8uXlkqA+ejJj5mNoIa9YbjzFHcrk8DBgpMgZsg6Jew0mR9pkw5q+V1RWsfGUfjpaWlzqtNnlXlpfJiDrwY67jbPjSyGROfvQdDvtXrl5+/vmncQNYfjC8szlbBvinrZpaEBTEqSkUKFDX8ND5xPFKtTYYUJUBCweLsNYSvFy7VqkFKZPtj8bd/qDT7Xd7veFohL6sUKweprhWlKXmEswk+bJDC1BzasTChObYPXERSC5MSoLV15STA5DP6Z1sVpE4gwOYAUu0+wkpFnmsBeIGGJOwv0w6p1WaiUcxu2ssYsrAkhGNgIRCdkfKpjVYM1fMmML5fYWGnzWI7kt1gAiPSVLYeTwAPMmFLC7SKdGjQPnNsEvDBFIJKYhqITc2b17CPkISq+JALo+mFOd3OIUkD3sUbg9bcyZYCCaIfLLkJFVZ+QvVy0pBgtKcw0p3hkNsIDKIrIA3L8e0Xg4yUl/GIb3AeGg2m7gB2KndbheKDYv99ndYdeMAcFGLAkEahcEDi2w68s99k4Nw/vSoG2FB+8I541GbQtGNkxkJ3lmpfOBv9QH7QlBPF1yt/nY7wWGNGmOpHBwAThi7DirlIHo1KYqfMiyU5fDqpFBOo3AkI/w6A6QARWg4Mcypidtcaj298F05XPK+Jvk4/KBIiBIPFJRCGXUt3O/LiQcKkgEKEBU1UUkZkmFAQGVaQ1hbRlfZj57PxQNS0cVzeb2kvOW3K+ZpQ4nB1PagpJAX3XMYngtbgFJ4ATG7Xe/QkEscAE9yIXACohBpG4ie148wGEVZOBqvRQwmQfxoZZy6vqPJ0/4jE16I0hz1kuFt/GirA5o73USpXxDLGaBCnGUezj81POwAFGqZpY0KOdHNeLz6FqPFMcSLeSxsIvS2SiFZT76L1aqAWYciVFrlqNoBt2FerRZLxXyxxHoku0+OmN2OGOIAtDvtTm8yC0WSWUGn01ImWy0W7j11+qEzZyipgKOPS8Eak5P3QKU5UjG8cTUNTZnNbHe7e/3ecKyXMpmynFo6eXC+6ZhyqYz3VCwXi5VyrliY57Kj2bTTv/TX3/PxvB64N6SN/257awm9phXKgCX6jPkAH4uEuwHD40F7geZrQgPPrmI+YuWej+Q3AVV7TdCNH2O6ayDwtLWPv1nyzkEFaRCcrnV7oMK9o9tAgzDBU2G2q976j3/iOz9z/mitMP65j/6rT5w9+T9/Tpu8/8TjX/iOM+dapXC+ET52X3huKYxL6kzHyIqqTULzXKk/jKUuL3er2XD5iFwS/+Dbf2H9r9PEGCgsHR0AYhrlNP/tp4788N/5QD4/u7ZTPXuhef5yejPj/3QorfQf/75nvvdP/fqfXRkcvorwL+PfryLoM4YTo5Hh/W3m65rD9kesy/7Nt/zHw50DPuKJ+s4P3vdFbbO0DmY9KZUqk3nodvvNxlKz0WSSGQ/Hm0c2qxUGiJaQWrWKAzAYDFZWVrQxViuf3pDdH/SZCYsF3X0slkrYIkxqHFkzyxXdxez1BoVCAcpwONTXweaZqR4dztRqNVKZsrD46/Wa5lXkFLVFh8l9pK826huTaMskztxdKTOL5XEuzl84d+78K1evXu50OrPZOM/SbNuPC9kSlimqohumOfMeOhDm98BbHlpeXul1+1u7O9QR0x2XBvndTnekt7HlUGK33dnr9v2bYSz7usKk1c3WElQs6sNkJEKHgPWvHQJaPWflIuVOyBgXcq3xWgDQXOsIbWzLG2navKrL1Vq9gCcpi7HRh3YHWdB6YrkWAV0KaVEUnAd4Kn8kwT6r5kTnIbAo0+ESgGUVjCUvqypRm0DkNiUBRFR3lwlAt6z7/M7jdA87HVBxp6cU4BSOTvSAw9IjIsmIasEFWzaV6c1C1OEN5QzAeTxqVVE10yhHTw1W/TtB5Dek4aQ2Htune4DjoaI9sC9Kgbg+QUR/Gpkj4ZSZANWHTi8Q1Ya5cpnzCx59JcCeUHd+QFneVg6i3iaHsK9AopVTOMYkzkzNFDeHZdGB6nHecPbI4bcPxPr7/jlpiLoCMQ/DIynTS9RRthEdIQvJaILuCHggIbmodJyG5L2QXlnsLuoohlRsUh0PpGGQhhNmKqo2RwvaSUOc9p+ShHDNMrI5xRtlEqBEqumfGXSKZOi3D+f3AECSmtNAdtROGW4EPN5l1ipqGye6qASKOp2jzSsCYU/2Ity9h66gMQNVUBeBxBxHmh5SLXCUkgsV8VySYwJJmuk77roDwCBMU02qioBHbAL6R6IzeAel9VZaoq1lQRNFndOYmUzU1LqWbRlJ1NSr8ZK17Y5+Ckt/SUT7pHSrYEK3OiI3G7IXnhl9/OO/fMABKNYzzSPaqIE9Ly4p4dnUFJSud/lnMpx5nJhSzyZyu5qDQqTIR4xDF6HKjxMcms1auYwD4I/C2DZK9JnNBoNRu9Np9/qsIgWWTxyAybSUzdSKpXtOHD9z/BgnU4l1R600LyrnvgNAL6lh5GGEnV63hayp7kBJMRZmu77l0JqTz5cqlVKljHase1r6hrs/+t2fLaQOwCJYnvgdesvnkl3A3k5np9cJFvFV2xN/K2A34iFM7J2hHGlZTW5vNt5hLzB9Pd8/uB3ea592eiM3JTgfN01O3EH3hkHV0o6bh3OF0K/bJ3INGPf4HfVJuPjpzYtX/RVO4SOPvXjxAV04hosfDtfCJqPXh688v/aHvnhssF0Zt0pHXlx79gvHrly/2banf+ewsdr783/0t06989K733URI3z/wn+KV8zzfD3v3X19uM9KxRGliEYYfygU8E7xFl8Mv5oJv3TfTRyAbz36wtvXL+Zzmi70fj/+5AqYutPZvFlvMGdgVywvLa8srxTzRV+0ITJx9Hs9TOB6o8Z0PNOlnbC1ra04xWJlMBqfPHmqkC9gl2OLtLsdJl8maMyBer3OdMUaeezYMSbJfC5fLpWZ10hi1OFj1GpVjE+WE3hwRSR8hkEz1BZnlThhJltqNpnGxuPBpcsXdnevb+9sddqt6Wxkt1Y1pRazRXIx31Gb4XiS03bI3HTOxDg9euJYtVrv9frXt7cQiWQsFabcXr8/Go5YR0bz2eWdnd1Ol6WD1tDcTt0IaYMvfg0zOD4MU6weJmYGxofwZYVDqVikpjgG0DVbxzUAaPlI1x5olKg5WS+4IMe+paLlgondV9/EJnDEvElAs77BibFElaIlC71z+ry8+SEJM4FFgZ60mBoTGAL0ge1vXoQnRQmWyx0AVx4GUycCNo7iNDgRECYJLPI7D/BSVNhCqof96KkedTkpv0MZDIS9AdHQKSogMTtIJUwqPJZPcAoBchNyIvweOASYOXrqIo/KMAMNslNS3MAWNU8DIBU415sDlaSw6QwIQPFaE8WXRn83+ukL6LrQZ0bYaKJdK4tZHC4TkKTyblE6x5ROdJHOOeJ/FzOmMCIzSYZTVdawvR6eoY6SjElICIGC2iZVgnS3KskLCEDlBFCihDktOQ+TooFXR+xopA3rSnM6R50IC10AJYagGqc3jlMcKY8VQzoSrFRZolhrNj+qMH4+FMXvYc416jgc4nmNTAGl7BeZwIvwcvSmuUQB6J5kFBPOT5Jjr3mSm4xWtQOAX3zJ2QCnmBODHpDgYXH6XUarIUfjlX1MOj8YvGU0BS04AKKY9BuP/hAwuRh7RFO6BxyEvUeA0zmShYDpbenSWUVbXdAQnY1qdDjggVdJqinwRNN1wcWVKBXBHKgbBS4aCT5ZJaKMax4uPTs57AAU5ABo5dSggk2jQUlS0+5B+CYeTGhkmuqBJQHvK6s7JswozCl0XlSdos0BmFcrOOjam6/ngHOa+uU20KWTmV6TMRoH5lwcB3t4t5jNLtdqZzZX15qNlXy3LMfTHhllUsMt0ewgr5F6Sw79FzLtQf9CGPb+y4uZVc0dP/IzoSyfVbro33v0gapMKRN+wapEhVbn88m8ORCzY5oNucND6wZgPV++4W0/d44z9iBBanybggL0h4N0800+hxyPNxf4GFi4b2QvUwrsLVwaDDsNkDeGolpjuxKGHwnlnG4JMIziqf/VgV4TZRs6gb6QlfbFGwb2J5L/9CzzgXHumVHuxWn26X/wvpd/4tHpSMvt3B9Y/ncIT7z/3E/8dz/dzc4eaA450yN1AThd/kjIzjhUfz5cy4eTb+RhmBvBtHE0jKch+4FwYR6anw6vPhEKBT2FDmbj8OKvhr/4kfDzv+ujreftsQB6PDv9Dx54cqXUtXVGsxuzHdPIcKR7meVqdWN1jdmp0Wjcd+/9sir1mUX9WOF63c5gOCBTo1Gf6CZA2NjYuHzlCrNtPl86d/7iw29569Ly0mAoP+Hq1attvRdPE3elUmWRYI49cmSTuZUo8key79vjERZ/uVar5It55idcAua3nL7RqzsJTOsjOKZ6AUO/22X9mk1Hu62d8bg/6HdxBpjLiqUCS8IU9cczXAvmY927n0yZc5nV9InGwTBf0vsUhpOJnBO9EjRbKVfK5QqSe91eu9Xa6Xav7bVwNXIFnZC68W/P5pbK2FVZ5mu1D390wmt9okksqBXJ1zFAFg/YakQiB1FYe5Tki2uE1p1opIpLB+Z3W9EWlzQhDcDP0XNAdDb4obAcSL45AKwV0I1o5ZrRDLPnAgQASZ4KYBBY+llwDMQ8yeG5SEamOwDkdSLQ6mpleS6nE7YSDhRBNGWGqJKSsjwXsEwCbE5xNk9ySirNQWoaxe4kSsALsqyxtQl4RloDiosC0NMQ/2N4kW6QoMT6IJpKQKBzUmZKBAnxxoKgJEEx6GCB+dTeq+hpcXhYsqvtdM5EiNidxaJea0sUIj62rG08n1nco+W5vN9TeJPGshe0cSUOwYuOAfmniu7rbfQDUXMAdFXY6BTtDoArA9CHLC4HeyY9cVwIVM4QhgYJIlmiWpQUBFq/LNRIKxei5K8ba8xw24uUXjrwsBMBeRU1uw8xicJSAgdAo1UdqyiATsRbsqCnHAq69zIcqrJKFn1RuEMWnteIREX1j+qI4tL0/DPZaSIV7EnEmWwIwOAaSIRl8ShsZhzvD3jLHodKQpEyzI00Hr+0O0hKwvFkFydzSLZgpe5XJC2XQEqh6bUK2G0oS9xP9TAggF4cLLB/TBJFiH+S2lkSDnxU26I0lImyLET5WT01XTqDJ1hbaBYjJ9mpIGQPAOMUZuPpxWfHhx2AfC3oNaDOYYNOBVjZHHU53abt4WiALFnsc60utr8+j9dhvOoulafxwm/KGlDB7jd9zG6n0eWOyDm2LwBwiuMAsMSRjXmrlMuuNpq/9Mf0TaI7x48/Gv6PtyhQH4W//9OhFPv3Fmia/YopHFs+/NsH9PXTwu1zAUxeuvvuLmRu2onp/gOD7SF6y94lij20s6/JVxdHzRw79Jmwu0B6XfvNupkQwt96Inz2uAL+JbFHrJfebknfdHjBjqxjP2wd+5ZZ5hd+GicvXPz4/dc/e3Jw7d+F2wLFpcH6uy888ff/NQPqu0L4aCQfAOP6v7KvaNChL4VwZBraz8gB+Nb0i11vEJxHR8JTG+GP/lj4wDvCf/t/0za93xHTIl76pfAXvjNc/tUzv/pHfi/RI9XWd5x4dr3S1eSlJVWT7pxJSatWhjmIuYmZd+PIxrGjx5uN5tLSMpzMWKVCgYW9tbc3HA7KpWKv291t7XV7HdhZ8pl4QxbzPfvwW962srLKdIkV2m63+3pedl7I60VkGNy1er1cLo9H42q1huTW3i7/ul09XlypVpqNOks71oPtaR63WghoY2ti31DocNDnJ28FJXEodf2Q+ZklM+T1JKQW6elkRkkY9Dvb24ilblrNtROpmiuWsoUCBmB/pHeDDjFhJ1NsJ1RV/TC7pvP2oN/q9XuDIbNxzl4YlC8UmczxJewpBtvir3dlYh/M9JIKfW9Gkz76a9Wx99YBrRqa3Vg4bJaDX08/CDJ6zIKRxhjTKlornRRVhXSN0Rh8VfNlzaEpkoUD8Q6X42wmW0lYRnSFusPWIL1cjiaiDVi6zGyCh6iUTgRyRILK0zrHfynmUPGmA9I5AncA6HG0hkgmT4WYinIQRoKnclyMOjMBT7KirL5E7IBqYlONFnhIspqmBUEj4KK8PRWdz2TnZHJWf5JgVm8QRWfJ8ea1voHDRXF0qPMMiTr7RwfZTSUdXDcnwgOkdUL0rBZ0msmmnxUgvphu/8SGHzuB2dNcf8/silMORwrSqDHlqTgBeoQjBmhJrwbKqX/sortUR1byD3guQXQRaQiRotapJch/tIxaGUUphCXQAs6U1IGIiqPkRQcAO8cuXKoWgDqI02t0owMA9NdNLiNax9FNCPcKeAuYBDkA8KCljVTB6OpbK8HLEYU/SVFWSoJIShQwqHfspFRGk895ihr4/n6OwKmR4y0pQ65Y0IXc+Loz6kVO/rkGKpufKFYIhSqjNDdZTCNqZxmFmgRkvnKKubaukklT2Uayowtx/SVDYz+eGmhuNNdT3e0gjFmvWcBcX1I5AjuRXUzkt8x5ypQDoHooOYUy8seHQTZM7IYVs7olksrZgQwpbNFYBVM5ylkQ6DwpW5okFSTFojby1VhETAoePpWw09AzWn6mTv4qweYonR7xmTMY4ixhooTpaHL+6eFhByBXDbXVUrFYoDDNcWoLfaILJ0+5lR899B0+yqMwGkhXyGhbe/O+j0abe5nXdd2MpsjmQq1aLpfwE3X20qrWPmTTUOcE0WjW+azWzlG3kGnWav/2Dz9jit8pfvwd4f+QiRXu3Ql/9Zdfy5Sn4A+Gvc+Ff/jO0CmGB7bD7/9KKL6m9Q8wdu6xzQx3AUbIt1qPM2C+bNOMvwLzTsp9E/H99m6UN4Kifd3sRavIm4e/+UT4nDkADrqoEp/kDH/OLiFTWty1802Cfgh/254e/0tmCoOtaeb/8/LquKWrBS/+xKOv/pu3pjcivrnALPctHzj77v/2Z6ur/T9u50RcNQ9iFMLfC+HXrTcZNX8khEu98DOl8O89HX7P05HnDeGMWvZ6Nbx0PPzjXwl/7w9F8iIG/zb8nQ+Hn/7smV/5I7/3g6eeO13fbuQHWjLRWdOmVlVmIk1jmTDJhOF4dO369bWNjWMnTlQqtXKlUq83SrKqu61Wa3drazwc1quVbrczHg+Z5zhikIRMbspEXSi95aG3HT16rFqpkKWYL/SxxXd2WCPX19expzGj9bhwyDaWlur1+pVLl5kOoXXbHRwApkhK2d7e7g30gfVer4fhby9PY5Gc51FvPEbZfDZTzOdKZQ66rDKZ+Us6mEjmI+2lpNBuZ2ePla1RqU3HmCOzSr2RL1em+CTD4bmrVy5eu7rbbg3lV4yWlhr1WpUVZTQc68kAvb4E12DGqp7V4weZ3lCPCrCi6QKdNaktpro5oNnejBtdjCJRC8DcWsOsFnhQSzfctMoy9dnyAEFytM4DLf++SOtxYzIiVHevtXzDquWXgNZU9Q8LkJ6IWFz4khVOKx8prP+Wzf5LCcphlbGixBBXfQqyEmIRLkpLl5ZbGJVBYg2WEhXiQHa3PqV0gjQsNrG7+KQ4irEkF+hIk1KYfBUMVU8gGrtzaKyqecWinJAWhEFw4dRAFebI/0Q7dYWLcVlig90v2LlMAU5LEiACVzxNSuCJMRJzmSTyKS6KhsgN2OeEATYTEgVZN2icyRN1GUaGP9HHj7F4QLKGhZk6ZvaRJB+PkVUslfCEoQ8Z1vjn6CaXUpKmGksSDdRWEqR/BrQQQY/zp3FppgzpEcCjdrVqIpSj+l/2q3wP/lmbyznh3IcZTVS/eAqYbISYGh7lKL2AaLpNhm6cC1aSl80fFUclEGsE8apVlENZrWLkQJ848IBRYOEgiDeBpQoJ2dNlnMl/ok31lKm1mlwK8WtUqieg6UIAFM73SrnidwBghOYTgMQg0KpsL33RlGvq2D8vTTakonQ5ktULRvSpwIPiNLi2HJ1OAKhhkySnW479XMBTgakQmRxkx9C1drNqmliVnNUeePrDRwYaSogcLU0OfvLLnI2PlLhhrWkDORqKEqM6WXFk5ic9AUxeSgqIrvMinbgfkWtDSFHTR2XpdUC6mq5mNiPchaih0QHtWVOolI8N6ecC+Qeb12g2Nwfg8FuA5o11feqSfJSqyVQbQCksTz2nc10/oAJ2x01yvIHmzO0ausiQSjQLAQaQ+R+pA4AfoQZyJaSATgndsEYkuqoP5nPGNdVqVms/e7cOwJ/7VHjPRSPdHh/W+1ym8/DDHw7f90LYLYW3XQt39BrJI7ah/06KcDAksGQx9JftJoBXKw6GrwfQ5/0h/IaGw11izW5cvCn7iBK8shz+6oeCGcY3gdZt0xcH4KO2Fesmu8y/IaFzzxyAjkWv2/BhpWI47E0znQvNz/6F7+ueX+pf+aZxbXLlyfp7zn3wR35qtTj9r3KzdeudRfyW3WHaCOGdNuQv2U0A7ZE3zhV7h+0jl8Of/XTw70DfDTgBMf3vC+GXzS8k8G49CGfGpLkd+Bw09GkmNZyu8Nfn4fNfPD7/4W97oPEKC3V2yqzlg0rzI3/oI01GTPo5PSN0/uLFcq22dmSzVK5o14tekCOmyWg8wXyfz0rFPCskk9tshnUxxupg7dK0nyu9/W2Pnj55utlolnL55XqTiXF3d3c0GLJ0aEYN81a7nSsUy/pyZNi6fh2ZLJwY+8yN4/Gk2+NfV1cQ9eXNCXPp6spypViUXcd0PBoxiZbxJAp6sEVbHXShTtfPNQ1nMyOWkNk0O51lJ9MwmebmqEZppUqjmStXetPZxe3tzz/99PmrV6lpsVJhyrVJOFOyD5MN+0NWQ4qaqMo5pkfdKJjN88USxMFwxILHyqz1xmYPtR4TvwwGGSKkhOzMLunFzRtyEsQi8yjy2vqthtdPF4CQCYXSaVKWIiLU0RcRcljnWEadN7bcKG6JKt+XTK3eEqVlRbtcVIRzyP6wjrb/rF8QlYEki9oiFqPAyfQUa5XyGzwJECYL/LKMDCr8BsDp2T0LgOgBRxr1gGchwH9sCoWczMGhwgWCMYt+++lRoG4H6YnAeE6qb8WFnhYX0qIxZVyuGQn7dCOpRxyxuCTVAT2GFuD83l8q2//sZySgsBcI3a1nJRjUdTIjiFOopwiI9F5LAx4GBMgoM9UGm9OpKzYI1r/MJs5oe0gAqGADf3S+GCyPpCirNbyGiRmiDhdrfxVIolaQW612VVXJwIxlzgFsZ/xo2NDBLorb8JbBo4wuAXa57wsQg4GhjDL2T3azjXjAH/JLAiX62INqUdPPYBRayVyOgwqnx5QzpXBMAxznWZ2/DhghUqLoNuURUDtSU3WY3sZTqcgB0HVhZcdv1YksbU1f+lsPYpJmNEFsdiuT7gt60QCsSrGSOCg5UcaPwHXmKIaFkQkWR3jK7zgQtYmSvxD9DCUvYwNJ/CBSF+NTHVwyYZfgMXcAKA4QIMnDMChBExepzFRUyW5ALcDZrOVUx5QCm0cdVpBAKnRk+sYqotBgtFIOCCGBkI0X/SCyLHH0CKJ09cUq4llEmUwvPhsfAs798A//MNS/9tf+Wq6YqdTtaxozTcRFjPZ0N6H+ybinYMY3/OpfFc1kD0Ps8aS5KENJhMlhF/8Z06YxlbWmtiM06KznOhfEyxmkD2cUf+hdbjPcKb60GZ61Lb7f9mo45tbW7XFPCK+yWoXHL4fzzXCqFepjbR96bQxtIw1FWBvcHIwifhhBlLJq9w3I1bb9P7GVvn6g9ILpv3/KvE5g+r+p1/7Bb54Iv+FX+28GVEZZjrTib9rtE8zKL5gXdr+GzTcu0I2B8C7zN7/dXKcP2rfRqOtvZUNpaXjye547+b3P1U60jrz/1d2vbM45lfQmx29Q5Mrj9/6Nn3/7n/r08dLkj2fnjO59K8lAH/3v9vrUz9ir//ETH7eHqn8tSYVCV16r6aTbLoeHti3hdYE2favdUKD7cSbeYm/osms7orxsW/v8I3QIPxFKpfDMLOz+auPB3Qa2tqYqW5N8DoqjR1OVTcdmMGH0Y/5i+ba7vV5/sNdqX9/a3tre2W239fXxbBazGDOXWXIwHo3ns3GYjnQlSTbqcg3Tv6D7Ap0eBkjJzJDxaLR9/drO9k5rb+/KpSvY+63dvauXL7dwDra2Wjs7/Q7QG9Ha3U5v2BtNxlj/E31GfW4vEi2w1ATWldlMrzdg6aJQu35vroJmYSZ0FJ7CNZmq3GxuPpnlQqZcxJdpVKu1bKHY6vXOXb5y/vLl3miE2aLp1pYovBE8Fvkn03kuX6hUq7QLGgA772QRc9CDjdi9ercbq4PN3FovWdYlRFO4Xf1x4x3JgGS3ciCxbIluzFrK7JIYEnIFXQMiLH5bgxXV+mC94+uEh8VjWZGiH6JUBauEQxHjlxwPkKhCEz5RFjK47p7R/rgCdjUvkQBSJg+L20DYKcYV2VJKGgUu1imOKCJRGAr/+bECcnS9OHqqA4r1dlL5hbpYQJ6qD25VGZg9rpA1p/4mulm7GusC3UMxsACxLcCJXrRH/QiFPwvNJiSpYhZDzO52gH4OkhxuY3lzOUxMKucA4I+hJFXX3HP6yp6NE6VKnF0yN3PWL9aaoeTSYInNqaEMSTaKNaZgafoZLFWDdl8TamxZLaJ0JJMBI4qeolx3JpFEvyGHvLEs6SsQtpLUdKK5egb+xJDI/kfpzg9UpgHxMWQy7BDl+dEDDp3XNooOpfrRai42Q0xKyzLtpApHP4UBUZepcxx+mHXaKa9VgalCR6rsldAUISFqXBmWViBR45Z4TwYuP4XRoj4eTpXxKHDOxcZJQQk6JHLgSeE0ZyOieS6B8VouJeoAUWpaoYQX2jOqwUzsV8Dj2XpQHxj8mAaMLBwKA0ph/HiYRH5p0WBRrJpN2aFFQIwhH3uex4pAv87W7KMf/YOrq6tRStXeAtRYK2us2uYf3RPI52EV7F0/0iWXGw6HnsWqRzfaFlpBwm2Wo/9JsuUjzAp+UmovnFUALlt7aDrOdqoIE2WSi3UGZ2ep3vgXf/rZtYGJvDP0CvpdqembsvfsRuLtYHcAbmfE3wavuREIs7Ru5v6OXfPEXL7N+3++9sB4ouJ3V/e7xpK97ecle5AaM/Ag/sYT4cmF/T+3wf/zN0P2PeH/a4YnjiNSfyiEJyzpmwhYdhjK/8qs4Yh56F+rcx4994/f9dw/frfWlW8wbD7xyuN/5eONe7Sb6ftCuNl2G+FH7JPQDnrpu+xbvH/4Zi+LqozD/+vT4VGM9dcFhHL2vWw31uj4c3ajoWaBQ9vSHtBtiMEw85f/6+pLnz+9sbwaxhPmQfvaoCby1BzTVGS3oWl1zPjddmvE5JXNTUJmMBq1e8N+fzCbjaGtrKwsLTUzs3m1Vp7NJxjhTHcY5pI2zeTnuftOnjm6dqRarkxHkzpM5TI9O+j3tra27RMB81anU66UmQJtI2WGlYLZmTlUnwnIZUbz6XA6ZpLULK1lJoPxXi2VdRlmOkNtTAnWf7/uJNV9UrfbwbNsZop/QIwkrPXRuFlrlEvlXKGUKxb3+sNnz776lRde3Gq1KEDMNodXysX1lZWN1ZXJZNzudMf6JFp+d3dvF7aJHCHsfa3M9rwWOrOm0Xa61SyDXou9KLbCoDEkf9ezLxpyMnzSR2csBrtkBMG5gVYFBJkoNb/dzLCd3uoUGBdOAwhYC95LsfeounpOFSFIW4jNV0fLIhi/pKuhDBD3A8YDFzGj6PK/G21ACdZKwBucJChaDw0SvlCWEwk4Mc2rwgxQUkB3ZoDOHK2lVDESdbk4keN5xWcylZf28XgCI8oBkNo2PXoWSlApStxXRkdttjI41WBC9hGpBo/60VQQjEswFtHpOHXeAiDaUR3nFPHrn2qR5rWWc2sJAdHEgQ7F6SpmoSCORD3AMQXD384AgSTkaIz5rmh7cyg9yJDTwDxYHUX1czPKCcmfRSzooKHHUAYuh6jR8ZTdRtIzCfrwtkrHGiSRsY4aqokUtd3yLuqGxkzDMWCWFQE4EeZZktQoJIla9ydwurHvB4Bx7gOKsZvtC5f1iHMC6JEvgTjjtivd25zYjiHGHinYvuSGg5GMyvzshNaNCetz84I4t00X25FlngQqRMlxcJOKDh6wlNgaypaY4MAZHGkuDx8CTaiDCUnloDa8zB4p3aYp9SupRCmCo/JLZGTzoj07dYffJgy7c6gnKKDo0kwqMw0AMnqUI0BIenQGAmlemGleAkaBy77waCqBNCOwxtcUKa2sBWDg6IgMFG2292Q8Se8AKE6yOQChsWYvNEXyPBSL+gY+NbQ2EpMqmM0Oh3oGH8groCf11TS1rNXSlFbQzgxpw8ifkKwxoHPEzzAxINbKirfkUB9XoZTLry0t/aP/4qWHtkR8Tby4Goa5cP/O69xRgAOwLXWEC8ke7TsHhidmtD/RS+2x8rFGm7bxALFPGd1RsHfv4C18jQ3u2wBt18xa8up/DUD/vsMu1oLPmRuQIqeB8n/592MsxWmz6+gW/xBCqulf/mRovi/87XG40IhGcm4e/q9fCj9IC/9udQptj/NF9m984OH+gn0j65CrOx3k955df+Z/fN+kW9z5ypHR7oH3V36tkQmrj1564IeePPOD2r7GwPlLurB+E/hXt37A7m/83UgTyNK+xdut3n41/JlPh8ad3HkDnGgnzXm6aI4Fw9hxPYTfDuGQ2380dI4XL07rf//vnf7Kl3ZKxcJSvV4tlLChs1iZTI7MSHFU+WRmYyybZea+vrvbwzovFku12pWtra3dXn84mgU5Basrq+sba0X7Lu9Ml90nuXx2bPNbaY7HMD+2soED0KzVR4MRaykGB+sDonWjmXkvp4002qSBPT/RpKqZHHU0w87mxdw4Ox9MtJU2n7N9n7NZIZspY0foIvw8zzSrvT1yY3SNVIuNjIJcQQoRHdubcCbDwXw8LheK66truVxhNJmOZ+H5V8995fnnX754aUg9WVJKpaKe9iqUi4VauVSvVFm3ugPfAzQfDscd+xbYhJOTtQcNbWYnkTmfdqBGmsSlIgX6cksIF8ZWDb9Lbu91UMPqZ20NO2GaXtO+ZCqnHmDNFnS3uYhdLSGyIkhSmAwqxfIp7HIkyXrPYulyD2OyMmpqiFQxR0fJSlaSiI4YEY9l1yoObDWNiQ6kQaHVCdBdqqAt0iDlhOKF+jFlAOmaTRLwJA87naj/kTmXOACONFVaGtkadaGCroA5ANKQf2ZkiKSyjN14jc8LsiU75lyA0UCMJnCKJ3k1gUeB80DZdwASAc5pY0ZKqOOd38eUAhoWSFSbiFOV4BzhSKJKSlrVitKYgY0o/2N2y88/jU61qz4SjDR1k9mWmN3aR5HVvTiiQILoEOsUV0BFSCMfKhZV6zl7hBhtvHkk8qG27FvpQvl6Va69yIguYCAV8nq7n+ks4YwrtFJu/ZTHxCiviBZA85SYHtHWhqR3qBoEWBIHEBW1focUqcDZnB8QdpkeSMOpTP54NzjFU4EzgzQ80csP5HB6GH7qS1E2RcxxbqCrjX2SUoCTVme/1JGUuIIT5qdCna7kWE3XAZAduo9qyVqA8Qse4JgG0miEytuXozx2LhsxSgPk0WiyHABmp5MdeWQh7ERSfSpIiO56ESM7xi1h/XdFPGpsaXH6Q5rDkmNpHgU0LyBgLOocJRucIUZiTjU++vDfkyyXQNRF0wbE4LnJFqBscV6syoNhMq5UKoxjVilYVQ7iEKFS9FULq6OfXLSXjzkVqKMiplEkUjAnIAtWnqDWQBOiESJGnBJL1WbQnCaukC0XS3/+sTsyyc839faY3zgZPviqvhR7p8BSvy+E5+2qIeW89xbfx60mFxcP/aC37D01lIhtNrQjuGwXJg+9J9QbD4fhzX374RsBAx5znLrHjr0z3HODjXXnYA781jhGZAleYThbmCFwJMwHYbUbnlsP9qrMiP+7XTl+XwiPWUvjNXzb2XDvIDzWDadfCLle+OKmffaU3piEP/ykjuGYeuc/MxfsW0zINziYLPGJ3mofG2YElaydGCZH87M/cbQz//5n13/3U5sfeHXj/ee2njwx6eFxfq2x9u7zJ3/H8+/96z+/+o54of5tdvl/H5wCDHhOikz4W7YlB0fsM+YDUDt/ToTjrZzfq7Vwbil88FwcGq8B+pcRuGWb6+43fwAQZRhz3r3dxhWgER8LvYfyf/t/eOfHPnZPu5PrdbpMVyxOxTxTkCZFX3pUqGZ7O9rio9kxZCf2ES6ClXqd3/qR9Xqz3mp3xrNZrqAvilRr9clcdwSY9aeZLBY2E7MkaBeObZTRd9pZEnUXmP+aC9GWSQ93N6tPl7BCImGCC0FgMumPhoPxKFvKZ4tZ34eE+TwcD8fjIQKwhWQO2brM7Mx6gK2MRcPCOsNQZmG1KZRm6Hd73U5n0BsQX1lZK5XLFDqYTHBjnnnxxUvXr0+yuUw+P7ZvBdSoRr1eKhQnw1F7r9Xv9/c67Va3NZ5Om0tL1XqNkljeEIKroGlfKyU6uFmAmYZdxQKvBsUq02PK2QzSqnp0ulwplkqFAj+cjCJWkKqQI8rKwpJLpWgu1iNVS/90w1gyWSHk2chgsK6xoihAnSSwzMmmyOgWjhHV7D6b2CqsG9cpLDNZRCJk/BFanpzVFk7AX12a0lrlUa2dvrRbjijHjxCdLikHkfI7D3A2PyLZEgUnesAhJZwhSUpBqv4gjIBuoQip5eFHM101sk39WC8t2gaJMNNcYY4Wj9GFn6ie36BCrS4eWCR6GHjUoTrY08VIiYnqXVPPyAiyn4gy2amF6mFmCwcVZJpIln7iVH6PWqeLKEB2JcTvZo1OHLdK9GUAvAidgWagI4U0udLWwsrlIq2BNOB8ZGk/A6VZgZooXLZ+9n//wNnBSUc1pYxqrfB4oruCk8mEgkolbQC0YvW2LNPUchugq2EMTndOjje2v4cXyKaAwYhRgvp7ocdTkKTiDkuznAmcIbKZAKcTcE4/uoYEOALNRfY1BtUxKYgmt8Skm7zPTEepp55SP3vXq3+VLpk2PvXX+CUqPQLoi2EPuD4cPZAmSUrCk+ZyhdIk6MBiVA3VrNok2aSWQgl2YcAZXABhF+thTyWKGuYS6NI2ZLuUkCcIIz9yLKgZKZ7kPytCchxiWkCkmuYUlIY57qd6qzp1Ac6gjJp+daJ1t+eHtwCVmpnaii5+YP0zdbMkDAe6kwXF8xMA0FVAVMJNeffx4JEoViQqYuXRweobkpjrdYKqxeFVEmqoy3NZtIEXKfmQYalZW176jf/kpib5Ycwy4en1cHY5fN/zNmTuECv2rVAslG4IT5sRExtzARgZgxAf3jwEFH04edAQ6/819zCw9mP+/mqMfUNg1d7kg1l956BBvDXu4vFf+gbLEaMNI/a8WYjp7RrUuBTmwzDKhj//3WGIc5WV+fhnzZBz9HvhS7+tK/3rvXC6xUkTfvV0+BdvC3vlMMiH9X74u78YMqMw+fbwTxvhw78S/umj4exqGOclBw/ueAjfYyU3orxvRGBbcQ5c15Mp4dMh/DEbNZwDtNNfnYeXfubhr/z3T3QY6F995MqTx/78Jxr3ba89djmTm2X0JKlOD4x8vJS/amMngsH/oj3a/qQ698n7wo8mTiKniE5pC98ey/3woz+TXoy/BRCHq+Sb/gnjF56w0cg5eNSIV62b6e+nwuxd4VNPr/3zf/bQcFxmqhv0+53WXr/Xq5RKGyur2sw+014ahmTOzAn7rwMGLas6a1d/ON7tdye5THN1lV9jdXV7r/Ubv/VbOzs7rOorK8vrG2vDob6FQh7mLix1DI9SyPBrFMsby6vrKysya0nTTzdtKYAgzsFI11SCXgc0GirvYDAejrQ1YTKuLdWrDb2Qp1DUVUMyoiDz4VK9Uc4XZqMRJoa+NpzNYZ9gjiNIK63cACaw2XA46rXb08kYtpXlpXvOnMnZdwC2dna+9NQzr1y8tNXuTXP5Sr3B6kSNWWpwQJi+w3iMUV6tVyaZ2TyfKVertVq91els7+z2+4NGo1Gt1nEDqMJeq9Uf9LFv8G7UZHH51lJAjNy5kK1X6ywlBT024Gun5nux6DLhVF9IGAxG4xHZSGatwmaCTjqrS7Esm4nFVLKpHOuLigEkw4J2vgbHuBSIYV2Ks0JkP/mClXAKkmHzEAmmU0zlaEqqRECCr3HQ93MtAE7o6WW/lMEDEEkioCINTvciwGKSwxlcOAFzqQ5nJ5AWgU3qSQ4onlfAdKUEs0URI1/GOto0jRYDUmSCKSBWz84xDUhM0hpWwoE6kkRgkX4IcOFjWkAwGVZ8gqTdpJcxRHiqdTdktZX/iXRDyu8UjlCAsQg0vm47BXvgXm8gZCToXSacrZxKMsdns2JRL81Nu88l+IBQVE+l2vUKL0tHtaGxiiDYFiNZ/8iZz/Ver6TRBoKsIywofze8fRPMzUEVAsU0lUTkipKULoVMK/R0ZqDiDARFi2aVYERnWKyLTuhFeFJaX46p2DQA0lQd9Z0+8ftgNrGxkaF7FBBFVdpzNNLXw50TBp0djFPORMuK1vKNMvrGHj/Gr5/acvxs3mBIazjSnqqdVMI+1VFmqjEuVMnLBQQiyaCSDItjhiPZnUGwklIel0zUiHHMK0oRJtuSYsD61y/CSDIUDwCSXKBtg2JqZDYfUxe9Bi5xOL04LxF4FoQAF+IgCt2acOI8jFWOzklG7+tUc5I8Y8LDsPJyZpJl3UGqZRSBKKKJ8n/rlczhLUCNteLKUe37Z3DSo3QAXcv5ixL0C6eQazO0l1sjVVpoGDPxIN5VkShNPqaPnhgzDYjxs0zoLTZT0pxdrcOQWTADJxbu0kqz+dm/cEHCXieuV2Uj3hEwRjEdPhVjd4nH7NLjnXwWAIcB426b7ouErzOwLr/bnta8c6zZvim69ymzTG/c0/2awHKkzenYvfDyspy3+3ZC5qQ9EkDLgGqYf6e9L5XRZIQIWvjnY3Af2fDkt4fn1sJDO+FdzLRPhp1Hws5vh397f/gETsUNODUP/9nVMFsJR74OV9JfHz5p9u0DMRb+dbJH6Mv/3RM/++SJztXa5J6d8sPXRnvlq58+3Xl1Ze6fvXtjyFdHlc3Oid/xQu3k3ukffDpf0Q015NLt9Nvbg76ndz9n+3M2hjFQ0e+XrONwAOCQyRq2T4W/V9NT2nc+zF/DAUAsvUn9GTa2LutGiT/6fclKxy9N77nB+c7wT/7J5q98cq0/XLL95Ux5053trd2dHUzLk5tHC8xDmmrsooUsU0DZzEDacK51J5stVqud4XCv153msg++9a0n7jmztbv3y5/4xNXrlJSpYQ7X6/6iHu2v1hTI/DWlpEImUy+Xsf7XllYg2es7NZtj7veHg16/3xsMMAeYKpl/mf7yhfxwMMQE9iVic2NtZamJMKxL3IPxaIhChVx2fWW1Ua3NJ1PtraGppnrJw3Coz57TztN5ZjSbmEcxIoEZlWovNesnT50slsqdfv+VC+efevrZjr7eEkaTOf06ZabN6nq8LnYiA2t+MsnmM5VGbWltpVKvtlrtK9eu9np9FiAWeGz65vJyQ7WmXH13qY9nAIYDXe/UbQzdDciHXClXRNWy7XtmpaFStBiNS41oJtqKRYH1BbAwkLmrJhniyMCmXU50CYuHmQJaW7QseA+pvQjorXGIUGs53JyFmYVNKwo8pPvqo5ypCINYSWUV42gU9PRFzWJap9AtjXpeohJnAjlC1NKVwOnAo56URglYVsHFupIpD8dFWO0k0NlA5PFSEut/nw6UxQ6kUgJ/c+pfagXRBrvgisnBsHpkxZrm3j86LGVfSaekzeJIUz0KxMY/Xc3lGGUCeFK4/SEa/IslOrM5cvyN1EQCsFyR7lGQMnjtEI0vaZ+4sN0paMwUoJtnM5kzeh9oqJTKvreZVM8LGKM6ShxGqRxkySVKXiVaG8YjZQWEISGTzzHqOB/gzOf1qhbcW8pCMkXgyMKOHcVRkhO1PSDxKkB/DdYimovUdz7gxJRUHPgGk5QOnMv6No4WtKIED6cZCXh48bgo5xBYmi2HQNSPNwI6Bi41ZSbwbkUmRzvZNSuq4cTIeNT1X70GUqce04HPf7DZyQJTNBmlFoXpGola+4DCaUA5kxsOh44mZN/qdRB2aHLR+BczPIsjDQ32w9b9Lgq4NA9zgrlAwi480q04n4I0znCH9NqDqA9HD8BGofCkUYdEWBQ6R0mZaSa3BtPFiISfQmycm+ZOBFASIbS7GAQoFGfnBVCawXsK+tbZ7GEHAOv/vkdOjIajtj4/3yMv2VwnwS4aodCgr1EOATVhMG+N/3ISJIoOTTwAWgNOwvL83DMTt5h0Z04PNGiagooIep4zpsiCt7Tyqf/09X2t6smj4Z+/Ixxrhz/zG5HyGsjbp7gWN+vfBTAlT9kV8YuRcEvQ+BSHEXPTWwpfe6A5pvbrcgDQ/xHb4YG1t2wbqPjdLT59MnzsvvAXfy3oatG3mykJKiH8Lgscwk0dADK+114H6cAhwSK8EP7+I+GX969R76M6CX/u18NPPB7+ZCP8tL1K6H0h/P6Y+HUFTepPR1wxY/q2+K3dcnOU/5vVcbeO4Zgd7lRf/GePXf7kvcOdynSQr5/e3fr8nT1MnaC00n/v3/w5MmZy81x5cnKj+wOzzD/LznXFzG5EvNMGS9O5wZN21Z8pYcWu9rtRTvQ++W/4w933hB9bD58w8p3gdg5A3TqpZo9KpA4n2jxqamjOOIDtjeL/8hv3fPpTtUmY54sFzACsvEKpOBr0r1+9WshmTh09lrdpSIskM1u8IqSpZ86iJ4Ha1zLP53rDYWvQG8ymK0eOFMqVdrd7Zes6pi8ctjyTM6OrjZgU2Yyujmsb/5glv1YtrTSXatVaZ28vvs5nqpeCi19bhMYUouWRSZKZNJ8bD0esGEydmA/H19aWK9XZWO/2AdPxiMkTPTfX1vEo8hSMOwF5LOt/MB4Px5PBeGp3IsyyC9m8PZfAvMtkfvz4sWKpdPHaledffvna9i6c6EriYDK2zVB5TdyzKRNhpZDHOxqNB83V5bXNDRaWV86e3d7eok9KhTILRrPeWFldqddqmt7jaqSlpT/otzusFR0Z8fges0w5V6hXa8ViiVV0MhmrqlRAyxKtrAYmL1phLdEmVhVdsaUZqXMfFwa3CvlmkbsZoxLt6IGimVlKcQrNympjK4svbNadSQYtlrayGJyNKA1PBXxV0wJrxcFAKiGnECXV+S23YDlEZOHzJI/6MaUAj4IYT4QcIqbhNCDrwwJO8aOK1k9RX3Od6IFUHO6o/CE1oGxfrwUC+LnCwDIpVzZ521hKWQynFLJ41EGYdvYAR1LdFvFobFP1yn5BjkUFFlsPeOMT8ONi6iLdcis7/JYY4XRANjpbjrF9pY5/aiyTppPDWKW8XdAslUq4qQRoPk4g23w0l5GiuO7sUaaXxZCiVMSYnRN09o3GDFTSaGhO78FwBBuTAIThQF8JrJTLaOxFg0X9AWEoLhxIaEIRCC50U5qFoCkSsZDF9E8aDYHkNv6IVIIfF7FIkSA7IgijzSRHOSYgFo18a1QVxxEHoFwud7tdHxUk27mhMSkt1Kq6Zk6QxipgB9qpRqJNgpqAVKi5/UAiVZR9HNZISj2oBvBoikg1+o1ZPJDQKdy8KOsdnzGkkEC7iQ3wB6UZG9aYPoiiyY5V7zI5pkgEElAMLtVRXqfu7HpepPndgFRaKkRirWFTIgd+EF0H4DyWqr4GhEl1IlHLRdH8jzL1x85WZwYu35lJu/ry/LADsHSkfObBTarQ7w/oVMZ6mk0l2a5Nihj77W+bWZiVYvFwWL0NsRp2xE9GBrpaXFCKTqhYeUXdy2Y1KuVzGyurn/gzr8MB6BTDP3pn+M1T4S99UltEsoPQn4YLw/DQchhnQ30U9DYKyY/8wpviAIB32Kb256hCJNwSvoP5LvbPfDVAm2PZMXV/MRJuBwy7d9mF+U/adimAWYZJiD/zQkK5BS42witL4R++O/TtujtdP+mE0XbIlUNxI/yv/3sozELrO8Lsl8Iyo4wm+qBlO4Rz9uGCG/EBeyp0EWfD5b3wv7wjnMnoNTs+8EtBDwY8PAm/uBU+thG+Nxv+CaPaPommb8N+HYF+O1Y1v21Fp9yrV9q/Jj4b5MMwlLoh/MA082vZ+ZVZpsPxx9518sTek3/nie5me+/pzcKpPU7gyjg7n2SHZW1qB7QG/UlGfxruXT/8seW37L9yFwfkT4Twk7a77Y9aKx0G3f15e9X/TQc8Ltk4TO4P/+/sne4vu50DcMLs/kMvBEan9YOv1aqGaTHz7OrqP/i7jw8n894Qy73fH/YH41GlWlldWRn0e1cuX5yPx8c3j9TLVaZwBiJLPIuVpp+sbFlbdy2SzQ5n0/50pN33WLGZ0BuN7CKfdGRSh7OQL2ipsok1n89px0upGDBNMSyz+nIi8q9duToejCYY6dNptsDsX2RFGyNAp51N7nmMjyy2LwsRUx/nx5n1I8uF8qjTZQXEMma+xE4vFPIrjWbDPkbGqomSrKq9/nC7tdfq9geT6RiRWPN23bo41Q0HPXdgNcRM2Wm1dlp749mclhmZyqwqxWKZ6uNgYNc0q7WVpcZyvabnvhq1fKnYardfeOGFnZ0daoqRNJtMV1aw/5exmGwtYcnMseqvb6y3O53d3d2hvmQwGg2Gs9GE5isXSghHfz1wqW7Vfy0imazaOROK5XKzscTKRB/NM9l8QZdRe/1Bu99pDwYTWbEy0GloX0xo6YltMMBpoeVFki3M8qEpnbAVQtXUHaxBHEXQshRv2MOtTAkIsyJJDgFbZf2qP1CZHjB+yx2zJOqoOJOt4hywxUXV+GMez55IAIqaHIVvSBUsBoOSEsg8sr9w88eTPBktURWZEMHM3mBPCbrqjaVjfyRP5Qie3QMMJA6w25K+D6v94fPetVbd3YZO4NGUx8xsNXw8lxaa0Q0R4DaNE/3oPBydYu3q9YvlLsA0l8qLdOXjP10ymc4437DE8trn49poZKgUqylqMCwxorDGCrZBX4ap9T7nDdycSQyJsr7jV9AQ7TNElRUZI5xUSOYsYCKbm5pDLg4ACYgygyxUy3ItZF26R2pwhal+GqbE1IBzeJj/6Ozjk+iCBLTwYMKZMHDKc1igH2heC7gQpR4COaz1CCZsdIQNIwvGoSW6Rb0IKGqI2Qw/qlgsttttwp4kM1iCkGB8ius09JsAdr0XmXbJwhRCWQ1WG+TeVXYqmQ4JkCyawQvS9QsrDjjRUz2aJqWAAnSVJ4mShSoQSEapB2PTMSyMGOEyARK8FIc4F2BCIDOlUCv1CxMXpYhk80xSls2HCcgo0VZHol5B5z00QgzqaJe5KNDz6m+0egTV0VoGsgqgCOOEDq7feAegtpI7cmopXyjSFvguuAFUgFRKgoFy3MCXr6QsHKFah0msPb2vVoRZ4wMqWaxr0ZGjqxg7VlntrwY2QmcaEPkMDoDeAvQzfwLT8nXgV0/Lyhzmw8PXw8X/IewNw8lS+FPvCZ+4J5xs6QVBj18JjcVdK2+z4r8cY28IDdrFNiJ/EwFz43ea3fkrd+CT0FbYgy+aIR770Dyo03br49ArbA7if3urNusvYnA5DK6GfD3UzoT/9V+Hz+6GHxuHH35rOHrF3pDfsU0nh4AtLwPgIB5f2CWTYhIuT8NmUQPu1+2xC8zQ94TwZ2wvycfMZ3nSXmGJEXyPWcNfT9DyGPIpGJCP2TujgN/QOJOcLTcDDf+qbYfhfHsl2Q6DzXxhr/zc5XpxmK8+ehmewjD/r0e5Fxt6+8tqCH/QDHisf383/yHgAPydGDTgHx41uaiB+8pQ9wsoL93iARJa+WH1y69cCz+CO3cHuLkDwPjEtdu6g9MqE2YfyvzkL5z+5C8em87qdPx2a+fa1vXhZCzrf211eWWl0967cvHCsNdnYllbXtZ3zrV1RPMoQSQkDoDsM36Y6eP5dJxhNM27oyGTINoVsGsxIMYTJrlmra5r/xk8AXtfTA6rITvNzkd6wZDmZdiuXL6MMWIr2rxYKmfzecrAWNdTiZRkUyWTH2USQKVyyJxsri4XSmE4ZtpngsYqqVUr5ZIepcWUU12ZYnXRcd7pDa5ub+91e30MGib6TGY0n03H0xyqywzSjqNuv9MdDMZzvchHzwnYwxxahbO5fDbH6jcbjUv53MnNzc0jNNPS6toaJsn27u4rr5y9cOH83u4empcLhSr2ehMPpJYvags1gA2H5OTJE7utve2dHaqs9Rjtxvowmh5N0N2LyXiix6THNOBgyHJAjWW/F2iMyurqKi7DXmsX3bDEpvNpp9dvdTqd8VA10Cpiu7RtQxDGFssQqwTWRi6XOgAaMfHus9uMTrEVERB1CnLgsPS4CkIEvnbqAT0zxagCmjgPqcYYV8Y0CmCGaKubAMUZrGHU1yrO4PwecGaQJnE8TPE4FGhGl4a24hIW3QBnLMsYHGKARaMJlbROc4TOH7vkaSIW86qIqBuZ1XeJfNrBBUpEAtNLDB4gyUHYpCW6ZWGgbbCrTLIrkLSYF63TxcwJ8VsRkpgIN7JVx8LwG0VwZmdXtRbUAxApYqQXUDJ28IejU0cCNqlGiMmGjcEkHxkTioEmFaUlXV8uFAlVq+V7zpzGwsedgPnll19mRHPyYsj1B8Nut4u8SrWmTOTNy8XSzav+QB471gv2sO1SM6NcMO2i8unRocKN4pwOMehOVLTtaAHjFbOe/UkEAohEYaDqMWMCwpKVwNgjSHUKR8lMLnKLz8cz/ykpGbSey+FRFWCv/SHKKQl2d/XkF6JoVTjEZXL0l4j9GMgaaXaMF/4tqnryX/ySb2OTn54L9eJSGEGqEmYIuRogTTIuhRcpzkAhHK1PlER2H5Cqv1pAjASgqylQ0JoFqhL2S5FvpvSErjISlRI2iNZluABk0eSkqjiPs3mhwPgjnMGZScE9dU7ngehHyoTije+LjzMkbCgnCUQ5eh0JAM8eI4pmds7nDzsApWZYP17XCqG3shV6/cHIXmeLHuIxzYq5rL7qqye1dHaJnqU/zdWgDpRsUNiduKSS8Y/pGlVWK+mvHOepbkly8uC5L9Vr/+yHvuDMd4J2Kfwns/Dy8XDpZ0KmEB78f4TdT4cfvRr+4Q+GS029bvwv/qpG3AOLLxb6sG0dfuN3AEDdtsRgWsaB8Q0Ppt/32xaOT5p1jBdEy8TrOAdBP2GKfYt9dgtT7FAFSX2tKr+4Ev7rD4Z+QTdh3P3G+U/uwoVX/1ro74VcIXz294Xsc6YS/UKqm/t200DAN/B3y/sYmofRLPyhF8KP/0WL3gLYuL9pl9SXksd/cQD+ZQi/xx5/0HzwdUfLdHJVGKBU/NttLGHTfckeL7HHIQRMcBwezOtDoP1pK+8FUr2FLeZNBYhSjl/vpwTauGs9/3wIf8CIgJbGoQPo4m+0Ej5rjoVOS4ui1Vvsx1BBqGvogOc+c0FIwrV6Z5h8Lvz1R8JLK6Gfd0vjlriJA4A0nAfG5Gs9z8Ns1x3l/vzH3rq1lRmP5wVW33JpZ3fn8tXLlXptZXW1XK3IGJpNW7t7/U6nbHcXMWqZcChEl94pTXa4ZiG7eKXJm7FKPUbzKaZ/fzJiNi1Wyvxj/ZiM9IjtUr3B9F7M55kIyaNrJYN+F5t7OswVC+VKBeHXr10fD0fMkJgixXI5w9KS1S4gzgJbDLXFRVeo5XuEYjZXzuaaIXekUl9vLtkeZSnGZIgVk8e7mEywo3PZAobJQO/o7Lf7g51Od6/f703GvfFYl2pGkzDAAh9POOBo6BObejmf7tXKDiygB/JgY8ZncbbHi6unTxw/efzYkY21er2BifPCCy9/6UtfarVb+rDZbMo0f+rYsXq9rod6dVkHX2hWqVSWl1dqjdreXmtnbw/zvdlcbjYalVKFxhn0+rs7O71OX6sXbupg0O10h8MBKwQrfalYKlWq9Vp9MBzstloI1GI8m3V7ve12a0iROD8om83LBJM5q77RRV1Gry7aRgcAySw90QGwtclGxL4DQDhd/LQke6p1NHELC3DrRyMbnJKmAsunqC/GLjOVbCzikelzkJ7mMgFCyuBEY9zXhAADUhT9xK+6WG2czUEUIUjxMKABPczpHTPL9Iqp8qE02M0psFKsWBqaoKA7CJ5gSE2KRaQKEDDuWDsU8Yp7lHRM5+lMUxJRqukgNTaMmVxUCnbLooNnBwrIONM5pTqa9JhmzFYiMnAwJJao5dXB2ccaToyRohpFF5xVkllEWEOJBWYU1OacwshByniku9jNeqNaq+IKv+PtbyNtrMdqxp/93JPtTgc5OAC9fn84HDFIavWmKquK6GeutB71RbJed6X5Rm2Coq68OkAmtTeRUaxNPGrKCepTawomQxhUgcQMhdNGgtgUTMYPR2rNgUAKFwucwY8pJCKBt6HTTY7lpRjTlaizWfo+PAvzDUdmKtBq6TlIpLkQb2nNb+RFYUXMJrZHVJCtfVaSY2HdFbBEpdswIeT+v0GyDB5Oid4IKVwrD6Q8KWKqucjAVQUEgI8yeAh7XuaLmwr0icR1cwYPOxsCxGMNqy0viRBl1nDYP1lsdKo8kv0oNqsi/yGwRiHDs6dC7KDGpfEJMRRvOFthivqI1UrkCIiKYkSykHHnfMEdgIXXgBZmhXJmMlXdkE4lmIKBSVNHojWKaZdbpVStsLyWy6VCriCXmxrxI5Mm6TzroG5e64XZhbz4mfiLeiVcqZgvlXylZlVlZdQjOfbqB/kV1bI4a+Xi737bJavPHaE0DZcb4Rd/MTQfDad/XyiuhAc3tTn/l+43ozMT3nFVHwrQGzFS3GPvDldDvWFgW6UXLL8pgEFfsyvh+O1YeA/bVV6aohPTI5p2NfqEWX5nD00yd4rVQXjiXDjRCve0QrsYWuUw3g17Xw6VE2HcClvPhP6uSn7PiXCSZsSExXy8avbps1a6uwoU/aIFME5PS+2XB+HHLob/8LuMeGscsdsJ6WV+DNTfb5u2Fs+Yryd+1urLyPGHaBmT62aJ/3zyplRa3n+kMqDpoNQlACzhL9ltjqetuagt3UrtzjOnJFa7VZZMpPCj/YiS8lAyCvwHA0R+B1yMc4nXx1TPj164bhR3DFC7bTps2hB6xHwAlDwb5i+H3c3wfS+F7/pKuLgWLtdud56VJ+F3Lb7CC3eNRsD0f63X5o6mmV96duUv/9SxS1dHnW5/MBpNplNdfWMWKuQbzQZz187e7vb2NjMpkxIzH8YoM4+mTeZeN6SYETUd5/mjmVSLn2bkkNN3skbMs9mMrgwXZShggg96vdl4xMzIrFVjCivkp+PxaKALJfz4P5tMM9OpnmIbjhFRzDKnVUr2KfR8JsuUWCow6UHSyzUL2TzTNVmmw9G4P5z1B7Vi6ejmJgY3Doe2cKiiOjBz22XLWb8/aHe62vszn7e6va293a29ve1Wp9vDLxhj748n9llipn51jq1FTPasJ3ofeUZ+wXTGFF8tlTY3Nk4ePYrlvr62snlkA5un1eqcP3/h7KuvjoYjfYFY7ZK5954zxzePri4tMavPJ3peuVqpNGq16UQ1nkzGaNao15eXm2h+7z33bB450u10Wq092GwJKNQb9bWVFaZ6GljriK5gje31R0PWT1Y//iFkTOtRU/ppigumDuLHMigrzWxc1r7EWFAWaxqPKaKQ9aBW3wXLBhjN1qfEaIjMNrp9wfSf5DjHbWE5opAUngS8jgQWjw4GHEdxJ0kpiEqo/mitVeUt3WkpNDiNH1hFrUFsRQf2vth9+QZVOVLiH0oQzVKVJjrZEGUGSaQvwOvrcBnAiYtJMubxySTDiPKpMYI1eK1lUdX8XtVURqaYRFdt41E355whSbLxkVBiqjFLuE4LWVUqRTLtXMYFoGlMHFxpdZSKtma2q7kYV6qGmYPQ8ZzJiHPb6baRgarb27vnL15qtzsjTi05+QPO3Gq1ps17VkNyyUfFrrWGt3lFxZEmsV5hjWGNWjUuWOiy2ICI8aYwFVVpU8l50oAlkiPC5q6IlE44hhY7xRCpBhcIoPvR6THKxCidogRncBA29eNJBDyq1w9YapTjInXlQTrzszqIw8aGOGkM/iiinEn1TQUPIGexOsBYROdo4g5DYo2+yA88CqxkKex05wckUVRKJORjKU01BlNGp+8BHTzsUSOInwD/SLFKqkhNPepK/cRjY1fD1tjEaUni0YTtzKlYk6ujNLAeV8vHU36hO4AJEMUV9qMnObwYlBq0sv4a0H0HIF+cFyswAHlInCEUqwKnUpZuYuDLByjkSnldjmFVQYGJNrqOqYXPITBA5Kgw6qlmiEcJ/C+EaLwiSoNBXSKFYMtnQzGnBZJFj4XndTkA4FQ7fE8zfP/x8JHr4UNnw+OXw/F2+MjL4Xe8pOOJdmj6JdAUGFuvmlJvCrBXMDOxmL9xXvZ/K3zQbLgvLmyu8E/zYhKi/+JHDM7Y5p8Vu36OcYnNd1coT8Oz6/K+7t3Vy/tz1fDy/xS6L4X6fWHlPSFbDJ1XwgMb4V0Yvl3b94KVaaeZNPRnfH89uRiMUWNfMBhNw09eC3/oO414C3ASHDBn7TI69radVt8YeMb28eCX4DoOrY44Wtj0N44iGuTeoEdrL1oTYWcDjP6vWJs4GNLY8uA37a4UvfkGq3phYZCkcN0olM56r+n8gYVdW0wQmO/Phd8uhh99X7j3ZOjWwzN+c+EWOOAAIAcfhUGI8NfCf/6z9/3cVyrX9oYY/r7mYGKXyiVZroX8cDLu9LuTyRTzvVzSPUvmQixOmeOY85o4db1UM52Q0wKgmRgxNotlclRRz6SGzHg66XQ7u3t72omiZ3Mn2Be1Wg23AOu/1Wr1uj2MEMx1SbXb5zCUcoVqqbLcXFppLlew9uVF6P2DmPG9br/dard29jqtdr/bw47Wywtns9w8oF6j0UQFDHXMeX08eDrF78DuHw6G165cv3Tp8tXr13v9/nSmhxPwAVq93kCKTlkXdDcWKySbnWbmIz1egPpzNAI0kC7qTya5kK3kS5ura8ePbJQKuUG3Mx50p6PBHo7Ezt717Z3dnT2m/HKpbFP4/J4zZ45uHqlWK4Ned2d7q9/rcWbhROneg10FpPloVJodv2V5eTmTz1+6dOnatWvM/d1eZzKbFkvFeq1Oi9nnBaoIRVSv1xuONSmb8aSWozNyRWyygEGn1U4dwrqDfOyqnPpHK4XZWMm87cNG65WoCtnqi0YiEHZYslYZjraIWjdbjkOw1SrSnS09emAx1yEJRFMeh4c5QtcymizGngoIp1ABtiDGNFJlPhzgAZ7kUKtZVTWEgUafIspqGXVUjWQQQFd+K0V/bY6VlASesFgexDSQhoFLWAw4g0qTaUF0X5DELghOs/hfO1pOA1FvKKd6d6dIidTVmAUNEYMaQAYJ419b88Wt9vRQ5OZv3q4FcCIX9aKePH2iYYxwS/X9ZucunH/hxZfPnbu4tb1tp7bk1mp6GS5OguYKziYrGlHkIzelUw4E7EdXWj1isJip45okcH0E9ZLSnNO6cSGXDR6dDQvwVgIeS9kSSoTTU3jqYqvC4MSFjKoadOAMIiVRr44TgYdpIkuP/i3crpJHPZdGZ6xTHIkLsPGpRoijx4XfCOc2CYksg9MdRL0uHvWA5dbMYL8oH7rntdNOkCwoZrCmUeBREWwwQbEaCUlCpHOwggRPAl4WcDpIKYuAroNNuy4HGDGCqGzxg2eH04E41Ib6G6MW8OKck6OD4E0cgEI5U2mUaADKmExnOqFMF8pVCXLpIGZKhXyRVVQ3TGGcaiofDmGyayzaYEoeirAuUsDuYmv6tbleyxHRvD7IrTfW6YSl1pqg5IjPplqivvvRq8kVzDtCLReOFsOxXjjajb+lYVgZxF+FdSq9wuk/u1SZLiRvAjCMMNHS96J8Y2LTNldgpR2y5rE+sfbwYR4OusxMc8FGGMP0Y3aBGTeA6I5G2OutIDke2A5HeuG5VX3ta9gKW78e+hdC4+FQPRnG7dA/Fx48Ej5I6ahBj2h4Jzhqx8/bEWAd3i9V67Pw0aMhc/DpgteErtvE4DcAnjTTPwW1xhnw342g8WkErG1+LeuRp+xWyeIARtoD5j7h0XH0WyhvBCfserx/ivlGYLxxBn3Ibh8sohgybwmnToaPnA2fbYbfvRd+76+FVyvhaj3uATuE91wM778YMnhmbzdX84XXGGBMZa/sNP7GLz707OXMHqbveCLDn/mkkKtVK8ViYTKd9Ab9Xr/LAl+pVgoF7ZyVvZ7Pj/oDJpsirDmckrgYMPXMZpnpZJa3q3is0kx22VwBmVNmrzwm+5xSsP2neskghxnTl170obf+jXu9PolMY+Vypd5o1Cu1Gr9ylcDa8urG2vry8hLdxCTZ7fQ6eBJdDl1sejwBM1qYULMyDfTKNX29qFyt5cpFDJF2p33l6pWLly++8sorly9fIp9ewDmeUNVVxK6u5ovl8WzW6fYmlhddmYMZR0zT2pDJaJc7gK2e1w6riV6ugWVUK5WPra2d2NykabauXu619/qdVrfTzhcLW7utK9e2cCiY1lGLnEtLS4+85aGV5eXxaHj1ypXd7a3xeJinKYt57ARagOk7V2SC12UzfSKtXru2df3S1Uv9YV9v/aBZqmUcLrwFFMQ9K1d05yOvJwHkE9FZs+mUhaBaqy2vLDdXlqqVaqmIpApq03F6pJPu0X0AbTagFAYANcPosrGvhY6f1hlb4WylE7RgJYAORat1kiculwaFLMzR17tFLPIAD0e5Wo9Ts0lwBhW0gJhmMGFi4OhJB3jksPmgjPDUCKJJXo5qea3PglI5mlTlsXyeXaPL4ojXMVFY0hfgRJhcYqQmSLMvwumLAbgUTmNJvSzA4UY5BxrKkdo3rkaqDAGne62d6CDqraGNBMkDBox5sz78aD8HLqXFxvaydnLBzCCTZT+ft9vt7d3d8Uj/cLOLxVJzablSraJ0Pq8BjSkEWxRFdTj1fET6fyXZKEqAcI7eCos1B9peYUSvjhOV3YYAYeVKYM2yvzQmlH1A8WMKpzsWKWlZTgSIWpQGxepzGGREVeePJAMUTyJMwBx0/cwOpDJUkFTvAbEg3s9fO2L6KQDdnxO2om0gJSV6mIDDS4xlJWwOwikiKSEqp4QJnuoBC/OLpThd6iYZneIg6q0IEbgaKaBwIEBuxhX8RtGQdiyq7SAKMaVbISpcbaNfbNuE8yZCCKdEg6SlSRwVNzgbR2PLDNq5GxyAUqaxXGXxmOipdjmC5Ncdc50kNhGHOaeY9v+UdS+dVWti58nY3j/NhA6v1VqF86PBPGDNpu7WaDC6B6SI9b7lIZcURMR9Z/onS4cu2r8xYDtiZPh2h1XbwPC8NHoz4VutfQPDNya6tm97z3aV3Fh31Kafv9XsMCzOL5iV6aMFmxJz5XH73NLFu/EBcvPwhaPhmSPh4k+H7ivh2O8MtXtDvhqKS6H5SBi/Gn6ATjl05fstZuOic/rKlw0zarFKzzJg7AbFNy9ueqX/Vjhi3he9dhvgQdnVd41DOGmfh2LKXULdZk8qa4fnLYCnga946FaLTueQWQ0PXgzZz4VMOTzeDJsXw5Mbh6+BgT/5Gbno0hy38w5OyU+8+siPP3n6yu68Pxph/muDe04X/JjaykVdNBjrNZqjvJ42LUJkIcemxIRlasIA15U/bVHU5X/NtHpViB44Q18M2ll8ajdb0vbEip4H4LQYDPX1K81LeplPsViW7HKFaZ6pkkkbeZgdurTf64+GI+0Cmgds3VMnTz7wwAPHT5zI5vLtLqZ/tz/Uw4LY65SLJISU7J2YNm3KihlNp9t7e5euXj17/tWz5169dPXKXmuv2+1hZ+AaaJXKMv1WV1bXXT0aod3p6Q6Ibjxwkmk/PTM1jJjdEs6iBWU0Yf4muZIvHFvfOH3sWKNcHnTbg163VMg26tXlpToiLl29fvna1nA8zeviTrbZaDx4/wOPPfYOit7b2b5y5TLeC5riVsmzKhZ1qYd5PJfBih9N9FL/67s75y9e7GHu5/TwLjWbhdnA3hLEdK8d/NnMaDxGQ9Sr6BnnSq2hmwOVKo5PtdFo1us1/KilZrNULODEwCxnRi2G41PwNWx/rds/pCMrLiSAtQRejzjVeVwAEZp8PymF8QCPaUFOjmnAGRYUOYBD9JTfBOwr42wHmLVBZb8sEOlgISPwMJyRGQdMI5i2kDyTKbHQtOhamzkkyvLaBbcIF+hIrU/gWWhzh2dXcQbnAc4mENSPNcNiCYzZMx2AFDwIiK4PR5MY4UkOj6bMqaXlUY4JbyQu5gWcCLAxwjkRp/YeGE4ThCCWKKIlM5+vVmvNZrPb7VJxmDntvVBkwRlFJaMu1sSJIGEAilpKSnIK8GpEalov88FimgG6JflvkSKYvH16evSAi3VKeoSYRj2cQlF73RkBR0wwOEXiEslOATQasICySMxBKI/cJWT7UBWX/SJEtGyKJLoBRZOwA0l0Skr3wCKcDRyKavZMjH7X1kVZaWoQv5UBnbVBCnuCUWLGdJo5WDThhMeJMa/TYzyRJiXiQBUWOQEJaig7Z0lMeQxQVXGxJXCGJK/CkdfELh5h4EgWBTL7dwCiCKBSaVnddRXTaDTWrlY7AZivZd7naUOkTe0x+okeldEHcWynvTb44BDMpxO8Arv9zLIwFhflSzsWKP0RkJ6FRklUySopR1oawsLKEQrtfa3eHHSSi6P8XrYXz9/4Dpk3CH+dzut7D/vXA9id8fQ5CCywV+lIuz3yK3bpd5Htgm1BoQ2/J4QfMLbb4NsPMxSm4T94Klz9mXDkI+FtfyVsfHsoYfOx3lTDuX8R/iSGJkYkfY4Vi2/myJvhiy2Lxe8/32qCf4Jwjt+8wKS+cXfNbYD1r90Wr4Wz1k1D+zEa8d/iBHK3wGH2mzC3wq69pP+muuEMf8m6bxgq94YPF8Lf/OXQHNojbnL5F3Dabl9wVt7WsRxN8z/1wvs/9er9/aGmP8zBfFHv18zmc8zXzDedXnc4GjCFYRRoBsNWrlaOHTuOFb60tMQkVilXk5lQj+7JVp5mmKwG/QHHYX/Y6/Q77d729e0rl65dvXJ9b7c1ncwx05vLKxubR9fWNzeOHN04stlYWSlUyvNMdsLkha1cKM5yOSbK0WQ6GI16uAvD4XQ2bzSX1tY3GktLWBhMebowzx+8h7K8C5wI1B5NJ4PJCL+hNxrudruXd7fPb127sH3t0u72VqfdGQ97KJrPhkIeP2fz+PGTp06vrK1TA3/ogOlTGzXnc8LUwhYwtU1JT1dV8tm8HlzWDs1xZjqrFoobSyvHUalUng4G89FwfWlpY3n5yNrq6lJz6/q1vb1dSsM4Kleq6FyvNzY2N4slvf1zQMsOTb6tIqwBmsVZfuxNEBBHo9Hla1e+8sxTL5975cr2te32XqvfwRlibcgUsqV6JZPPjWbjwXg4GA3wDbQZVFKC3J+iNm3ntP0zFHL5Rq1Wr1bx02w3gBZD9B/YRihtRl1Y4bR6s2jZTwE5Qr6P3MeXLzUaLRZNzwZoEb7SAahRpknlmLI6TxpNKbdBypliMQupXhAwqYIS0DMpCESOBJGqZVqgLwSU9UtognjUYJZVTIwPNZilmQT9V6MeOAFNqYh9yQwFg2QtwLPEyAH9Oag8BMxDfBEQ8IqnRw+k8LwpEAgRHo8eUsMZoLjt7sy6PGlwyaaIet1caqdY3XGu7B1YnC8QkVAq48nb9yjGYyYTgN0PKJ5RRgGIWl1dg4IHS1QPBWPWmI2oSuqBeE4HnG1vUb0JRVcRbnKVIyqwiLRGKONKpvBG9FSQMFjVjJPUNImjyYtwuoPUlKKchrRNPAqc4rBwFAtcpicBJwKPwkwYZQh4+1s32B4stb+2i2OS0iDwGEycWoojP52niKc201mYqM116TnOzAs9nsLIorsCYJFBmiW6RVICp3NMJQACDAOwSNHoshEmvgVIrYTNi0jLSpG2A5wu2XPBCXERMB/KThRIh6S1FDR4FFEII+qcngW6h4GLhQE+fX/GPkFNFCJa2dD2YS7Aa2KExYeA57myzetZLDLfSjWjIFPZBqA59yqEPooOgNSy003dbcUrn50REWTh6PXQzWmrCq0z0pZaP6nU956R6Gg8+eC9eyeXb3/B8w0A3fhtHNzy/qYAsRhDWLE33cjxDQ76/AkzrLHbbnypEVGmPgy+++x2yu1foHTO7HXf1ZMgPw+1UvjNL4RvOxIa07BV1RuB+hfC258O3e3w/m+1PVqrthXkOcv+Trtd41f977cfYcC0s2xfg4rLxDch/s1rXc4/BHwhRlSc9m8BWq9qlnR6auNT+Y6vN4IVe+rgVuMZ4fQU4+GQP9Yzd5Ejbt5H9M7RzMth6W3hXZfDW4fhW/bC0e3Q7Ie1Rnj/JW3o0ri6LV7cXvvJL739uavL/dGo0++ztjDpDKcTVmatJaryXM8R6WK8lh0mvOXlpc0jR0+eOHFs8xgjRfcLhuNup1sqFFmlBpi0Q13g0E3/7R2S8plctVytVCqMdKbAOXLy+cbyUrFSkUy7Al0slvijaTVk+oNBG3dhMMCIZypjVdPrR5iENd1i5ZfWNzbyxdL17Z1XL5y7ePVqu9/HXJuzauaynEmjybjb7+u2QF+PATCPjn3CRlfm8Yy26hZLxWKhgEpM2VTx2NHjzUYTi5kZst3rXd/Z3drZ3et0kcyEr8Vhpndl2lX0aj6XmyB2MJiNx8VstlYsba6unjy6uVpvjAb98aBXLhaWl5YajVqxmO8N+mfPX7i+2x5O9NJSQDuuLDU2N9aZmvu9bqu1u7OzTe3KlYreF1cu+X0P1h0qjqrD8bjV6ex1kKBXgOqpMNvAw5RO/zDhMyyn86nclvGYRYlJvz8ctLttslP30Xikd5Viu9rChjuztUPddrG6dHNDhoLWQ0q04aCV0qYk7/k4V2npYgFmxbOoQesffzgqYEFnt+UyGjEpbKWL/H70AMU5PKpaJSDqcGYQ4ws4RD/E46lAYY8b3RGr5kdDWvo+yfMmf40upRUQYmp6dCTNFjN4SiIXInH6BLKS1DLWYkDX+GP7G2ci01hpIusIQVf8kvaM+fkfKYlW/ofDIqx+h+UDpzuIKrvBU4FUSMhEIysdp0lCJI+SxKBFKQK0p+WUiiR583IEnHqkYKQQ9lRjdPtSbLEgK9/DadBKixB3DFrYiiBZbRGbBjfCxFCCySYYk5Ihijz4CJBuUcFSIpziWdQFJp1OUEdYVMBSE92ZRbCMKtbLh+aSTKRgnIfhGV0TwlBivWhPTWOpI6R6GpcVY+VaxIuTnaif4GSFTR3BxXpY9ATS2wr1JIcngRhfAMwcY4lJ6xFgXnKxMECW2iZAE7V6zCJWtHeZnzLQyGGcMZWjQzzW1Z60iJQ/ijIQ9lSQMMRJxmMeTmFEIeaXzl66tz9zKf/0jqCYzZg9CCwmUI/eXsbvAMQW0eds6vP6ml7JwzBxQx2ZMNubfErFQlY7fob93Dww+VcqpUqxONHeWHqdFmTN1XZbGwN6DkaeLJKtOGpF6YxDVc9GAQa/yGpI3ZAj6AOG/LgVf+37rn3b/QvG45sOCnxTPgR2I7B6vUfe1B1MX3XQ9vfYJp+dED51a+UxMb/THKfX/OIyZ9y3h/DxGHP0ZuFcPTyQCe1C+I8uhbPl8L0Ph//0+VDjLMD3YHHH0Dxj9xkIY+VrRPy7iH8Z/76ZwAQ/krwuybFpDbh4eb5mT+6+3lbFOuf3mRg7ANw2SnzEBgZrpaZZcxQ/Zjea8N840TjSoYBUnDocSNAKs0EYPxWKrZC57ZkymWU/+cq9H3/uaG8U7Nu3Y12uD1ltf8cE7/cZO0w9TFuVgsxDKoelvrK6es89966treVzBWzOvb3W3t7u1rXrZ195BR5mM+bvSqnEhMUEhrxyvrixtLbUXGaS0p2EMBtlZuMwKzermWK+M+hf39vx6ZMZj1mQ6Y7jwJ59yuuhgmwhly/Zg7NMfcQxxE8eP4UBv7W9vbWzvd3aw97FY9HVDlvfmGD1Fh17gYbe0ZPPZewVRll71Q0LPVZ7HrtlPC4E7e6nId/64CNLzSW8ja3tnUtXrl+6vrXb7nYxt7HT9EaGQn6erdXqlWoJ2wajutttD/td5tNqobCxsnx8/chac2k2mbZbLebq5dWVUqWULxV6o8GV61efeuHFq7u9MS6E3Z6ol0qnjm4+dP+9BV37me3ubV+6dEHuiLbi67lq2eKZ7MTue+TLxZ12++r2dn88nIbZfKrnwcoFfQ84n8uyDmDQa6XJ5fCaWKpQV6041IPKeppirg8sFOhE+U1lluu9VvvS1at7rY7ch6xK0WMOOVYeGl4XGWlDv0pn6bKL6BrarZDD642LkC00tK4tsWQgrPVIsThFG1iebInSwWwj8TlNkt2jMAbo+HZk0VqrtdsWOBdlhTmfr6cOI0RK5F8getSPjhh2ZRW1hd0EA2egcJNBezBYrPb7oE/IqIL4b9wSwh+lOaIHxPlIbVmSrSgWYpU61+V7mhQxmZxu1TmntFL9qISk+VIddXSxHqAU+7k162YKLWUK626RmpROdLWCLqKrQ7wYaS86R5MIxKeiBaRLPwwEvw4q8bI6ZNAajKLK7+skPing2e0o94lcnC42pESBCxdU0sSkKEYUZSDX3xdAFt0lyOdxbKfTWS6fJS//yE7jm2CVhQSYpQBubGKeQtdAQZxrYPp4lZROmVm9MwBBxIxVF8AtVdI4wqZaCDJPTQQCpLzyWz4nCjZ0Kdtag5zihM2j9sdayUvXjJyWibEHRflt0Jn0BXhUHIgA6igN6YletKD351K4dY1oJNg1YGPUcLQMwFRzPW0Q0XwMFylhqTqFNX7mWrTE6tms/pYu8Ed6S7LDuUwr1c+yGLP9FWJGEqModbb3DN3hZ5D6SM+4olFGcyqjWJ3rR2VyeUTFafoCla9ENbsxaIhaWAFLUbFKsD9GkigNA4NYE4jJMpvX5npZLj+JXAdrdnTw4WqiESKLG0ZdSNdNKhse0t1k2r/YLqYDPNdfjR8CW3wGIFtpYMDKwTfJKtXdAMZitVph/g+TKYWgWLVUqdfrdD/NSGGURKq2nKrOKp5iEEFGtaDkMaBZ0YJen11k/cgWdQ+uqNdx2bICBS6itPy739q5d3mCCoP8wdd3vlmgT9e+CncAAI3PD8Po1Uj45gBm2bvsWi/W/+13mxxNPiV1e9D5Z+2bwRcjARQyYb0UssMw/Uj4/ONh857wwXp4y+Mhd852/mCwLtmQdmtSI/DfRbxk7fymgxMX+x7/LUUvaOcbx/THyHzg9TcsFjzOGL7ZonAHZxCGPh39gr3UCB8SA+zL9hrTU3Y/h1zps84MiZbdE+Dsq4dMKeSfCZlb3VsQe6Y7rvzDL33/k6+Wt9q90Wze6nZ3O21mHyxyPAECs8w8l88VS5ikxSIL82TCvFOv1Y8dPXpsfbNarAw6veuXr2H+Y+Wr/L1Wt9dnAdH9gc31Wr22srx8z+mTa2urS40Gy0+/3xuMte9xMpsMR4P+sF+ulCvValePAUww4nEPZMpjC8y0HwYLd5ZhUpwOzDmxS97z0XTaH426g8HFy5fPXji/1+20engVA7/kPxyN0ASDHVekiNugR2rtWjpzI15ALkNVmCKZDXFdBr1ev9eT/ZHLr62vs0Ji81+4fOnFl1+9tr0zYPrNIKJaKJWL+VKzWKoWCxls/PEoN58Vs6Gcz9ZLhaVq5fTRzbVmPeBw9LrYjfU6nkItW8jPsrneZHK903n14tUh9lgGx2aCl7NSrR5bXzu6tlrKZ0ejQafToilK5RKzuZZMhtAsaIenjJVsoVTpDoadHg6+1m0YMrNQzBcqxRLVGg5H/eGQ1WI0n7WGvTH+/7C/R8Xwo0pFdGDBMEdCr1ii9VhR2r1Ot9+TtTXXvQLsMQ3aTHY60RNiukRlm7ZpdltBZUWxALHQ0IO2tOoC5P4Kagun/ugnTl9WLao+VEYxKyHl85/l1M8L4Ec4Lu0wcJRiiSwzakwlkSTRQNQp6dEDKVJpwK+uK6qCTQFbxb3ciXaemB1lmngu40olw2vcMuMkiyFJkh8R7+6BmIAka5W3Mq0ubtpA5iQVSan6uRHiPCgS81qtRbEs0lQ+rGqsmEw7KRETpbYUN7EkJZeKCardEh00uCx2ADIwSZcKYuYnYQSkiKByvXM9t+orZksVxamWCVFKNYn6SVdqZ1G54iaB/8gkimvK8DDrXwpLX8tixZpeXkd0kAMARXrZT2QSSVLFpaQ8LtM8MuiPUuQeuST+i99gAtQjpqEsVsIMf9SzMLOfntJkqBP2SplAjFoTmtSR3Kav5CCW6cafO7J0yyUjEtlWE/0H8IvkUMRAKgOCUxMxkLEACagKpn9kVSxW3KZ7KWU//ttDKSqTkFolbQ0CzHLoxchQNsusnyWLz37WElLbjolu/DGaTcBmvBuUZI1pf8XET/oqjHWaLcjF071HHFLYdCVGzYtMZSGfmjeZH7SNxj4gbachhUuaqiQtTQ1pCLfqBNGKNbo4xO9ZoFs/ayyZdHPmTT1nRkHo6lepYLee9otSF6hAgi5FV+ujbMlVWc7u6VYZU4s/IlLV2bSfPAMQu61arRYboblRof2sHERplJGqnpzPapXKylKzXi3tbW1z6lbKpWq5rD080zGDi1Zk3YKf5Y0FiNJMAauYayUt9E69vL2YTyNuPh+wrE4mRPWyDlwr1p9cgWn9if/w1SPv6VXH4Wgn3LcTPnebjfXz8D0vht84EUa5UB+Fa/VIrozD73k6hm+CvNk0fmHyqwHUwIRFvpr2Gx4MmN9pV3l/682+ceHnPt7F85EQcTp86v160jh9gaRjMMz1B5xx8wZ9eWt8/umNj33qnondQwLMGH/o3//yxurNv2m8vVv+5z/7llcvNj/8vvPf96GXI/XriE8uPNb8JuJeM9Bvs5eGtj5hj1bfHZ48eHshRXFhzOAqfNDuRTxrz5Dc9Olh+Jv2GYKh3Si4Nc63V3/yuXdf2AndrjbPtNrtAXat7aFvdTu94XCq9S9XKJWYCDH9S5jCGezOYrlUqZaqTKosTtjQLPrMOIVigclnr703GAyqlcrRI2ssRINuF1tZz+Fm87ZJn4VNBuicCdhs00vb13PlInbqtd0t2fdampi+ka21U2swsxgrIpaqLijGdUaLaSZDKZS+s7tLjOVFi38hz1w9mehqYqVUIqQX6GianSgnUhn7hdxsPNOr1Xp9Jn4cm4Z9SaCUy58+caJaKg8Go8uXrz37/Mt7nV4Wu79cL1Ya82x+Ph7nur1q1T4wkGUJRLFJqZCrV8qNSnm5Uc9Mpr1WmxmpjvnfaGRLpUkm05/PLly/9vzLr1zf3RvJusjlZ6GcyT5w4uSDZ04dP7Ixm43b3b3t1g5GOYowsTObY3Vo/WVKl/tVzFWqV3e2ruxs0YRUM4NxEDJlfVE+jPGLhkNavrGyNM2G7mjAcTDS+4zQpFYulQulPHPEBFdOL4BmjWLKmExme+12q4VPoacpouGpsuUtqKHhZJowH4AliHlGPhPGg61ZiNI6qZhBXaQVLc4XBjcUIHufQSG6yCKqQSunr/8G2ADZEwkRYuWooiMgOjPwMNkX6akQAN1Xa/+nadOE2FIsgv93Sfw3so6uGSMH0XIVPBXhJtZkigK7uk4RU9tMFbW3LijGklWchSVBGnggLUrH24NzijJgtJ8Vl0ijfA5YDhbOYLOgAX2LVY0iWDCEjStHBlfeMgqEKdvbFp0j1ekJJF2lSmno3rCWIqT8aYMTdbqHU1CKdzciSVfb2pV49GTUYvmRnyh05zdOATkIl1TbdrlYhKc60iSOlk81ogz4oGAO0TIQE7EwSqL3I/IJ85PnPaclZcK6Jko2sTp/IiIxxqw6YjAQJ4xA82oM5l5Rkl+91xknLGYX6CcVPp9jyME0Zk7GZLbr4kgz5dFAARNpIsx98+zAKJaYjDXnJMls3nlmNqEbvHjHDdmdxlHRhBhBY8pyVptTQRtYYpWhbDc6dBo6P80Ar6sLIHpfUHcTDuJ4g5mjtVysqVMSNsHV8KMDHmdzJFkiCMO8yE84jj27LwGcnqp3I9Ik8tF+bqx7kk2lsdC0IC96Op1cP5u54UNg+g6APllHY8f2tpxUdzgYEK6Uy416vWBX+ikNXeklWpSxkdNjwkUaTiOYIaWO8WkgyxzNiKHBNJVriIlIdDQe9/o4AGPbuYvimhxg4ST7/tPt6b2TX7xfH/DaqYTr1fDZ4+G3j+mN8ou/y3U9VrhdCW/ZCnvl8OOPhlebYa0vn+H9F0I1vZKNwYFd8lbb9sPvpDkAt3q/4ZuCsVm9GEC3v5p+h6At6cvYrV8FVM0kfemrsG0JnfnRGvebO0RFNszyWwmnj6vYRbztd/7Bdrf0nR84p3eHaOA5+SZo1McP3rPz6FuuPfawfo8+fH1tZaAbSDcD0s4cb99/Zvdf/cKD73nb1apeCvt1xVG7KN6LsTcNjLeXY/AmoDEfeAPWP7h0szsAQMtQAkrBV+d0w9nAwT4byQcAP54aHvLnb/kgRH9S/IVz7/vkqw+evdJn6mBiGU904XNtfe3kyZOlcrnT6Y1GwwJmcVnfqyoVi9VKWa+YMfMlF7L6OCELVEFvwinZdWhNZDJNpzs7O/1Br1QssJwzH6EyU5YuidjVe0rXepENtWZtfXNjr7M30pI/6/UHWLEIlxmV0Tt/dO1jNMZo0ZZ/uwpHKvNkp93Z3d7Z22vpwowtPyTF6RRjQrO6Lr/ZtSRdXNSGyxxWtN6JiWOzs7vdbndQDDN9ZWW5XqvJrNWKO1tZalIbpBHZ3tnFttZLdJrLxWJlMBj2u91GnqYoFIv5UjFfqeAIFbD711eWa5Uyzgbezng4Qlqj0ShWKjMm4Wx2u9U+f/nyhUtXqNtUrRTwHsq5/KljRzfX1yrlIgZ2p9fuD/pMQb4jQjWY68ofjYX6+GMhm/PXHKEkldEyUa3pgwz2/WDqW6lWMvms3hCh90RMaEn8LE5wNZutEpQLG3n7gyFyqEOlpgeRaWqSfA21BSdHN9l3jvXggZZqW8wo1002X9/U15KoGYSor9XeAxoJTtSK5GJ1919dJdtUa7wTlZbAZEckeQWS/BjT4LS/zg895QSWIniuFEQdnqSA/6iwWV0au76q694LdbRUHZVkzaC3c9ACJNkYVimClg1iZJJGTleBmAkqi5hsBDGaRhyQQwQcUsx49sM3BWVQio1nAhjN8egpZCVkJ4RqgXjqxxEKeaGqhvour3YwIwJApwEdNAWnsw0AO69uAgwP62rrIwVupjAjVgYMI88gFQ1Ol55MIBZVS9tmCYpzNoiIw2IhTJJLg4EADLAR0DxgZboCChkIOyVVDHgS0mgQQBKAF2leorWeNVxEzCg+tVcUqJjBWA7QLZd1f6KDh4EzgJhRJcFjbCbETh1rUouKQePOR16GRmT4kEyVkenC7Rhzwe9l2TGeVoRTQKDRUgWgaAzrpPE3x0AW3Y8prFm8ZWISR4Q4kEeH+WSuE1WntvR1LdwxkNy0RI0B6Z+UDxNdqXo5m8mMiPIFRTnGUEyKgMia4jDmfTjFS0818bwcXR8alp+ptA+iTuGY5vIjgE7YjyLSWUwNBwRECdZ6ciBv+gxAaBwpI2ducsgTVWPeRuJszkKytrK8uryUnc/HeoZOL5iY6LZatlhivSkR6/f7rKyauSQDJXTLWAoRVltrlmeapCGsb3Tpq8J6VTA3SyM/j+4//OFXnzjTgTLJhpzd/gUjVqBZmGbDM2uhUwzvvaiXS6YY5PVRoZuANehxe6llat1C+bA9pLhou3w18O4QPheDd4mamVP8BvY4pgNTzCtOfXc5Xyx811gyB+BKjAlvUOCNoP/uNW0JvC/SFvHSuaU/99986J/8rZ+r3LwLXwuv2kaj95v8bwrQwt2g/TnPWZQwNvEbbPaPHH7i4gA4vfCBj8TY3eBWdwAAM9K6CS8aG2V9p40r/JxPJ64OXbNwtobHrMvSPXgnrBEYh3vh6tbqZ669/entk91ud29vr1ypYgqPRuMyrtt0uttu82u120wppSpGbhm7mYmuZLsTJ4MhM3fBnp6lPdOVRTYFQb11Z3T27NnRcLB5ZL1UyJexaGn40cg25DCzam7VB4Azmcbq8tqxI8+++EJvMs4Uir1Bb8CUN9UjTzIzdKFZngLisWZHgyEOCVXUmgZJ0152eWkJm2I4HDHTjWez0Xg81KOuczc/MNRXlpeZiQf93qDfHyI7THNSvVQp6x04Wqq0l2aqC+qzUMzlzpw4vr6yVsgXr17ffvK3v9juDLD/M4XKgFqNpxgsG3rnfr5cKVZr1UqlFOZ4CKU6Bvpk3NrdHfcH+UyuVtUbN/PF0iyfH2cyz509+8qli/gcY2wdFo15KGayG9Xa4488cvrYsUo+N5kML1y+sNelIypSyqZw9BkNRpmQK+md0LXOcHTu8qWtvZ0MzandoeVyschaByvNEnLZ5bXVwWTUHvb70/Fwho2ny6hIopp6ubpdcmTBymeLvXav3x+sra03m03WtXa7t9dq4+3gGNCDmEbW6lrxWMkAxbE+sSir8UX0RU/S1A8MOjLY6LPlL7n1bou0DwqND7uuD5GOkU8Cm0she2LHOCgRyiJcQpTDT0VFCqm+ri+yISRNujHVk5wiaWYEOzHlJ6qyEn0AAadjXcPhSXCRjygD1iRofvGayRLR2ehCRPESaDI8CVK8OC/IQRhAJ4OXBVI6IAydOE3sjeAK8MdFKRWeeFYCN/70H3WssuTLaGSggGV0+RytL42aKOY6uMyEh/IkBDvdUz3Ja5hmWQz70eF0jos9SFmmpNgYGXgI0DmR9cx6IiEdEt4R6EAjEU31TEtMoVLMH4MO1AmmpCWqOGOI40Qmd4RkWqr45rr0GuleRBRCudbXSjBRAN2URIZ5YKoTp/SM1VNjE4dfVZZcXau1QoBLMMSRBhBeLNp7lkcjbDYKJmzSKJqsCpIBNjsql0kQhSQpxwCY6o6HJ2kc63RG8lSTXkbzg2cBxi9YmLKsPVVBKnugbQVVxfMpI4QkTJJXyzIaE4XuN7UoCusZEP4ksCyRQBZV8kC6YPKTUpNyLUVwCnBRwCkcY9yYbf6xW3lp6y8IAR6NHW2tbCwiQhFdHcu6YS+nUlUET5Jkqykg66tPDz7+8Y8/8MADEgQpbgHarNF6XqbTta02zCrlElMzrKsrzQ3+12vMoHu7u3Q/0wbzkJ4MYzEeTwaDPucHiii719NHHnro0leeuVkuGmLtIwOsWHqGRKsKtWIESPG/8qGzq+/qnNoLnzijt8d8j1kemP6fORa2KuGZjfDw9WCXiTVgvutlPUZ0O1DreEYkwAH4tcQBOGZHR8sMkUUcpYwYPICtG/avOJBwv5nsAJMINyPdA/26sGlbqM+Z6X/IKkal+8x+woLEXztjbgCl4OGg1esFpdTtwq3nxTvyen3e5L8peKs1Ndbhg2YdvulAz1+xB0zxkfTahq8rdqzLADbxoRfk3wroz6j79Rs6+nXhu+2NnLcCp8B77YWbd42bOgA0OCMH/Rl7WPOp/gzLt9kofckGEqcnHiAjLX2SmBOkZG4P7gHn5rIG4bwbfv259z3XfWQwKWIGMr3UarViseQzGcZNp9vF9J/o6vskaBnLjafTnd0dJvHVpeViJjPo9rDFmZBYnHTe2qxDdjOMdJ0iV8hfunyp1+vYm3IquA0ZFrvJpJjLw6SpJyeZzGm6p1Cvnb14njqVa3UMphGTFqa8rkDP+v1+p9Pp93SDQqWw5mcyWL16VQLz72Q6HA7LZb0+aIx7gNvAWgdfTjcLdDlcRtikXquNBoPRgFZgUZlkC7lKrVKr13J6cHk06vexjLD7mTHn4wnz6b2nTh5Z26hWqt3u4Kmnnr26tTMaz/BLxrNMqVxrVitL+aAtQ4360lIDN2AyGqJPrVJBOg7AsD8oZHPVWk2PIefz02x2p9t76vnnr+3tTXPZ3mioewLzWTmTu/fI0ccefsuxtdW8LecvvvzibmdvZW1V13OZtGmkkMUhwtSqVGqlWu3K9s6rly/tdVra0D+f62EwnK7RWNWin8vl9aPr7WGvOx6NwnQ41TUj7ET6D33U5iwTcnUy0/F8NNSjX+trRyqVKqsCjg3+wLVrW/S73sM4ku52MUrwVY3ep21Jo5O1lVQLjtYT/mgNS1bHaE/YusbCidHJf/oEIUhQki2T2ANuEwAy+hJr+cTpJqDLXERkUJFCyuCB9OhFeBi4cKLQHemSDoepoHXRue26pgay+NCTn9VdAm0rFFldV88IkEKHKpegJdBrCkUD0oqmBBdC4WqNRLlUK5ISmuBhjg7nAZ5Ki9tPFGRbSpLBczHGZKDqmvpEfqC0MiPSL7prkzC5TR95CPC4/tq/bHSVYpC0pOVVopUjjuQqL0HgYTWONU9KAa7XIkiiE+EkoLBd10cHQBQNdX+tkGck6gn+yYSmI5c3IJwuId0CBIVusVJiUVayxNJ1MEKEizTlMpCclg7dsplBayKsE2F2OUbk34IDIIr2UZh9aplJoDz0SwXiADDGlS2ONV3FIFk5bD9Y6gBYjWBUXoMaz3VGKnMszNZ3kFU0hZkw8mnUeceJjF1nrQSQQutxhIwYeJSRpdJuv2Cg0wA53QPR5niZs15D6YJQtbCrbIpZK3BQ1Bg9oKPU5Q+ZjKImsozWHR5WI9mAMU7xx4GbZTaPlGTkuBCODo30gxRltAYifIjfkzzsxJRC1OFRH0jowyCEmDaO8wOIRC1HhJflPByZvNRo7jTqGzDqApKQ7HMX/FCww199pu8OwP4WoJy+BFykEsqcAEkIJudkNEFyqaQVTiMopzvRVhulsjawVCUKaUB5dtVGkBzdE5+zOGrqNUWVZrrqEg45XRjKffie3UeLoyePhQ+9Gu7bjfY9x6Pd8MCOrv0/uC06v3t3D9wHuDluZLjH9qJgu5www5eS/Qf9XWan+g8r/LoZrylD+sO+ec7sNn7Ip82cvmRX01+2LUbPmtVbNUPnzoFh5FYypiTCkXkI2FvuG+xZGE8ANhR4v23zwNrG8KJqOAb8TpllhiUax5IZbY8v3EbAYsYBwDTEUKOytMYFUx4hb9ZD0lSE4UARjUh4HXAl42g6iJ8yzTElaQp+6PyCKY/mdw66hn5ECJ7PGwSq+nMUGMrowxigymh+4Hy6GRgklE6uG/v6zkFHH/rAs8MVQDIdvejrvl4wGNyVZXAyRB8yRxedGTCMw0Mfl8Bq5iyAn5NobNf7cQBQgz7ycfiove/VP11MxlloXS79xGcffWnwtkJliZW12+1i8FV11bnALMPEgs0NtBJr28C0oPf6V1jLJuNJpVRu1up6fdhwhKg8dr4eB8gypeiNlPZmNJt8tJSOhnoh6GQyxjIu4EVAghUrVKa8nhzV7MtSlAmD8ajT7ZCP+QwF8Em6nW6v2+t3+xzHA0zZaTZkSwXtMqpg/GOJImQKUa8YqldrxXyRZQZbH9NBb9eUx6EX4AyHup3ACkyT6Jq9PgoGr1ZmlLQbxWPb56LRT5x5nL9L9p0sao38nr4t3NPGpNGkbJ/OrZWLjVJ+qVFrNuqVclEPG85ntXKp0ahVy2WrE5OuduzMMznsL9r37IWL9uoeSsrYhTgKmZXz+ZObR49urFd0F4WOnG/tbA9Gw1q9buuxuDLUcsJygD+lt8bt7rU6vS4TOyma1SmAadx2R1Clop74mnf7g8l8SkPL9KQLtcrJ5KS1CeIwUNfBUI9HV/FRGg10ldmCr5HJDKkkTpm9oB1oNNggYvmw5VKzgy/naj27Q8MyZDYMMA/NmMVnAY4uh0ZCAqo6tByZTJkqZqwkRUVISBSzX/oCdLapyGRVdoZ9Nrk9EpvSHV6cLf5GtyQn+FF5zYdBSSj6bwkQVV4CdBJx32S3au7rSwjrX8aZVmGD2idhRm2dKQajxLp7II2aHEUJuG4LdBH5yykFwVLjj2QrPYr17ICY/QSiFOzSXId9zrgSWDWs3BSKGxtZCLgDANJUF2LVira1i0pTUwqFwEd0MSMgHCVM9TEPoF6wWw2eCmAmXVLdGo55NRj5QwwW54w9rSIim7ELypAMHuBJak7lS9kQRV6TYLrz36QJKEE2BCtsSMNIA4Q9AGJZRnQGqQss1XOIQUikxb9Yq7q+xRAir3eyDUmp4QyiSzEGfNTNU6W3wYM2lNWYyk5dbAJO4cWjkbtSNoujU9IuXpblEsib00ySqp0GLFmDTX/MvHayetzCHKG7UOkm1WI/OpQvIlZEoX2igBCX5mGOMDizc3qAyqbCYSPsjeBEctAWFogQg7WP80DxjMq/wAaUarrzX5UTNJ49L8wTA6tib29++EvAuVKm3CilEwZF8N/m/PlwMKRQrH9d3bGnryiDFY3CONOZdWg8bz1l0VCQltKbpThf4Eh2Oo+jtGE5rJSskoy8GX1GGZSmGoQMq+mH72mdagxPtWT0u/Xv8GjejunvboAR/JTtUcZ69hek+A+rBSMy/WHGLaYu/jBlKNp/owU6xtAw2jT6UUVcAnAnLzVdth9WGrYamtxih7Tg+8hhoHRKcQWeN50xxSDiIfilfWxuf/IBIBy3B6/miNlz2J1ls8xwZrAdcVQ4oxmB/PxSLn7FmwWsPXyS1wVqcdm6ABsRbTE0CfiP+lJrWoDK4sLBST/KVrE2eTiOwzvCT1tTDxY+QHZ3QCWs4U9bR6MGP/TBtWhZL9CwUA7MJwsgy6feWGvTy7TPTf1MklCAIvAQbnrP6g7BKYNzRaUYRe5V+v4lr+yNgIh3yphkvPkZ8bmFOpKKEM4OXO6HwguzYz/6U99yudWQlYnBh209nTK99Hv94WhEGNNfM5l2Ho5GWPlhvry8vLayyvQzm0wwcGvlSr/TnU2mGFj2KgnWZrt0h/1vL07RbGhT0zwzG49Hg0G/Ua/rDoCbKkxEpNp6gwLzLH6KTMmRPkvCbKmNCbu7rb29Vq/fGw/HlFIslPQeBNn9BVldrB+zmS6xVypY6kvNpZWlZd3BKBSm9nY5WFjEEIblPtKTc9otXa9pt44tfEEXR6iAXSAxfTXzylSb6LV6TLtUc2VlpV6r7e3uXLl8BR8JoRVtkWpQl6V6ba1eWW428TLsceYJky4Nij+Qw+L3q3GakfMhnx9NZ5j+L5091xuO6VL8ISZiymIiXqpWzhw/ttZY0jO8GISj4V5rlxbQE8CiaHtsZqqNT5juhXyRyX9nZxfbnYaj9fQSDaz6TBYXCC20GatU0lbRqZ7zpVXHuE226GJoyLliKaG2szCeTgfDMf2AP4VYzAYE0uw4Oe12R189M/XperdPbIHzJpKpryRtIJGnh9gEMv/V++LVpEAvedQ6mkwyqQva3MFfvHAtQRD1J4HYDaZyhEf96HQPQLMS9ZN2JpGAl66j/priFvIkkQ0ULJ0SODEFlGgnWRKFuTIEiCJMeXQ/RIaOVFGClxHLZyjLI06zwWPgr0ysiYYfQi1lv3YO56QEjl6cqwQIpPCIqrhvB2MmqkBGNkAUJUDhJGWcmFVgF40ZV1RKXUqqDVdZmfaaQGptgqGkJaYBFWEqqzDoie3hqZEhqU6aJUXM6LBq0b6ptYRaBFKLjSgTAqklvblEFjDZTfnoWhjECT0F0ZhgSHsQpAxplpTZiR62K65RK6IuQwmy9BYsb7LbYFCCJFh9VIoCJlwH+6UBlQIXAWpBv1BnOsWGQWQjl/EQVkO7Um4HMmgsCRJdIzq5oRNAJZ1UmH+JL+0NBR1+O0uhCS4hRub7XqifyRTB0dOc04WrsASehA5qg3jOxwZMM/kfoibJo6q1RZ3JzFnVNuaB7kV71Pmt8Di2HS7AjvYnkjVWqbv3DnBVoXuDOA8g7GwELLfKIKCR51DFEp3Ip6xxykCoXShhHEgvGw+aGQEx8YksIxyQJLFq01m/FZ8BWHwIOJTqWIWMA9ikhxVh9yXHuttls0+2XCm77pyXTLYhx2TKYqlVFuGwmzbSkL/kYH4l4B1YKNpHhfWkmp7ZE4O+5qlLL6a5LsixYHzbmd0TjTsxme8WmGXYH9hMX21gj9JY77ntA5oA4xuzFeZds0dv8y4XR+oA3AhsYiRgq2Eo0yVYpZfMCsRQxhQjI5YcKx3m+Gkzv3xf+K9Za2BZgcct72vqcOd4zMo6cMrcAaYh/KpZ9tia/K4mP/oOPZ81HkxMfszD7ncBqsyMRDXvEDhyWP802lsj4W7Amfplew/mjUAy9vdLVhG6wM+cRaAt1j+9+UaAX0cLxKn4INwBoKPxcLRg3S1YeprmKOJm0B04nHcIxhJdc7/p4BuBCDAe9LRRZPnUJx7Zun4K67Zarbba7W6vx2zTaDTN+tdLuDudDisuUxyWAXPQ6trq+toaK+CVy5eH/QETEEz9Xk8X4FmTMPvtXWR28VczMgVpIstmmH+Qw1w06PexvBGlyQvLQ3O/pjrZb7pUoctNTN5YAHpRwXRWKJZG9ngi05XeC1qpYaQim1KYJnO6D1Co6+VCR45uHl1dWXEzzeb07GAwwFjv9rrD4QAdSuVys9loNhpMhOWivbpGi56sYmZAzyiKVj/f8mFGDxrOw1KzyXJ6/ty5a9euhZns+3q1XiwWUalRLTdKuUoJrVgxx3gk1XKlVqsyAVPZwXDIsowyiJtmMtvt9rmLl67v7HKSzbIZkjDJ0KGUyxxZXj5z9PhStZqn0Wb6ChjeF+cVszZaoI+sbU5mFnKb3UMmu7W9g4fAQoSJbg1JteVp0QBM9LTCaDLFhJllsraNSjusaGQak6D6R67PZNBHTYwr+UgD1MXTU2DUUdP1tLN0PKHFbLyQlSO2hrwBNRGl2g5ydb86XHYKUWM2o0DcWlPVwZYqATL1zEDBvLOrUeI1TqD0JOwgyvBjMVykEzaxaGH3ICzNhCtgYcX4ryaJDHZU2JKA0z0xQUxyTRO6E/3omniUJA0SjRy9NtJpRiYgw05erGAb3GA2o4Sx5oAigYx5LcT7SOU7FokgjabEtHHtJ6AjpVuzcdQ9IjjVVDG3TjkvATuWHw4axKiWKUmUAnQ2mb6WSZX1AJACcCDB4DyLDEA8BudReTdUzbN4Nic6QxqFgbjVQklEbauhKuiQgSTh7s+oIYBkuuSDOpMEj+Qm8Kix6ZeyEyKcRheU1XjF1jIGxckula1MfjGaVMFrk/yEpAHET9h6z84oNz5jqpJdgAo00MgYlAToWXopoUuHOAIslx+J0mjA2wSiBqKNSCcCZ6AIimYqssZR+2gWTLarqQCrJtFF4QTs6D9V3OCjWlykEuAngVY9qAmsYnOTxvSlv9puqqgJdyTFqXNdOhSHyBjB1qrWHzFXTE4guVHPA3BOF+hRjsSdzyJpP+yHYbOmZMZVZgr1lrWiCKcnWGwN+ouJjoBk2C2I9vbsox/96AEHIFMMxer+Q04UovIkSra+KTNnhJdKuvBPeWN9iFOfeGTOmUzH6isaTu1AVvWlGiank0Ezz2SEzrq4ow2iFEgW3U0zBq09iKfxOH9qlcq3nd45Xved1F8dUBVsJuyYrwGwfs6aiX+jfUZbMYF8wB72/VKQLXtTG+5GYMpjr9+GGd9g2ay0l20Hzgt2x8N/58wopH/oUn4IoTtoCjThR6tjomFnw0CUZfHAHPU6QQWxxR81Oa8X9NGriVm/CBTGquZIEkccFawCXIJ0vKA2prbG2B1gzaxzykLmXd8EQIfPxuBh0NQ0MgMAvwXrGXcLbRd1+4y19htpZIBpfiuH7YztaqOab8T6d9DC+Et3oSqDn4w0L63BUO9ardEZgTvh+s/Uf+7ZR1dXT54+fbpULFy8ePH8+fM7OzsYgUc2NppLTWYvpg/GEjYh89LK8vLa6hrm/tmXX7586dLa6mq5VGq32szrWoBtMw9TvN8KYMpjcplgI8r610UHOrvf77V2d6qVMsVhTzNHyk7X0oEdqbWNyY1aknc4HnV7fUbH0tIS0+FoONJGoHYXh4T/g/6QEpeXlrH7UXV5qYH5jvE9tndcUhIK48/s7O5iyyKtUC5hsa+uLC81G6ViXrM48+RsZgtosOmTYrUWKUUrlSZholSDmtmCNhv0+sN+v1lv+GdKMSrRHIdnMuwjspDPMpeSu1IsNeo15m29+r/Xx+zWypTJjaaz/nh06dq185cvc/boUTvM32JeOk8n9XLpxMbGqc1jzVK5SJvMpxTHQq0VRA9K++7cbF6v3g16ZWkuzzS+tbNDB+Ewje0TQMW8NkqjQ72Ok1OkXlZ6FrX0KnX8HNYk7RLSJmAtmfMwGY0x81t7vW6n1+t2W60WzUvL0+A0TbGoFw6Sle6yNUwLDI1ji7maylY6ICXpRfrL1z3IPgCVS4zKRdSDBOhrMsl5oP119cozRUg5AMnJ9hYpOI0mgkRI/SiOn5fnDBaMgOI4FF6EZ9fPkkyoSvCAw4wkUZQhCcAvfRjq+kgPpGh8iMFuZNE7AJMLijweoGtwNKcAJdZPN+wjoBjRf/swLQQrnaL5q0CkWncAiM6PTBfuMGY6Dic0bponlQBRV8MuF6rpYIOfsCtDTWDz6nuqHx1qO88ifhWX8rg0FwUIQNfIMXjAGQiQzaiiQ9R8Ys/4pkVzDmDB4KtyakOEwd5VpQsTpALyYtN6FgCFVOCBxSiALaWoXIPVNzVeY6rB6wslipIA9TB8lmxjUTfoCFlVxWH/PdXhjcAfJfM3pbgONv9AVWNZ3zksh46ox+ih1nptjPkA3kEErLXisKdBNOR0LcZN/eRFDHSHFTTVjSivjisiqCSgoNUthURKZRJpVYRHusFrKQ61jBrAM5gEJ0blJVd0OW9CHN4xkIxV5VK2eDYzDo1ZqSKmQly+QRTont3CMapsBqKWRYABumfxY4qU6DhE9LwaWDbAnLKYBHxehLZIJ2zKa34mK3NCZwcH4OAdgExhXqj4cDfpSUgR7fRiutSiqsswJFFwLjPR7XVmcYVhoh1Yc1XMdEJrFViRWOU5W8YjClcz6FKLPaZg7gF/JXym90aj8HyqtWGp2Xzi1M7R2uvaOP86gY6YRF8bBwBg/h4Lsu/VZQaM1FNmoGMGPWvX7F8Xlm59xTfFh83qwq49BGxlDOuXrRFwBvwWgVv//CA+Ys4Dhvv9ZjViZmC83gXKVsfHTexdAE2wF9EtTq23Bp6A3xJxMHB8G9WdgLPjskmgprgNd+GoMIp+e8H9OARGej2xzll/aXD8sZIRHZjFtA8+QDx/Xz9oJdRmdN0U77vb9r8R+KgofxegsvQmzYsmeEpftqZgEOIRnQtfvNz4tbMbGCS9TveLX/g81j/mNasGk4ZMFeyUYpG2YTFh2nGbpVquMNGCeq1eKVd8fmXhpSitKvYef/MFMnYXYI5VUSyXmLuYBZlpWLx7vV69qqvjyMHosQv5dmHavuplU2cGa5VOGQz0tF+5UtUulom9H2KeadQbG+sbp0+duf++B44fO4FNMBoOWPqZIVnu9vZa17eu48P0Bn2KbjabWFko0GjUK7UqPPZswlhTq4rQKw4rpaK2X2CiZTQHqtFQQepgZ+vFcKVCoVGtMHWPR8N6rXZs82ipWJqOyYK+M4ymIqZJZlaplDRLZ9BQW/+x/vv9AbWmOK2ZuVxvOLhw5SoOALWqNJulWq1QqWTz+rBxbj5da9bvPXHi+PpGo1gq6yFd3TLWVZ5sRlvzazW8nUZVbyZlui6XKjTu9vZ2bzAYzebjyWyobx3P6bkBpN6gUiyTfThmjZDjQFXl42At0YRULYOxoMUgOwuT4QS3imRWDfqLFnYzgSjLwZH1jZXllUqpxOJmqTpVbKEmqAWEuNY3Xf62dc+uizEoMBRIVRvaAwlas7RCa+wQBmK2NZr/yqpEpWplUvurBP3RcHCNdY9Gi7ddAlPxDjGJhaCyJ+uuH6EA5TI4A1DGBTiVY4wajKYlHwpHj6Z0gFgAxWwCWeDURlGzk0ajobp+ysjMcR5ht3HkRKAYLwUgBH6dRGp9Fx5/JpvRJLJX11vPjspAwOkcoepPItC0U8yVd+gMclvZuPTfBHlewb0qa64FIX5rQtp4agpP1XhK6PxJS3QKcLa0AQl7ICYbVGL8H4s2GVEfpyiczTAFwWPNG90AWhWGASfCUPdY1DRWKdgIIAQ2onB63kOSgQsHZOLoDK6mqaPBTRw5gIBGOWxee7PR1PextZXLJEkNuxLCKaufQrYNw0wxpg1zgLMKG6fGNjF3Epl8URiCa+iwwkNZL/qyW4L6mtPAH4kmTINgXMJiPxmari7KqKrWfa4dEdRLR5MVTUOJ3axChFnetMvUJrGmToQDWKKVkBC8HQz+B3OfMixk7YXaMazFwUZh0g8et/M8Dkg0sWQooqas/jdrrGl2QEbOFWcjKQUUF7hfmMHpHFM6UW9M4AyeRJQAdfeApUdp6RFQfYUPnuAOgqYLs3dobU1vdgeghh0kSRKgH7OS+ggG6ymNl6J9uxEKYQ06DDQWLdohjlTdgHCHgURzAu1KE6PKLi8gzrtZwtWCKk9/becoS/tyc+n9J7Y2q2/iDvQbgK43OgBe4zv54ddgci3+gOp/8AfdRy9HrFJMPax2DGJ+m2Z5Q9TddeN5XVgxUbexjCn9tFlstxG+bi2AbYqTgDT/oQ9m2UUzi4+YBY9t/aAZuCRRI6oPvB1uj2+zLR9vxPqsmgPwmrtNGF/vWthkRZWxsFH+NTUE1AijlooDLFQyvi7QJr9166vveHeryeMiDkYCrQ2FIUSqjxx6k4bCN/AORe132kt7qNGdjA06CAcGTW4KimCwvUHgAf6CVfMuxup3mYuLkjQvgRciOcW/ear+hYsFzOWrly71Oh3MRyYEFh492Fqrscp2u12MGMpmfmD2a+lCcW80HDKf2azDYNfK6pMdPKxv0MkCmL/K1UqlWmWKwalg/imWizgXrb1dmUKscb7mMYVpYtU3zimIiZK5ydyPwmBIvkmtXiuVkVNbWVk5cfLU5uYmgaWlpZWV1XKpzGymzwYPent7e9eFa/gwLIqsf0gv+Tv5CwXmULuGO6YgFWt77Gd6rFnfH2XOHE1GeAHo1Ww0qf54oku2zLc1Si6X5TUMYRA/OupaSjZHO5AR4xiLv1zK2m5puTQs4awV2tIdLXht2JnMZ1d3d86eP98e9Iq1GmYLViE1HeHcjIbZGQ5A48zxYyv1RlVpGOj2rUZ7MQtVaC4v12pVvQglp+v3tM5oPLm+vTWggVQKs/1MBrJZMHQE6PUHrVa7p9sWwwkrE7Ypeutqr1wv7VZhlcezGoz73YEeqqbZ9fyG+rRer22sr9MOKg7544k99xwvvtKV+F0sHLaUaAsQfU24VNB7LGgTel82ja9JcBgU9piNZKki84iGNDZfj2IwQnwJaHKRYDJRInEUycG5m4RsGGkkLRS6SOGYBiwdqGCYPAk48+LRQZiaesU9ZyTCgwALM84ALiZJtAMNboPdGyTrK7jnBYRF58/BMxxiDEXAK4vfs1g4Yj/ZGtyJroLDKc4gq5ifuVJQAHk99VDjA5eMXoTSaBogl472T0TrACcScBijAD0tEdwknLAtwmixRKJUiLDT03qRHdDCJkeN5jIJMA4J0P7U2ZPIZS2zD2YkB8zmIu0D8yn5izsPo717XQaitaquIUSIQ8yiO1DMo5HDIhBFMiwSPRR33/tsaNa2qmdwzckEjdoRojhNsuMxYerI6IJJUjQSYxYaIu0KYrE1gdGdh/8x1eC8uj0omicZLfJINc+YgHAatYFi/DFqIEoOl+8US3KeRLoVxM9cLaU6L1UDlirsS5hHfgUNBCKbrnjsA2LKcIDNmtQDUFKih8noYScCF+KpkbSoz36YP8ZqIK5+W+huMre3owMQ+6BareZq8/p6vHAq8YksdYXVldUFx69er1I6dWJET2YjjHxmT917pSY6Cb0Jg5YBzdpjpKAulZGTGe9t2VkEnaZBtHYlwqyXS9RrtdXl5T/13qcfO3LdSjdsxL8C9tOhq62onF5PBb73PQUFYOkuglUVm/I9ZlymIAtidcfiIKAf8kRojHtusGuv3MzSRZpvVU9RtivNN16Vf714wOzFG7fHpDiWPOh8K6Atxj1OyGsCmxhmd1oAVqD3DGb3S7d9dBXb9ztj8DBwMFB+2ZS8PSjul1/rXgegN58JB66CY0DTTXcC+ujL1q0IwRB/XUAx2vBWjhbDkh+u1E3BuMVH8mfEAQoghyat2Ts9AW2LM0a94hRxC5yxit/qgRacN9yJNwLOFxS7k6FyU+BpcwK+xTT8VKSlGE/Dt/7IJtNJJZurFYrNan11dcWfncUOZn3BjGa5M2tZcw7tjFVbKtkrBGyVEV0TUI55rdvt9XsDXYW2dRFjAiH5Yl6vkZnNKrXq5tHNWqNx/dq1p77ylcl4hAmPYa3PY0myrjxh4CFvhI0eMNyr0zC/en2r0+svr63mC+Vqo1Gt1TI5vfKY6YzVtt3Wy0B3dna3tq+1O3tMhtPxZDbWt35r1Vqz2WwsNbG8Or3ucDLCqmWYTO2KCTXCNUNJrGbKLBULrOBDXSvJrK5vNJeXmDQ7HT05wEQqY3k61j6D4TAzndVKlaV6Y3VpHfN1d3tv0BtiYNjFXWqAY5Cl9bBqw3SuS2z5/Hg6y5WK+CK7nfZzr5x9+fz5eb7QXF2hkvliGdN8Z3t7NhqWM/OHThx//JG3rlbrzZLumEzHo0tXLvdxD7J6ymFt4wgmDssC9uOg359Nw7Wt7WdfeIEWp61n85w2XoWc5vzJBDeMRsViGUxGE73ZO0yys1DIFmqlXJlEPQBKQ8Gp9WAy7bY7nZZmE5qOHmcZOXLkyKnTp7TaT2fjyZTWuHzpCi7AFAVyuXK5ki8UaT99aUE3GVg/GA36zAL9zjKHGgT4h0zWPltNtQwBhItfd0Swi3VZFFUV1dVoYzD4yuhHhyellMMMGo0HMgLFbfkDDNGUAgh7vhSm6yGhthYvQmM1ptrgl6sFQWu7W0YGikKK1MnqEjuVtBEXZevelgJxZlH1gXo2FguPK+nh9EhxSlYWwQpSmU6RCLPPZAOKHjlVefQQdGvHpFqR3g0Gj8J1Q4UFOkzSnS0BUUrxQCqXv7AqYlDJBiUZFsMq2OBE/nvxTjSWKMqJVAmv3onO49WnhTk1mBaYE/r9fq/XY1AxFCkdBnqGAOKYmqCikJqGnzpHl4uRkpjNXpw1WNQz6malaWLjQKr5cmK13MoJnA2S0T1fDCrEfxgIqNm9Omo9S5dPKDkUp010EqUkqaJTIpGt3ESprPS1Mca5hiTjpLJm/yfZlUGqxbZyIpyAGD/vPuD19aiuEjsVjkRxqwFAjFpUFFNFAfn++8PGzFWVwjHRRGnQTWdZm66AwwaL5KCDolQfgQvliWhRFaxL2xrMlqgqO4OdfJETXh/mpALPS+oijC3KJOoZYV4MON0Di2G6Hh5KXMybHqF4t1IxHyFO92PKf/XliX8JWH0DSQ5AFQcgPuALlEEp6l3yQWdA6+3YDd3FRhStMB4PMdv1xUK8W+OBaFOoWfp6iszuCJkgqmWj1ltfgKg/uvNrCSHD0tWsN/70H3vmnW9PLBrq8ln4YkyGY2oOYjy9w+xRrOEUGPcp89vMxPztGBNQ8UMmBMsSYysOPwMOwI3X1LHXD9m4zKI2wg4ANl2t+1rhNR2A18SdOwCOm1rq95sRD+iRLx58kvW0bSVqxljELyXthgtEFtwhjN1vtcBtQE/hyVyIsZuD9n8ohK/EmNAI4Xtj8DVAx/2cNSYW+fczgiP5joBxj/Mwsp02v3HwMjx1x3eiTdJBhWRMYSjpAK4aD2OSYXzEOGmZnQU/5MnkEYXbgH7EAbjV5pw37gAgOe24u8AT9sQ55+DNRuxWN/Mdf28ZE3GpUj2+tnHq+PG11TVWl7HetD3AJh4MBpPJBIpPL0wd2LblUomw9u3orcG6LTCZ6hu0k4m+WT7sD8gOp80o+Bjj4XhcbzbO3HNmdW2NWfPq1asvvfji5UsXjx89uray0m21p+OxbrFr4ZtjLvm3wEqlymA82ut0x9NpvblUwXVYXi6Uir3+kPWl3x/I7t/aYl5jyd9r7fZHPdwNv7FQKhQrpRLeQrlSQdW9dns4GepOey6HA6Drsvq4qZYRFj2KlqWA4V5WllqjWarUUIC694eDXrcz6vewlasFbPppnnOx3lxdWlmqN/OZojbboOVIF+EKxRyTLTKxaQsUNNbGj3yxgE2NbTuYzbbae8+/8sp2t2PPcpVpv2KljHNy9fLV3Hy2Wim//d4zjz74UCVTqBeKpXyeQi9cuTzCbsnp3Q6rRzawajRL5+mgUa8/Onfh0tPPPzvU5Rxau1gqVkuF0oxyQ6ZerbZbe91+j8bEAcDMH0xH09y83KgWq3q7K1We4//NZwXsiUxuOhrrCVW73Eld6Lil5aX1jXUsKsjtbm/r+tb169sIswvaBd/JwGozm87t0eGRWjWLtzDJ5XNyP7LZ0Wikk2seEM0QsjZWFzA2VITBiQrp9djabeXrF3A2X6ccUBaPWrwMzgbFTRfC4rYAxBRO97CnOoxXmsoW8ciCEGdOA5Y75RLgRAGQvi3FyOJiyLkB5znSjAsOQCzFc+kVQgeFHwKiYsikeYEcLSqB2EgmFiGSA4+a0mD8UTsvRboaRDLiYjg9KuCm4AI8oxdNwB0AMnMOE/DiUhBNc0WSSU4aTCBqeeyi5IIawMPGJIOWXMCTGK6MSVIYYDjhekIyEzqdDj4APBDjeJMdJDcA/5ZoLC6xhVyg21nQbJAql0qMmugIDw3h6pBqIEusgqhmiXJkrlRbRB4BojE7v1hkJ1KeMlmat4Y5AEYSExk52XwIeRFQqAJROd4Tc2wSuvIgkowqKFZKDSwFRXE25ySYEhWJRInQtG1R402HRKy4iVPjE7Z0SfKooCtE1o4Hz0QYyOQK6TRN+UlSIszJmOGgqTk2vsOqYT72dCpjNadnnMRscowlDkUJkBGspBs6McKjaRJwOgo43QNOX2QgyY8ATaAvFBrHEmAS5ZiqkUoDBNQEs/nuhYw7AAtvASqEot79ECF5zAgIwThX8+kKmV0uManqPw398djvTPm3bkRnEteusIF/8DHY7AwnCqtgrGeIdCLdpLlCSyGjUFetKqUyk3StUt2+f+f9L3ZymKcv20VQ7AZsLP8xvKmF/zDZX01eM5IypKn8riUPkqaphC/ZteGLthMDCekPswzhh343mvWIvRHqha8hVm1XBurdNTBPqcjiJfPbY7Gh0h8tSQfxO2tG3n220+OYmYwnRfnsVzb7g8Lq0kCqYkRC94zeXDQ4FvPzZhriy2HE+5aYQ/DbJtjNdN+tgEDaZPEqOFnQgeONQJl/awY3YwBHCPluQKMPVbhplpuCXB+3KjBIaAF8gLrtJvLa4Rpx3i3e7cHbecxGXdpxZKQ1kMAoRROcFiSkvhYd5N+auD1oOloGOTfFmnXKGwGS6eK7ANV/r5X+Jdv5c8NwHU4yf/wnV3cHxfXVtdPHjp8+fmJ9ZbVcLmO+d7t6+4vuZ/OzaY6ZhYlMc1E2zuNMSrYUaecok8t4MsMiZBph3iMDaxbTDJbfaDJm0lpeXcGaZFq6evVKu8XJM9u5vtWo15eXlsU/1adkmd8Qa/YDs6YWAYxSLOFqvU7B2KxMXN1+f3d399LFixcuXrx2/XofE32oj6LPs/NyvVzC6mcWq1TxAphAmfA0Q04n+hJOVk8X+D5eyqFt5G5MJ7gDWATYs0uNxtrqKr9SsQTPBNXxggaDbqfNZGqXpeZ4FytLSxtr66vNpXKxxOQsQ5h/NEuOZdNXas3cdk3GgF1SKQ+nE/vNBtNxsVYJhdwIrXBIijldpB/0C7nMxnLz5OaRzeUVzgBt8aGN5vPhZMwaQFvr+wuFHM1EN7K2MMZb/d613e2tvd0RvhjcWb3BWbdcstlKudRs1FkZ6BlUwTrTvJ8N+WK+rKcUfEXREkLnFbM5nI1SXq9R0reMczmch2a9Xi2XZcToNMgwHDD/8XWoIh4glVPb6kKgGSjaewAbhczpcGRrncrl6A2WK/qUQYTLgI60Ps2iMWSGC0JsVTSbwsISYkYw8FHqYYcxRKIHHBJi8LCbvvqvrmBJVFDVIGDmhpMoydS2LIp6JpWvoOVNeD3JckGS+komo0wSuU06I+yarKXbmaL7QLLeGGskwOFdJ2vAYZVQsclRpyxQoa8FL93aVmUbDSH6kaTxqG1HuvNgQFtx+NlszIJVXEWTajz7HpcfLUk5dWPgIFIGoPhBtb19FgHRj4dSie6LUnRfrLMRgEHNa6DxvcqeK21PotCZgOr1On4AJz7+J0cqz0nhXQbdZXJ0EHZRUaAcAKDJh5JTulKS4nTDav9mDo2pgGpiYgnJCvO68t//xYooyQpRDmX3gHIq1UwzF2U05dJElcinTyOFgO37U1+bXuIB1FI8Zj0TlfI+KC0KPEsStL8JEnpMkE4pKcLzWv1UomIKG5PzWuVULeW1WgA1qGnuUWOOScByKmDVVdAaO4IqxC7gYF2ENLBfopRVOn+AD2NEpWxKS1KhqKQFQEyPKYh6Hi9aOY2qg418tamogjLEiT8pLqWbKGjI8UHLETAsx738Da8BLYQSDoBNP66mulPCiUkGVdOcQjEoYPdYh6Ox3/Dq9wfIp1B6YDyc9rr9TluL+HAwZInUvrUJhc+n4+lwOOn3BjAMeqRp39sQ9Idk1OKRyTVr9V4zd9/xy+uvufn77oC1dCKEL9AskfDNhztxACr2+h3Mcf/5FwD8h1FI6roZnb79/Y0DAxp/4LLZ0w/rGvbf+p/e+0f+4ne/5x1X3vbglizdl25tweOV4eZh4u+a3XzjRixk+mcE4LkVMKPxatJr8G5bU3GdFAfB+EbOVyxA0bQMNjR+CKBVz1jgNYFl/8mD/iFuDGeAe0FXkm39+4udNQvtc6sqkAUHhjGZOgDeaLey7FPc3gGgo0/F4F2CQXLTN5y+Jt5jTfE569yb4VMvV3755Y1jmyff8da3P3jvfatLSyNmhV4P2380HjFZ2oUFmzjsfiMGhaaIfI65iNlJZgUrjd4BrzRITIPM/UyZ2iSLBa2dPJpVSnpkLY9F7ZMOUyjWM/OgT2UyzeIUr+XKJj/9NIXmss3lpRozErbnYLS3t7e9s9Pt9a5vbTFp4auQyqxGjmq9Wl+qZ+V9xIkYiXqLJz3K+luQhepXQqaY1Hax2U0z2buV6ury8sbqKkazvqGr7S4dymrt7e3u7DBBUtFyUZtmGvUaPtLa8nKRRlCrzHJ26cQuK+p1gJSul/PgcMz1jJYulBeKhPTBsPksUyzwm4S53rc5m+ZLBZqLZYFZvlosHN/YOHFkY6lW9ZclufGtl/dnMoPZtDPq7/W67UGv0+/rVT2D/rXtnWu7ux3cCixyVJAjUmABmGL3K1OQ35INRb35TQ8c5gs58470mLKWmJApZjjXM7RZgc5kWZ9o5xZ+WyGnGyk0DisVxj7M/V631W6xgLHQ0SsscVrNrLu0TjEUaAHUtefNZHPiGuVyzUazUq2QRD/QNqxZNlpoJetz9bcb26opSyvVte7SPQbEeoJDy6HZah4AMcHgdAJ0icQQcpsCJCaFpUpQ8iOSICX64k0QJYnSfEZHOagmXDDldZ2PH6Na5r8PXDN03OzmR8RK0dB2+8UGCCQ3EVydVA/blKthL0RFLNXKFCwlwhnUBwlMuEpHB/7r7LQTweAsYididYq/JBrlwwRB1KR0zyllLeDEFClF7WUtAywoqK+TQBp2GKMg4QYRvaAk6mwwoLdbTmpng9ONUZwIdwphjvB7/YlybjoPFOU0OAUof5LRVLSrq9YLCHE4fwrliqR9uuWSNOXV8NewI6Ifp7cGjw0bhKl5lUiI3uBI2VBs4KYCRUGUUo3IwbSSuU9CPl9QY6jTs/aafvnYnF92ZtFG+60k7KspLCTF6qewSkhpgtZ6KtGqFeERz+1B/nJMmZCsOgs6F5ChNrWQhqS2rtgtgpg95ooSkhjaW8PHWjig+zUoN7aJOtGV8XQKVZFCVCJlczgRxHhC8UA8ei7LKA2SsLgNUmxBFFCpNldYJ8Rn0E0T6zLlPgAkTHqFmzgA5WoBKRIm018VZSpnyYKAxLJuale1AM+Db88FWuJmjK19lgAA//RJREFURJk+4GfFYbWtFAslZhtdxBpNEzorGKYEjuMUB6Crt0sP/dEXltZet0ddmTpoe9aI6froXScubb7mtc+7xjW7CXCrbdPfyHjM3hhzJw4Agxxbk5r6j8qmvwfM6mVewmLGsD5pv5IZ8W8ciML2zYQ/+pe+54d+91PvetvVM8fb2peFFbhoLt8IeFD4rF32RnnqqLPMQAD1cF3Q/EU7IW5EzUxhXIgUHbPmGXSHwPlFEu4KA4wf9jEOhtu4SCbLjR7IjXj2Zpv7cT9QAJ/q/XbVnFJSUCh9d3u3kxagcy9ap6AD/fvqG3YAaLfX+2DDIdD4t3mY5Fb4oHlf1Pd8JBxCf5z9R589OiqcePsjb7v/nnsqpdJE734f7ezu6u65zdFMVbgAzB0nT56s1xtEsXl0m11PqNpqaraaTVdaYBGge49jJhZsfVm5uUIBE5A1uD8Y9Pu9jc0jGxsb5UoFy3K5uTQbT7rtDmsXJir9wrxoawD/fRmbF0rFWkOX/9vtLqJwAzrdDmsT9EJR38CyuTJXrlaKtTIzHfY9awTFQZT+EiJDkzkaZ0AOCQTNmNpuXikVG7Uabs/66trGyiotQPVGw+HeXrvb6e612nu7DKa5itLTyDk8hKVGo16u1KtV7UQejxFN5SvF8lDvJx3k9EZC5m01CWWjG84P2gwQivHC2lzITbPh2vZ2p9fN4lDksqZwKNFKxcKpzSPH19erKgqbRe9y8M0cg/mkNexvtXYvXL2sdxu1dvF/tlutK1u6/D/ABKWaaoeMNjfgV1B5vWpJl4YQgulfKNMLZfwNwsVigWahu3AzSnl7HQk6YzlgTMzmhUy+lJfpzwDAh5tNdWsBPbTSjIZamDUGzMBgbbOr+Jgf9BeDBIsXd9CO2o/RaGjAVCuVWrVKg49ZeGzrMLX2oaXusYUfEKeFKMtXPQd0G2IRYksCKZwCbhr2gPgSUanA/YAdxSFiDDMGtXhDSsUmJgU6U31f6c0mZWTJDqPT5AiaAa62iIY+5dA+qiajgqMVCMnbUjCKl6AruJSjPGpVlejt4AwOog7CLsGjcDLw7XwUkxetNk7lRzn+N8Y4wueSKNTGjqA0o3pAOlk4TVrEfgaDx0Q0s1t9abVwkGTCVJxX0wGFNGdwTpAmwWmZpEQqjZh6wJKIQmfQYs8w9MlVNzDwIKqnFraJczSlNBQ9I3oCvHcjeyOQGFMdhJFgWtOumqyMTYCTJAA7dfacOqpX1QHkcVWdH0Ugehbj3We27hJPzKuojhA4mvEZmIOT6mjHh8uRcH3sWeAUhU06R9fMRQkeToqIRUP3sI3A2DjisET+uzIJxbtAKqUUhyIqQknEEjE0rwKqhT20kDCr/UFaukOsNrd41Dh0sNFkgoyY5PIkgSTSFZVsUZzHYSwCxJROFo6LFBiccpujFSQ/25XxKEneyy4zZdbRFLIcAlmGnexhByBXCKWKPv8iV0ILif4gE/YyRj0LT71Wq2NnBZZhM/7t3U8zlopMYFzNGf0ampVipdlcZuLVfJ/JNerNRq1Zq9ar5VqpUMIZYEwwI9G8Kio2i152wfw1GY20aG4Onjiz9VV0AGiWr9l3AN5cYMxdt0v42Mq3dwCo4+RmP0bXadtcjsmLfYl95r83xfqvm5WP/Ez4O//k8R/6wae/70OvaPv+r9z68v8hUCmUxA5GPUT5LnkHmmMWU3GI2Lsa2wuAQkamPo4O+Zu21edGFKzKyEerhjkbHKEwM+AULUeuW4Jcz99icw76Uy7KHHq16zsW7jPcBlSKtQM1qCxhWpLo4mMth0BTUBeKu1XzwvAGHQDw8ms5bw4a328rvcUc7C/f8iGTl3Zqf//XTzxzfXl1efnI2gYzDOZsv9fV06j65pRWQc0smczJ0yff/y3v/9CHP3T82DGcAWxOezZg6gsvc1vBPkipXfsh0+52d3Z2O9j0sxlGs/bT6/0/816/NxwN8tqPm19ZXWFe2t7agm17e3syGjfq9V4Xl8PmTexKewuNr+pMYIhlVoNabzSY/4ejsb5TZpdXR6Pxzu4O1np/NEChXDE/mel7BdohGmaD4aCHVT7UN9SbS01ETfQ+EL2ip1zE9K+ura4cWeOwihvA7IfVoE8N42p07R7IaEQ74GZUK+VqWb+TR48t1epFrDvmfMaDPsglK3g0GF27dm1nd6/AlFsoYGxgG2L4mneiC+towagch3l/Mtzrtq/tbI2mYwztiTUilgArQqVQ2FhdWa5VMf1ZI2kIGkC3LOaz4Wy61+9e29vt2eWcibU21vQIlyYzx6PI0F9F7erXi4Pmc/tGam4s/XPlMu6LNuGMJ2NWlFKljO+kfUG6Tp8tY66ybMxClhbG/pZRT/tpgWRlYdBjzFIJN2yxMvAMtfGAXoeqy9vqHbO+NKholmI+i99ApzebTVsc9TIoalKplLvdjq5kyQimEHIoG1Eth7psKQuJHG5Bc9BgEJ9B4vfhKxZYjBIgSxpO4dGUuCgM4g2yoSpBP4X9aP+daHds+Jn9pvcVaj1HXQ1tu/ZuBlS07vRXBbheph6ZRBfV/usnqWKAgwBpDli9Rt4UDuNzUQfohK3NKADddGJ6C2sug1MFKEssUfCAftgY/NdQ1AOOqoWSTYEU1hAqPaWbtH0ciBhcQ+lkiFQDfe1waYupricgaRFJ8r5YACEmm7EIxUcOo86jHOFhMBPgrCCVAEiT0IGTEAabzyhFZNJVljWUscOvI6UkamsMJIhEl0Mekk2aage8FGfgaINE8p2ocpJSFFDYlNgnE3ZtRZzgzoxnnOvMftOJpmiK0ElD1bQ9L28XDhAr846fy7HjYVAtEyu4ngAKVHLEKluKpyouOJtHF48G0sRs9bLiiSFKUSvFW4uwd4FKsNxQLGpd40Z8AjNWUSJG077zKDiQ19R3kUaLRXvYc6oyViUnOsNiHV1DpyzCmTlSkMPYY5SAKmj7Tulrh2prPptzAuPM9lvhhjsA+XlRDgA9B/fMTlrZ5XixS81mnWm1UikUC0M9ZddnGaYUGPVyNwZ3UbM+szOpTEp6/UW9wcql2++lCrY9w8711JRlDi6FMorponyxqLfcVct0eq/XZUnOHZ98x4Otr6IDQP/e+BrQbwqcsN+KXSSmCp07NqxTYIYOX/+XB+4QGOjM3mfUwr/06dN/8oe+UHtlHD4fz8fXjS27Tn/RrGrU9lnxpJnFmybz0P4lnFPM93TbPe3z6C0u5/ujtwwATg1+NClt4g4A9JtuHFoEPthtLorjW2K1H7okj/5HzWdYfCrgVsAZO2d9RE3vsxsUlHjTNqQ1aITFWw2H8MYdAJyxO3xYnPb/VjP9GZ94mLQnHXcz/NPPn/zy1pFapYrxNej1sTPbrb3rW9cxf3Vpe6ptDViK73jssSc++MS73/uezWObtUatO+ht7W73B1jbWORMY7reprkyk2Weu3r92qA3oDexIPQK0Xq9VCySOhyOIDK/YME3Gs2jm0fLpVKr1WZybO3uUXq5VPSLp8zxlM48JhXlfnDMMKdR0Nraeq1W1ySay+JXhGzO3nTfZ0YvIq5SKpSL2ULWn+7VZ63arf8fe/8BdMt23feBfVJ3nxy+eON7eAkZYATBTEmUBAaPAjUeqTiWampmNHJNTVmqkWRNsDUe25JlWZLtqSIl0aIlypySSZOUxCyCIBFIgABB5PTSve/m+4XznXxOnzi//1p9zj03vIcHEA8kqmbdc/vbvXuHtdfee63/2r27GyPcqFTOH+wf7LRq5TIAdzqegI+LYdhqNM8fnjt/cK4BTs1mEhU16cDNYDCYJL1hf75cRJRain23b7VUOr93UA6jSlwqhZEeptUmn1ygu6zL6zdu3z06mcxmOABhXFRZSdJq7ug9RavlZDG39/CskuW8B44/a08X81xYQAcn5pAYFljAFfo6xHVBBPMFCBvgjKeF2zDLZgbTpN3r6UMM2Bj9stpgFIXZMFzRhXGk1X1whVaWFxiKKCwMxyOhAvwzAepsPtSTuVp9z2TmM3yHJXg90gtb8ar0QjnhEtAtIB1XQctvwi/wMkmm2OxkOu10e4PBmEgzIHmxobkKYfbgGX7nMIGRgugTel8rsaMRrpSsooESu6vBYMFqaT8M1o10sEjHYjthWONAn8PKg3k0Ckitg+y/W1FZR2q0i/ZfGsTMGQc3ripKOSw7RyddXifwY3phTUpsxaSnXv66BNITQzvSMY+itX0+hiopjwKJEzNi1cjyMTnuVWdVp9X7XxFjDOQqseIJWSkGI5xPJy8QItLJyr6PPXUg6EGtINLr4x/jC4F4qgfJytGPXA5THBsQUmXWFCUSt2KSBB4PeTg9mrD4rflKKeXeiFNSpgGDgWSykgV0OELK4hNC11MAnf6xuqD0jzEPeYEegEhGODTNw8CjswiXy2WGN2FivFiybB8hEtCbGngqTA1R6cYYxXIgJUSMeRGMTmu2lWCkQtKmMKPsRNnUqympNCMuqnnrBirnmnRqA1jSsWsUaXnFgLLgrmdx7GPtPdPTzypK7/4NMsQAONXlzHL1qU8ElUMaCoeBzdEoDYgVY4ZLIqXRNW+e5fWf4o1f59kGqwXSv5D4t+xpUelfyKszlrSAYILVYPNLJhgRqVLUbDcxVKOVyh9SWhKNT7tkxfBXR6tJpaoWq1gxhC2HatLR1AoMcKAUVaYcLqi0+ap4PUicPF7FbBFjhaNf5RKnntgzWhINAF2zq4684YG4YLEa9VYPOgCZwjIsiT+pAXufWrGom9TVarmo++5aQIM127Ezxv/LZnypjDpyWKt8IaReYuBfTJglZvSHhcJyrlvbWpiSc4jx1nCH1aXeVJfJx1iuEn7EaDwmK+mjx4Kvf2u/PAvGujMfhOqIryhlg//lqeBNYKyvOQIQ9wwZP2f7TADHX+qTEqA0sKluUb4GNLOS3ygJ//L7XvfD/97nMi/+/h4zoEAaeMf2BVEy6hH1xRit2GIzJW97iYB4rm6QNxkBo5sbCNtECbgHjC18ANAz0JySAdxUB0DHu9CNrpchyn//1n2Gh+mpR+16B9MT+Yw5G4RfIbsTvOHawTzNBE/T3vajcnGJZr6CE0gJNId2+Q9ELhOTXnw00UBqT/XJQ283egWiZPedPmJvbXoU+u9Fwe1q8FtvSE4/sVsslNATUy0lzMej4SSZoDWAesDTC5cufvO3vvNt3/gNlx9/vFgtd0f9L7zw7PNXXjjrdZVmNgXFTuezwZBccyD+cDTS0kMmA/rc3d29dEnPPYxB6GOtR6Cddnb2nnzi6de/4Y31Wn2azNFg2K/xSIASVwGByMKgmxBYiAOg5TIUGRrP9KFugeI86HX8pTKOxJCCJ5NsIb9zsFuqlnMhil0SS6bj6WiI5a+V4ou7e+d3d3dIHcXNYimYzqeDYb1cPb9/cLC/D/SPw2iqr4Z1j7WjpjucTofL2XCezADHcigoVGDkoNk819qp4g7koxCduswWMtFykR2PaP6kP5rcvHPcH0/zUblSa511urdu3+50etqNm8/hFZwN+khPr/Ep5BY5vYrHPiysT7ggAeEtJLVY1iqVWqmCnsf0nAG1J+PuaHTa7Y4X82S50OlgwKDQRu9cdpXVExcA8+lyIURj4wWrod39waq106zWq/QOLNjjvfo0cIh3EUWYIEcX0v1uJPhDHsyOFhAxh2YVc5lFdkUXJ7M5LZ7OF2e9fqeHX8TQzeqrk2YLsXIaybhqVo4PahpHbdi8JEmA/7gTVIdXobeDCqzIvyEfKArk7IuyJCZyOk18nyrmEqNNiTRMgIdRgRsgq6bFbKtXNUPGv7Wev/bfrjsjat+G/JLb9U2azSUPELKfAlzeSqa1W1veFaAkQp2Qow9170Jo2QqBTHJuwZ1H/VSWClSRSk6cJbeg1eMVWxwlKIpOMBGnx/X1dZY0zDHNl14SnrHq/A8pOJLbLlmMoRGPEXmkNT0lsggnyRnM2FIy3SrUDhsmmnspPbx11I//aRPITzn0pepLayIJR/oTaXpGnSJfoV2FjTdH/ypNHFq1mixgW7LYM6Br5pUXIiwOLX4T4+FNj5NYIGzrVbAEYIOj2DDir0NnVck/51kHleQhr0bXdKosaqg10HIoWoNV49XGrkYP/1PORQx4+eGMcFxhSiYb9Qqgen4VpqBKVbHWEEE3IyIKNqHl3jCVLBNgVl1FHZbBBeRdz7m1kYB+6yIpUxm5BLlAUvaUWXXyXym0t4RjKlLCUhKq1Oa7MqYBu+GUjhYDunImtfaw7i9IKVTwJsYqNDeAMjxCdXtb/OfyVSoH0Jpvqk6N9sGh8ZJmt7YrA42XFC2KSyYYxVoy0hgHntZlbWT8QVa+qlcDuUrtKkl5UViekrZBnOreCyocmouUfU2eRWLwZpJPqldjY9x/6A5APg5K1TDvTxHlsnFUKBWjkr6Yr0e7KIiuoteTib4uOZ8vSKcbyDQDx0AspW2DA3spEKpK7Ip5axnMaVqLKcmDWozfRVQpr7I5DOpoPEGpUWP5ddmP/gfddz8R/PoTwaf3gzsVHfeHwQceCy70g4Kk/fujbPBjbwze9dA3ib4GCEGDBSFwKrDMF/IZEq9eJsBB/IeXWZp9VQSmBB1ul0CfxsYGP6DXecX863c/9ae/9/kMQBCP5dUQZdYfWjjfEA13DM0P/mk+gJgs2iadJhG9yZI5J/xA26X0yoMEz/tB8DkLA6A/a/6DEzw/aYU/TGBo0D8+w8vRZePtkcv8SIySKRb54Le8mls3+CdMIxoCsMaZKZrPs+0G7Bkzr1AU8sRX3PwYMBetwEcSReFofdz4R3QQwmSYcfyixAD4Zqvut162x6/Vgn/4rcFPvSU4ed181l5ln68BuOgHrd8uZ4vVAnBZrtXe8KY3vQP0//Vfv3/+cLqYvXD1yvs/9IHf+eiHr15/iWTlamURLFEX/f6g2x+gmfTanWJJLxArFXd3di5evLi/vz/FKxiOZ7M5CLTZ3Hnqyaff/Oa3NBs7Qz3BOkRRCQouFmg6jJneJ6OvmOtl3pVyCfgBS0vTVxDGRK/4CyMm2XA8Pj3rnJ6djaZj0FZcKsKMNiQtZ5PxIMxmGuXKwU7rwt6+PhVWLteiYjWKKlGEyKNCeO7goNVsVioVKsXhOTnVF4O16Wc6SYJlshLajuI40rt0cnEhv1uv7zdaTZyMQqR3eS4wF9l8NpzNlrfvnFy/efsEtD6axOVKvbEDlL5z++6dO3eH4xFOVFQugaG748FoloyXM3sZ/3KA30DTsAAGPrTuq+8MZJu1erNebzQawPR2twPiHybJEAcFB3M2HYzH42mCDQgAx4gum8E9QmgzCpJtkErXXpzFAmuGAgdITyy9nkFGcHq7T6QVThkDt8+UhU1wfJeCftvHwh99LIxiQbs4MItVMBwlvQGHGU3H7okNt6EyJLI8FsGJDBttoV30Gh02m00XC20Bojdtp/IC64T5o34krHsEjD9I1WoBlrEAPspk3JwppR2pQzaZRkJSNjYqTO+kZ2qMhTfXnKwAESxABIhU0+2SJRF5jJUjA6mivG4j8jlS8pSyzsazULIyqPmefY057NwL9IDHW3YCzrWn1KmS6cjQUmpn0hKLdKJWp6frwlNygfhVseMWXrnX0dbV6wBHyC9tHe+RepI08AUjEr2K16lVgzSsEOV68Og/JdIppLG2JsWvyaVKwGM3p06GmTlPK+KCdxykczEnIkhiIjf94jEeIF5lrdmz3AZMbdWWMMDHURnhmX1Iy7pUraYXfOil2dZEQSraSlPRdlCMEUH9mIVgMtuUYd6hiXE9/CiUn6Z9WoQ4IQ0DCr3nvFGiSjJ5GwcGcI1SBmztGccZKIgGpQmq1hOnzOmfilBBdm4/Fa6Dc0VYpMtGkqmRUph0/ed9yNGQeRpv11Wnn6ZlWaFKrPLVZj9Lr1kVKkBlWsCKsTpl6V3mNIH8agjVWTVWqK5ztPLTsE6t2U6elBzpubh1Pi3tJhnRlksBncvCeJhjKmgjZbUjhMA9expP4pRzEZEYss2jJmkaS/ZASuVH4KbRRv2H7gDko7UDYHpaqlg6Rr6F9vtPk2Tif/TaaYYZbDGWtF9KL1qWhqUcsiBK3cLn1HZVMqy4SmY9zye9JQVNKaSYoZ1JEIZjFT2lC6hOr9B+PJP/Y12MySwXnJSDz+/p96FLwUcuBN92PahvgNqXTdngV5/42nQAoO+wFfHRGvsCvF5nmPhVUtPwmbTW/VQz7N7a+iHnP2r7uZ/e+oE4w/U3vDYp32LbxOn/P2n40obraJx/2xtOtA/kVToAQKRnXsWzDXAOej6xH8CUtu+s2QBYg4+9hKfsLTS/azGHadZHEOzRTPDutkAIA7LB3A/TrS/2Yv43G85+WLwbgh/wOiW8GgcAojm4fIgdqdJG361EIU5g7uuvuiiIlPQdjtYDxFj6gHHO0AL0QXgy1Mgp3f1FN4zB4beZZ/ihLT/qfvrFp4N/+k3BXVKaasq8bjz/2Wa5GKMRp9Io01whd+78ua//xm/8pne848mnnypVK6dn7c987rMf/PCHPvK7H7l27Vq32wHKRfqU73wyBqLqFZz1evOxy5cvXrwkVbpaVitl0H+1UgXQuQZuNFqPPfbYpUuXSqXSaDjS83mmUk/bp9pNpO/5g2PRibYd0d4dSUkLFBqYGQ2dxdqFhVgfzOoN9amxyXSazKcj6h8NAdOTychePRnEhQJ4/bC1e7i7t1OpVcIozubDXDa0d9rEcVyuVSrVaj6Wv9EbDk7OTtudzvpN+SmShmMSF7SdPV8tlfZbrSifDxZLPU8V6GUK8JPMZqenneu3bx+ftkeTJFcIS7S3UOj1eu326Wg0wpy3dlvVamW6nI2nEwrFwZjpYwlLwD36WzZdJkK2ARGBgsvFIoo3yoco4dN2O5nq02k4Ctl8HvaoJbGnLJYZ+3qvmSKgOWEZGjN0mK/sYlWOYzifz/X+JmIh4D7lC3UIl2jVEVGTQ2gIw2Z5ISYE3HCkG0g3ns7o3tF4OkoQNTbHXDQlkGWmSqqWtVakVeNlyLZpbw9eXLPVBARow7IZRYIrPKBsphCG2iRUinEAAD+bqgu0nZCMow5ujP2Yjlh4tgA8Gv5QrevKhRnEjHCPL3mK7GKaR+VsxfjR5e9kkZbMZOU4DfKLpERcgv4p+BcZ70pD3pRgfftUXNnPKuCgq4BRtYWfNcjgiCCWXd2Q8jqRROlEdiYiAWFPBlk6SkjP1sd1tq2MkOfa5IU2V4G/hO8v9l5Gp03k9tGzEKIt0AOCdfIwKTflb8gjibX+T6sggl5wMnlriz9XCVimtKM9MUR6T0Y8YWIIc/RkVrxeSuYxyrC+D0A8XeoxyJqUTsQ7PRB2Ss+NlNHI4xkim7tbnMMNA0rQn+rkIoi8OkYSukW1yx+wkWfpfejbQULxVmZxKwjomfsCoI7CNuUrsZGPFRIbMxwenA6Qn1rRinQpceRv2m/34P7mCCnAf89LZkKK2SLPrqtqoGJ8QhBp5avj1A4b+/pj95qcc6WzyZCOIUunEohXeV6hFeV+Rdqsrb6TKHTz1QunGGK20X8a8lFmZ2k+eKYOb5cRsRKHmSoPkNiZtHYoBiJmbsQoWjch0KqO8S61oXJopP6qWnhW64JHbAHKR5m4jNX0cW/3jVYr/LzReIThG6OGMZV6MwOWBNMg6M4R1UGZ1A3zVh9t0GDTgfyo41xu0O93uh1ywTfVz+YzL1OchuFEr+yYkJphGCx02734eBB+74OwcZKX3i3Ogrce3RPkl0qU8A++LXj7NHjP4R8mBwCkxYja/OjEguHa8nq518ab8F/RdtiD/0jAVU5BVKQEdREm5g2GEYHC/qMocPDj69++AX3KGRjgphD/4UWAkm9b/Ob3pOG5Zw3/0RuAaQAiaXA2AN8A083vJdtt/51WlLNKfyWFCweDL8EBYAQBTCnhkcvnL0f4ABs2jtZOET849F1DMIZ4pbcfRbsG6B8mxI4YYWabaMhHXxbgihAsV7/oejnDl8ZuL+S/MtEomCxZ3wHHD6x3XKpvNOG/egcAOjZvbdO6zwf/7//sW//+P/+mP//0FzIb1wtx4chRF1XTKQ/vaNomBhUeIEL+zUdzMgiD//I7g3c/GSQUu566mVywvBXmbhXRFbPFLCrGFy9f/sZ3fPO3vPNbz128OFssbt6+9Tsf/vBvf/C3PvPpTw/6vcVCL5tZLOfaTDgnLF02n833Dw4uX35sf3cHFD4eDvPZXL3eKJfLtVodlBeF0WW5BxejKDprnw0Gg0IEFo/QY1dfuqq3WepOQt91I8VzQFkC/bVPfYV5M8wVFjCniXYcjaaLRaVRR9uiwcbjEWoVkwjkbVQqF/cOmuUquL+UD0uAadCCzJmUtQqJCrmwMF3Nk8XsrN+9eXT7qH0yXc4BPAvDrUgGTV/g/2IZ5ws4C/VyFW8kGYtDPA9KCaNolcm1250Xrl7BeZCOzgSFWN8cgJ/OWYcWYc3rjfrObqtYLibTZJSM8axgHu28yq56g77egYHZdvuRrhjpVTwZgMF8nozH7bO2NDeduVzg+5B8OteblRz9E5/eRlZQpgtzwqSn/4v5/E6tns/m9RAkxdIkDuB+bfRKqAvx4hkIN+ixMT0fBkwhv4CHOkBOxHwZTBfLTrd/1uvjA4ync33lzB54lm9AmTKWtkqniiVglSBJBLaXf7G3u/v445d3Wjtcmcs0znUVXhjyuEatVrPZLJXKGH+uYeD0CTI9Oa1Giw3aSAY3p2ZQiZA1VeFqknWXY2gsrWonXpLgn0yhZ1F69X2KOWRVOW4u+ZGrHCGrilo1xDlukkFeCJSGLZKrnsE6RGHLkfKwTZY8JU49ZXq+5sfJCkxL80CaCPbWCQlz9Ksb8jTGWhrzMHlGyAt38hhoE06Bk8VYqfdycdyc+iXIT508DWxw5JKLyq7co+0YD5NrQ5x40Zu8RPpA2I70o1/1000MAZKprC2gtkFmhN1/I55I1AjxnmWdPc0LecyGSAalJw+RX4X81GvhlGI0VbUlKG2ajsaVwiIhNghuhCJt+OmX1m8Z1jmVWFHZsKBVGJpFmCFIQG1ULtNkacn3y3ZNm8ZCntJKlxDgi1OfYNtXORCAKIdTL27NWFqLp+RUpeiK5K+Acvml7e5LI4gi73qua3pbAqXUf09vvNuZMhJv6/speS1OnIpz6So/T1NtEqdxOuq35jDNKMGbs0Q8lKZfOxgph3bqMYR9FHGE/CrxWXuXVFqTOlssE0I2SkJRwaOeAYiK2XIlUrFwooL1Qz2Ox1ppkyYln3jOMUgwWhQoC2TSzem2LnWYJyDRSzGuyD7TFky9h26a0A/4AGhbqVwbaJhXbEJvOEL9Kr+eMVigo8tPZKOHHACnL+wGV5rBb18OFtngpBTcqgXX6sGNmn69KNgbBR++EFxfx2z/7lSCaqLHCf67dwZvvxx8bB68Czj7WhOIEHQObvMfGP2yralz3PwuGd5qbP3eZDiSAYBR9Q3Z6hR7Uw2RNw1mgd7A9yQA4yIq4vlRzguW4Nb6R7LPr3fO8OMSiPyOleCbwv3HKQB6O4YfuF8jylb8aAi1cJpanIeIZu4Zn2v6r3/sm9/1nVe/hC1AEIW83YD7V5BoNY4BTgWeEgF6YZsQIHj94cfNaTIe0faTAL655ZWdE+QPrKdHXplI8+rRPwQzdAfM0wuwBM90PWFAPM25Yt336slLcx+SEdUOvrt04z/+1e9619NX98tr1kkDrOcqyWgyP7I8kp6yL6CNguC3XzbNf/GduoP3IOWC+Xg+/SAgMNrd3Xnjm9/0dd/0jY8/8USpUj46Pv69j3/81979G+9973tv3Li+mM8K+Zy+QV4pxaG+QQtGj/Qm0DyorVyiX4N+vzefJOi8Ylwsl8pcLVeqgDzo3LkLqEtsG8lm0yl6CcU2GPTP7CWbk8m43T6NimEchaggGRPqm005oNbQasBc8qLjWru7uAunZ20GOY4ELoJe5lMpV8ulg92dczu75VwhvwziTL4Mss2HuZU0td6JHIXg78l8OlnOu8PBndPju+2T7mgwniVoP70/JwoXqzm6WdvbV0GUz7fqjYPd3Vq5spwvup3uyfHJ0cnpJJlm84X5ann91s1rt26Mp0m2oHfjyGwH+irLZMw4XpYr5Ua9FhejTD4zmU6A0AvMP6LJZfA3RpMx5gUhyFz45ySXWnRlXtcrFerN57LD0VBGQg/DrQpRNFsu4J960fjgcF/95icLJmvBQcuAhSCD24MjhHlByyNtreTL8qRYx4kgUXgyxVIpLuLpaEcy9gP3JpsLV0F+tlhNknn7rNcdjID+M3KsGI/yWMw+p7aT8uHQeDB+dFcB0WWb9dqTT77u9c88s7+/B5KY6oFj2RrsV7FY3N/fv3jxQrO1AwbDJE0mid051/1qiDJRoxoCsqeGCQQepO+spSKzjVqkxeTl4doNrcRBnCRmchWZQUzJ80J+qoLvJ2JgAE78EiOH7A7jLKwSvDhP7ESQn0VbdbaQ76fQwwxYFh3T2HVpaWMtfpMM8lMdrSTClMlxk2A7pZGfPYL8GhX50TNul+Nh+KdNHqbhnstP/QhtqnlkfRpxEoQkwWlamCfVEFKcDRu/aueCMfJnOaWBkMk8banlVwYPeLwTMRsePIHKtRgr5l4JHg+5BKxX0eMirnqAq+JBT56kLqBaYWRnYo9wWixhj/UE9lOMtx8VbmvDGt22XJumJLOWg1WsRryNOY12CwryuR+swlWQJRepbMRm1cJ5GIabR37JA3kuXV8TWdK4rSPk8SrQwptIO5KGi9585fAqt0gRKfkJcepjvyqxAyDtloY6EVJ1SqlG89fyOTPrrPpPAxgACpGeQsQLl02YJi/9szPrI5KJ5TQmJSXXQeKyaK9CtXitKlEcWgrPqpTEc1VY2ohSNOGtfie1Yj3qyErDOBBWsUbKZbWrRHWZT5z1uR0VY/+s4NWou3zQASjXomazYoIztoxl44h+IMb2i2J1c3lcP71AmpKQhdUstuAJXjBpWsqS4BlPugO7Wtm7IPIMGIlAIwYNu7DVrExi448WUghamP5hbJUez8R//GWh1u1qcKsa/N45bQri9zsX9fvMfvC754NffUrxnzh8xO9j54JwEeyMgg9cDo4XwV88DlonQQbEtvmBh9wEbIgYfhcNkTtS91/JVl7ffP/eGJKBdENbTffftxgwGhgw8h+w79j2bACLt39gUNDI5gdwd9TFjyx0rvrXcCo/yuTHJSApgdN1PD/qSofcmkjz+ydqB5qDBZ2NRxLAFMScjtLgX/3S63/uPZd+6HuvFrvzL74iviFqAdR+GW+df2VCCIgLn+oLtumfrqEHNcdtvzvSfkBoEC0FZG97C6TEcXoFosDXmX/1GhGDk5FDFxOAcxwAfEWIGhkkDzfhlYnRQhYGrS3w//V/+z2HlcF3PHbLjKZdoi+aJqhPBMHX2yh9oApS0uPfaIPwA492QvDSf+Hp4D1PpKcbIuubV8HfGKw+/8nWzv5jb33bWw/On8vkcwPb2f/+93/gZ3/25973m7999cr1YjE+PNgNw3wZ8I9az2ZwGJKxHuGNoqjRaEwmejdo9+xsNZuV4rhctjePgbtxAyIgur9rPqd9NXbzHU0GfL9161a31wMC9vr9bq8LYi6VitKR6FJpJESMHlMEtmi21NOn5XpNXy8cTyrVKpgeJaZPdAUrPAd9+HeVyc4X4O56qVyKioVszq0Q2g8Avcxl5pmgNxnebh8fnbX7yXiF9QeFY+4B1Tntwg+zBeLQQ7uNVrPeqJTK+Wx+mkwHA3tsYTJG62bDwng6vXbzJkezddKrs8VMKj+fwwcoFPKVarlcKfkiFegeCJ1Mp/lCASdhMBrj2ZAR8+Vana5Ad7vKv3z+wmOXLiE6JDMYD/UALvLIZ6h6ShWFAlkkFzpPP/sjccqC8T/MZsuFsFwqUjCQg6tcQgKwOZvK3zWwoa3PUVFvldZeCP+os26aA3YLq0xhMlv0hwl8dgejGfZCb/vBNJj9s626MG9hmTIZYv/JvOq1QniI5w4Pms1GrVYpl4u9XgeQrxojfbqf+HOHh7VajdS9/oBm6mE2MLvK9aZIIA5mRBrxunVgJpNjRs96iF/dbaBhap2MoBISQz5ZSw2ylNJyjLyEzXGbVKbl5chVJEbJm6ViS2KASSw+QJIHRDId0UFKdR9Z9pT8dBPP0VgTb370eA/7qROhzSmBTYL0z72U6enD5Ne269quxQMQQ3FTKI3y5pPSE3vKh48b2pYP19JYS6Yxuo6w635qwJ/Amhuv1BMQ5wGlW5PHQJY8pe1TwnQcRIA+hZR6TZTg27Wlo4pF0if2lQ7vbo0tGDJyNvjvDXH2VIQPCed3XS/RHiCWH/4stagiLdSDLTeXtGJraF8k5rQlzy/rqPJ1lPqgAdSuCc4/E5auqn53AOQ0wxwsU+j6cipjS6igtwWy6DR+E/Ny8cYsscR7qToiD0VtrkJ+JQ1aEs0drSmQGHnyh0vuUFgxonUVaWmO/jkqSMl6j7PetOxyp+3aC6+C9PYffsjMSrDKrE7VbOWLTGRSUMalTWyrzlIokSVXGp3qCpSm3JZGOvF1cq8hduqRhD2DDl6yMjnjJFbMVnE6WDL9I8Oou3jQASiVw2qjSF6JAbbtlpBVqRFgmdUwTI1umdqrbW3CaayIFeNDQhGvEip5YVZ/pad0TwBRECPLmNd73FC+7kXSQMSEq4rVLGCxLy4q7wKhvBKhg7d/f+RK8JYj7Q76/ueCH3gu+HOf1fGB3zPtoDQPvvdKMFkGLz0dZFvBHngdlOPb2fcNfG8vzQIBgTjA+mcNe21+pOH4+SB4fut31ZZ+QZmb30sGmkGf2z9MKCPtgZ+6cetHzKshSjuwjddfRFRfCQLfwxWNepiqtrgOUkSApEFc02CwCH/x5qdufuHtf/yHbn6RPfHbxMBB5sD0rzjBAMoW/sGpIH5YIgCA3jNY/8h2kQVvZD1FhbPpzVcgmg//r97b+TKIscEQ9aEFYwxaasTrgE+GAcOYkfnItjyS6Cn8WCDnc8F//Z5vLhYWP/Tm5/TieyfEgltLsVcsTL9sN41cT5qLCwO/9LJr/++/HPzLr5MbsE1wzbB90881f+7nLi6Cw4ODvcPDg7BYGo7Hzz737G/85ns/8IHfvn712nIxjcJso15u1KpxPkR5FASUM4b+Z2hEztAYUmirDAB6p9HY390rFktoEowAegpthLI+Pj4plUrVWg1ziK0F7t+9e+fGrZvjyRigP53rlQZSykgUFWY71BG0tB1sK1brGeikUrmCxebC6WmbYmdTLa9nV6sCeBr7vQoOmjv+FS29VxJbjmZDC2bok9UwGXeG/ZNe5xRIism1bT9L9JatxGOrc0E2ymQqYbRbre80WiUqWgWj4ejs7Az4vgjwIpZhqZiPYlQuZeIJABD0OadMUIj06d7ZDKw7KoT5Wq1arVVhAgERj/EfTydRqThbzHvDvhqWy6KHaSvyMatAsmxcKFw+d75VbwyHw+OT424fHJ6MpwleR7KYwTNuDDwIMhiGEFBZIxWExKgphmGzVgPb08WMIYyWxKDXDa0Se5Wn9VgWNyxX0Jd/kS2XDH1QRjBbLLv98dFp5+5JG3ROq3GpMnIAsr4mqcbALxZOXGtaGg9wZBuKCvl6tby708AfQ6Kj0aBz1m6f0VMLfD+9xC6OKpVKIZ/vdrt37t49OT4eDoZC/1493KhUXDKNAsq1OhHRPaJGPBgzbLhvWqWDFyVzQODY3aPdDD+KtuOV634CBfrWbWg7JUFOIUr3eD/6pXsk87qJ376Q1rVhjOMmgV/yGBI8HAkR9IItnAYgT3YvsV16JG0ubqdSFjvdHOldjR4rc8MMxKmT5biXZROwaJH35FoMabw3HNpEegKqSuO3L63JL5HXOfFRsZ3AaRPjAY7b6J8YTj0GoigKQRdxiVM6mktEElYR6wcAFN4qeTvGI2GF3ybSAxBhLwEydun1NP3CJoyTJ7D0JjD9kIbH6G6bqjR3RIkt4P1i9eubBlMcdG3qo2S1kYuam8p4L5lCa7l5eEObmPsDME9AM96KhKyQdRojL9hrM1pX53I2YZKARiiF2BcHaRqySTuvU66LV/npdXWRVhzundqYJM2GSKxY8zOUUWVYdstMSGK3llhiyVV5Uh7uFWWdYvZGqVUMl0kJv9YKkbgxVpV+LUnLnVJa9RY5R14/ASMbCT569QuGHRyAv4QDcG+OISh6VE/mmus4nYH/iSEWAxdYmOplL6wOaxJVWQEbziQuO7VbywG+kyzHYh7kMlEc44yOMQZBJi5XgmxuOqeW2VSvy9X2IklP76iyb9F8ifSp/aA5CeKZNhwn6b21R1C/EPyd7wj+p7cEP5MJPndk68H++6ytdAKptwnMxyWSbcTo5LD+DwNdNmT2VSDaC9DfEP0D/vtm+4E7gYNt2x8PPP2Anhx459O3//M/Pxlm2tNZNvgGe/zg1dCxVfTALp2vFIFiN73GnMNn4xSv4C3G/8N004bEqySkgUeBW/hVoBNz+bYf+6Zr3mS7pwD0f8J+f9SA9qum6SL3l7/pk1Ee9/Qhesw8W2bBhuj9Z+zhCujlvbujcvATbw+m90/GPxUEF3vZq3/3/C/89OOj4W4un+102s8+/4UXX3ju2We/8N73ve+DH/yd55+7OhxN67XK45cuHO7sFrE2KM3pbDWbAovKUdTUm4mLy/ms1wHOdVBaIbCPaaol2kV/ODg6Pu52umihcrkcFwG3BXTfeDweDAb6zPBqJSwYkmWVzedqjTrqXKtkaFtTtSBndBcaTGtcpqIxc0FmuX+wi7tydnY6HvbjMGxUa/NkenbcHnV62JmcQLDehz+bzoaDAVKKisVCMR5OJ7dOjq7duXV0drrKZVbZ1Xw1U4H4a3oL2hJrs1DrFpWweNDaq5UqUb6AOh4MR8dg2F5vlCSLbLbcaARhDlwO4MX2olFDfX+gUKoUg+xynIyyhSz1A/3zhWxEX67m8yWemZQ+wqEtVIeKJcLiUNxubkV6AaY92DcY9CUKbZRaDJPJYDKeLpfT5bw/GozweWQfzCYIetsKovkBjAhEV4gj5CZAoFW0XD6KcoVQWF/3HDK0k1h9L1l+l3ZZkTiHtxTiwGSn82Wn32/Tob3+cDQ2WyODB3DScpxMykzdklVhOfvpdR0ZLGVAY2vVclNvH60Gq8V8mgz7vaO7dwnYOy30Qotms1aplDFsp6enR0dHjBtMj8oT6f6zapMJM3FYdz+g9+2CIyGLdyOltHp2gZMc/op2NAnq6ZKSpEQdaWgd9gSqap1MEjNyew95GiNL8HBGfgxbfrBuSMd4FHkyyLMo/1Zgk8aPHgkR3iZPZuhkHbw/sR+h9eV79T6SPCOUnhv56Xa8F8ZAQ9oq1YjwhojcBDwBeV2wXsh2vMd4YDt+E0lGlzlHj4G46uSnm8K3K/Wjp/EEHCHiNUsMb3kMAU8JcUpFwB6cbQakXg9QLtPvpDFwlTLvDXTilIxKYE3YRG4fvXAorZEWMfptKKlQq59kCq+JMKBLZa4FZgXfI3WBKQ7fI+fklxj2+hkpp+c32q7iAdqkcdqcWu60IVYY7r1ejKB60p9ECnHZhWrC4o9pBLXETh1/yyjZ6wqWwXypj4ULvVILl+BNwrGfNEjaSfwUr+yBkO6C6jPMaASH+vdWi7Otvjau75Wqo8Z/iuTFgOkGeOBnakPX0Y7LBT/KTH+mR9Vkug4ArSLWFVktOpXEt/p6E+PEKcnuz6JcTlxGCFQiiyY4L3u2oXtaRkmXdPdc8B/bQRkUZk01scowFrAvEBrXPpdj5Suvzx/VrULk04gRcuRzxRJmMSaVNq3m88VSibz6Vk0yJTO5NOuUVz/Pm97tfXU0PQsmd4I/9ctB87PB3klQngXDMHih9eDvLA6e3Qn+6vcFz+4Gc2t0uxic6Rbc/59ekUJbBkZiFbsPQLcjtKfsYYOP2O/a+m36+Eu/aah6pNXlP/m24N2/+h13jst6nQ5g+lXS3B7MfS1oa9CnhHdHJB7UIx0AyO/2fFFCOEgGB+DVJP6KEJME3uAfTwB0vgr+0yD4GRyWS8GL9aBdD/rP2ha1PxcEP2gIfs/cKvqRlvoRwitzRb0TtIqT/8sv/tHxzC4g/6ctL10PHdhtq77lwtnbD4I/a54GPf4p2xmlGXsfzXJ6y9Z/9H1Bn7rWRG3fMsz+zvPxB374jcHHzwFdYXueJH1htTvXr73Er9tu5zPLg536+f0dUP5Bq1VHXSyDwiqjd8jPV6vJVGvaKKfZAv2K4phOkvFIdhSFcnbWaXfaelOPveoHQuvVa3pm9+7du7dv39aLBxi/+kxYWV/sTya4AfVmYzpNkol5h2sLYdpMxoUIgujP/qDf6ZyNhwOshjZ/B5lCNteqN1536eLlCxd3mi2sOBaXASXNCdLNZoH+R2cnt4Cipyfd4UBf3qXN2nAj45MHLuYKNIHSo1x+p9Hc29ktl8rEjAbjk+P2yekZTTkDEU+SUrWajcLJYtlPkkEyGdJcgK4eqdJns3Z2dp588omnn37y3IXDUiXGx0BXawPwbEZVxbhIP8uK695D+v5TGpmuBZmpQKVjHkaJ3nE0W8y06X+pFz1js2ReSJXTqzkXMsoSk4ylkcSUpS166wjCpOGzle7rSmp5wqsJWH85H06Ts37/pNfl2BuP9JpR/SZUN5nNxvwSbccajUewI9Tir0TMZhq12v7ezk6zXi3FhXyQCxZZfX14kc8uC/lVmAviMFspxVyvlEoYOBwKOW7zKTaqqPep4pWEjUb9icdft9tqYX6FIZZYdwM7dMiS3pQFwtEToJFt9J/I2+hh4gh5jNrsIyS9pngiNGIQ9ZrcwFnK+2gTs8nLkJAdZLQZIHHyZFZsemeBU8/iJH6QkiUW6lnTJplf2a7O4YLTdtgTWyZRGmvxQhBr8qtOaYlbie+//mjapPPAK5D1j4GjdcYNwwScPIFHQp4S2j6FTSTgkR6zTVx14W+7Xk6ewIuCNuFNjZ4AkiisFi8ErtBIHL1wjp4eIpL0YChwP/HMAJQSkXozVbFIYgojASm9dSAxjoStHsVz6jGQJ+PoVyEloMNgRjqGflcrHF6KxTWTHP2U2jwAEaktWESS3GJSgdg496rhx1niVCnWxW5q50DAYzbxEJfsahr2wCOJXBv2II/yK/z3YqwATjXqLSYtkazKkzbc/WJbx5GUmNtKBf8AXClHve2BxthStxXAf0KmAtF/gFHl8PZCVv69qZqykraXg0id4dEiZ88ilU7uglZHUKoKKJ6fGbSlvBRD58pmRADmqZex5MOJUys2Ja/GqhN5pNGaG7tqI4Ry+MkNoGG0XewYaWjyR3fJm4XdwwqSwTclMVzYJQmTroYTpgjJSmXSzBm4HK10irLRtmaFP3BPD2x4Q14cscrFYow9LuRy7bMzLK74kgEKGJLWXH0FrBhFtW+fXfxvv+irB1MaXQvmg2AxDpbToPJkEAFQHkWvO9PDA5P7od5jneCvfSg4D7j5GiUai8a4nZ59hemSYX3wJcOWX2wL/F1DkA/sM6Hz3mB7RTZL7ADEtwTv+HM//Nf/97/773/vF4JfeNXgGJz4ZBD8enr22hIA939lzOO34MM8TIyW71w7JB+2jTePpJI92P0Jm9NfZWoZuAfr5/SI8j82MV+wfkOQ/74t3NMIXAB1GegXLwUXjuNV69+LVsiHgt/57XO75dETzZ5wxJ986CbM86Yu8ABxBtCraI9Pmr9HOQ8RM/rn3hD8mzfcN9f+eBD80DD79//bC5/5aKsUAszyQLdgNc2s9CmZQlhABUxmy26nj56S2kO1zBfNRqMURQKq6AlbT5FK12uFZ9o9k80vVpnBYASQboHiy9UsyhTfAEhXKLz1LW+/eOESAZQZ2nMwHA4GgyiOev1ep9ftD3qn7dP5cp7L6/ngl668GOfzzWoth2qez9BJeYP+Us780aqMvn4Vl8qET07bhm/BncXz5w4btfpSi86JbkpgNPS6TN3N7I+GJ532SfdsrMd/Z8tcNh8VQP/Sw1L18l6CudyYUhQftnbPNXcqURENjfk5Pj25e9oejEejSYLiL1Yqrd1dsKpuzE6mREv3mqAwRAcHBzutZqVcpqhur4vSJRyFUbvdBlUDbvNR1J+Mjs/a3dEwrpbtDQzLDGjazBv/aMtBa+fi3kFF30jutM/aJ7g60ymKG4ZniMSME6Pb7Ws20P4q9QZykXlYlYulZqPeqFVgaTQE7euxhHy+MNULW/W+JL1BbjpF4WNEQn1IiD4vOOJaIW4cutni6Ois0xlMp3NbBApIUK/Wz58/z3BZzBaYj36vRzfiuNGhMi/iI1sqFeuMk6IeESlks2Fe34eGKQnE9oBRR6Vc3dvfPzvrPv/CCzdu3mQM6VbGjLGnG85usnBicM+wlbKXSEUW2M2w7KMCBoBoP3wXaAaCpRq7YhNfhpyfoYaU7JqOjCQPeIyMohFhBOjk8SQQeBEOS804iQww3CNl9AJ1NyctX5GiFLZaVdvxKTN+un3ckCeAkIDDHYhI8cYlc3a8TE/JUfDFsOA6pZjndKvgTcgLT+s1REKYopSRq56HLuWyQRadcsmJU6/IT1VSWk4as00eTwIXrNMmCwk8xpNBxPgliACXPAY2nIhnUHnAEzCoPIHqW6N8YjyexBAxVo9KgzyvH/0SAQd2IPIIRWevBtL70i3Sk0EENE+2GCZmwwzkVXgCgUSNYiNqIyWiJsKTwupaFCRUhGRuvJl/qwCsWqXOt3psXZiICZUv1Gq1ZKpHFxCEnrPXsFcHiQ1xImYst26YiCMjVbduuF/1eCciPR6drFI0uongSjr4FWWjhQMlciU9FbPWEPUL/o2hUc1X2ojy14o2CZChez7pFE1HmdehcjyMBeGHI1SwbyOo+jX/VlfaNE6VzTOqNpFK5ZfJYoXFtkndLzmPOpqI+EtmFeyNTH8KE83lTTd5vQRgg6PXToDj9iDhKpcgawSnxrGd8N+HhC6QG4W9XPVvLt/znt946qmn7j0DUIgycSlPoRA5ESRHRr3zyF/EyzDFefWaILikZNhBApyqO8SPLhGlWpfLSZL4+CNMD+Dm0ktDbJhMvZUsialZCJ3ypVoPJ43vX7+Q5ItRoR5Ee0HxfFC6GOTLYuWR1CmmC//b1I2Dd9zUJ8a+VgnOG5KgoBgNB9EC/b7P4Ph5W5tXp38xQixoLY7+O2d7u5+yZftbtlN8YBX57nMoNQ33E5J/p21EoWp+tiH+qcc6/89/9O3/2z/zuTBefvF3yTtR3evMl3iNCCnRxmfW31HG2SDmjtX7MAFhLxu+x+35lMnZ6P/13cF3XlMxKeEkfM48pa8+4XHBnm0DuwB0zwS/sgq+9dnghz8c3FgEFyvBMBv8F5ng54Pg3+aDp4tBVAlWpSBTDVbng0xd01V0K7gYDVrVJINvQJOfWK/9b8gfksEBoOtfDIIP2gakRw0DdMF7Lwf/0/07f75+kfkLvfz/+a88c3pnvxjGhXw2Al+vFlOQ3HSC3TBNuirkCkW7XYj6J3fEqd5MX4gwrlr01UdepeApMZPVizkLkd7Qrw9elYtA5+VyavcVgZqTSVKr1eO4yPmNGzfAjqj+UrncaDSGo2Gn25nN53olf8G+zz/TPkTt3QeZ2uod0watLmArUn1mHMFAsCZcu5jP0YN7u7sXzp9HB/b7PX1cLJfFdqAl8R56o9Gd05Oj9mlvPFrmgrBULMSR3XTWt1PkVuAAgJ4N/Z9r7VzYPUAy+Dxw3x8M2p1ubzAYT2ejJCnV6sVKdThJTk7a/cEQl2CSTA0QoGlXCKBZr+HYYOomybjTOYO9er2GqFCwmD7MeKVaoVi9ajnIxEX8eFCWlC0amfYyBnBaUNaLaTIeDoDpMZ5NuRSXSkiEIY8BEPrHwID8kQamAS2vXUKYEpkApBVHURyHYDqEb7ePdQcZgAeQmc7nE300lDaTMND6ExZ2taRKXLOJnqXg6gzp5uztdWaz9V0F2vXYpYsXzh3WKuVKOa7QyWEhz8hYUSoOwLJQyFbLpUa9WixyIRsV9DUD+PFd9LJB2C+Mv93f6Zx1Tk9P2+2zbrdbKpVLtE77rDT0tNS3Cgr5goyRdbn1t8wqfa9zYs36InbK1jjxDRv2eLIkaehHTZdRk8E2g5Zm1wBaLxyKq3Wkp+HokYSd7NwCMtcqxafppigr2gCORXukXVVaT+ZEr5k911zdjifsp9uR0Lqce+RVOfq3TCmlpyYWPyWlxoWmclqCEuhUFz3GiPOUz3U+DSXCwhhWzDZ5CgjpcSSPnyIkP7UyrRSLgTZZIJctZNXJ1/XIzRHyqxw98XYkhPQ0+gWE0jRO27lI75HEkJJIyAvxowcg0hCmTFJuThmkTBpiGITAVOIth0pmpDkS9Rjq49omgTOgctfEOT9nmAt2LX2uS6F1kwk4SaYkUzk2zu2g1CYr5fJaTAPaWBM2LRWLWkSwZxhsOVlp0IqkoQbl8mItfkMe4+S1Q4Q9sZM26DOxNVXumyx25DpxdpfVllGItSilVDN97FHJlnys30hG9FoazG9DxBSyvpp2hJpraZ10zWonvDl6ICWMhMVwFH86SnAoOuRvUjMFQQydLp7lfNiccGGr9PSnzPw1LpHPui6IetZpUw8TgmF18TqGESV2NALpdylq0osHdajfW9A2e5WuIRAkD78GNIyzOACMRI1OaqdWVazMLmO7x6s3aaDpIMRHRpS53U2RpkWeNIJa7boSGNvWKsaKVk70NgZsdDLRyxnoaTVWy0hcV4M11qnowqzx/SNOvzQSz2nw1dNxOfieq2n4a5LAfwwApPXGIPgu27zBKT8MPV7Byz2TSi5QHaidZDUDxOB+wC4+A1AYkPeCgX71p/1emfZs5ZlKd9e122yqlGY//Suv/+533NgvjR/9sp2HiTQA0K94jzAw8JRoKUCWhtOuKyYcQC3xAF/CDz8++1ZD2Dsm3ufTOOhKU5vHZvlgl3iy43RR2h8U4Zy8pC062WUQ1oI/09UC/X/+dXJrG58P2vOg35Lsacdv4gbYI7u3g+CT2eA0o3iaXr1gdzA2vwfQP+Qz65P2XQgyPwr6O73ndcE/+4ZgzgBY0+JW+Pqf3v1v/qtninHTvhKFyUGpzCbD4XQ8xuxpO+Qc5YXukpoEQgaLVZyPmvV6pVjEmqCBpOClaglqE43pMCxFPo6AqZVCPlrMtUJMdVpVdrcgjEaj8a1bt1+6dh2FVtS2n0q9XucaSiyMcCuyYOnBcIA2A5nnsjK0GDZTaxr3ZjrwaEynrDLyDbQ+pweWsNMUCAO9Xu/mjZvXrl3T60FzuVUuA7Ttj8c3794+G/TmwSoXhUE+X7TdQfqCoj6RruV/GoOVq8TF/eYOP3CklqqmYOXZqb4ONh6Nk8FkkskVKrU6jsfRafvo+BSvYJropajUHtsHg0txXKlUMMPz2bTb64C8y+VSFEVgXolMejdbLDHbERumSK/voFXUbshVn+giPE/A/qPRYDAa9NHKjz/xuksXL+3u7pGx3++bpZda11e7zLwWZGB0ByNPISt9swwB0jYEnoDnaYgZPxS/3W7WYwOa+rAjMy1ZUzecaQOu+DIuM/Z1Xn0CWU9y0IjzB/uPXb6406zp9rDe8rnMBstCLmM/jFGuUikxRkqlGGegGONkxWam9DY5B1iUTQAnsNPpXL9+4+TkFLHQ/+cOzh0eHlYrVd2WSHQbC9yJBVNPux0ymyXTpdXHNMwV/ByzUDnSqHzY4g+GnXGsOz9aydLvfpKlM+gPbWrYlOlhS4g4ZHh1SoQFjFIR+Ul6yWo39u5dImiMp8RlJ8JWvGgT7wGlM0ovWwLHDZDHyPEj0qM0LdKgR26femBDxDxMXsUDCfwU8tYR8HhnANJgNtpcgjwG2lxVQD2QAkj+ebJNehWvhDqxglQpDbDr6uk0qZGubZHyrf0QyBN42IkYl4blvkd+ycpIL21iSA9tThlK+nR2IaQBGr7MNb3vWE/SM8bIRvvEJLQGxynP6xibo4YmaaimW9pkBW0Q2n8tZEDKZFUrYMWQ16Vh5QnLK5YDY1DRqU+C8oFtoinN+be0uqqxbiLilEvicIuI5OhXPcyRUyfxZFyKbarUZUthPWPtMJWhHlPJJPJ8Hu9kCUQL7blEouKU9NYUGuIlcImDs0emDT9WlU24TY1+SfVAkqM11cjrXDOpgIQS+PND+ueZLAWVWXUWa8kJpT0Fgx6j1KZCfImB5PIZ7IJ6yq56StKkrFtAYS5RlSKVRg6OILh5HbqqMqR4Ja0g6T7kABSiTD7SN30lMAaTuYDC7GYvC3kNRIrWI26j0WQ8xhpLGuKIAsWXDUCqVc1ixRuj0SZrg3LnKnoWBU2Z2DBSM6xhTm0zCdBs3ai5MGt+GQ7Al0V7o69xBwC5fdv6LaV+6j8IJHhnHXay0aYV+g4DxFA7aUCQvtjPTwblS6Qn7V2Q1A683kJ+ULk4f+JS55Of3/vGdxypilf5ghocgCtp8CtDNPnbbRc7Y4qG8wPu+/i6awj+0Din+dv0FnMPPmVbasCEWywxZn7sm4JvvR7sgDm/wTb/vDwm/moQnUjr8NwuBsHHgvOvCy7Hwc9W9E2Mj7aCP5MVdPcdWH8mCP6C3WJ5zp7fpsdovd7b8jB92tpOq/kdW8kfsYpenk5KQv8dTeuUhj/dWP3zx698rFUuho1qpRyHcSG3mCeDbjeP3xSFKKXxcARElPawpejlbIG+iPJ6ljVYALhB6ZNZkgyHQ8A6YA6dMpsvEm1kWaFFALGmbLQP/tyFc3GpiM5rNVvVen04HN2+fRudh5+AYkGhgU1xANAwFDpGhY31NV9APM4EWJACS8XSbDZDh+kes93blIrDt1ro7QWz2SKL16GtulJToMerL129e3QXvD5bLsHmuajQGQyu3rhx0mkzIrTTJY5LlTL6fTAc9voDasUg5YIMDawWSwfN3Z1aIx9kZ1Y45bS7ve5oOEqmPb36c7a7f7DM5todPe0MvMaCRHG002zWa/WyOQEcgMBwM50mvUGXmGqlAtu9bg/Z6iaALejgNqCMUeQyFPMFjhZWFluAkcEBw/dAEecDgHWuWqs+dvmxer1G2eCn2zdvAZqx57qvTgJ1TRjl8nYHAwOlD8UXQ307Ge9Gup0aVelSS5r0NH4JvYX1yeX1CidK1DKQoJmMBroJ8ZrBl9nXjh69j6hcKe40G9r2X7T7RQyFLHYnGQ8Z5QvsCYWVS3GzWQP9U0i5gjMUEU3jEON4rDtBskGB7pIn9irVs7MOThXQ6rHLl7/+674eB0C7f7IFuntuXxqT62iOoPW4YxfdxIfNNTDJRXHMdVnylATLaCZN5oS22O4FM7DUTTn3k8dvSFZ5i7jqGEtmfOtqmsliSaBC1Iuys6TyMv1IjvuL9ISK2iTzwHbYGXOyYgUXOHK64ZmqaPQmF+Th+2szy/MQKX6LLcJexSbSS/MYhzCbSNW0JpjZJCPgVyVWi/cw//XTEFGHEUnncY1yORo4Jq/yMyXVfYAYccN/O3rVVviGxJWR1+Vh52ETCW0infySHz1mc9WSK5LB6YU7YoYFRqPWCALfKRfC9hjPfIw+mBLJMLNpJWOjqeRtNEinNsodNcfbRy812i8lKjCi6jTkEjY3QdHrtsCMTUnrFBCkBKS1dipRjcwarbHktYqgtqi/xIiuKC+alqAXrhLuF9QDAU9GGk+mMP99gFMtf6nCWLfE/ktLVuBezL3qyIlgF3YXEmWkTrWRaz/dJSC9JYPSeAohvGaBYWLFyiLpRwIykUpnVhf9kv6QkH6aH+LWqqJO6VxVbCMHzs0r887w2vlDdh2JVm9Zc42oAU2EJiGstQVGqJVjtSuBcW0ZPWDisumpSI1hb8tK77FwBwjenBHnlsTzXuZBByAfZwqlPBkd85M8HxZsT45uWzMO0arUpPFBSdRG7GKJGi3Ye/6RGVcZnjRFzRaLapU4X9890H2BqXaM6Q5soTDH8tv2LBK7+DEODCDdAfi+r9K+HGzhN9wOKq+IbF4l0YBPnxSni2wtWlhPfVUIzul68PezQfB+24vivy/Ym3nAWfsG9Jq2E/zA3hjzot0c8B/ZJXijTeBLIvA0VfOjcJpdSKOdBsPwX/3SG971XVcL3aU8jVdD+Ce4Cq8y8SMpslV5PJO325I/yP66QWTai6y2m8npnoSTAOVvajCkhK+Kk4BnCHBGtju05B5LpZk+NkdbnyLNedsPQ8Z0/v4BEQwgNHD9G4XX9/aCfi74Qi6YZjUWviMI/lgQ/CVrBx11EgS/EQS/ZkdkQyNoJWJQITTzhl0gETLxH4QwcZZecVK+73LwvvXrnpanufEv1WY/flicAfvzhSw4cwrAB4ti5QB55w8PSnEsXRFktCGcJGgoeQUxKBYVA+6ULZT+WtiXBKfLjJQPqnW2WJZKldbOXlyszKaLQiE6OHfuyaef2tvbQ8ugatBrJDg9bV+79lKj1phqE0hCfBSGZZBjrGeTB4PBaftU24Fms0kyPW2fUUexVATOoYtM60uPAehswGTKpUohLqLQ4Aq1QUsAmtjjfBShJfPFMF+Mzvr9wXgCuMawYzOLlUpzp4nOHfT1+iHtbrfFjjBXKMfFZrVxsLcXF8JkOEIIk9kM9H/cPp1MZ8Mx6D/JhVGj1Trr9u8eHyd6Iae2qdSqtZ3WjtQyvAGXUdGh9t7gLwwGfS3/h5EW4+3JQtkr3VsQbqBqrARtJDE8CO3KuGqhDFNp7V3RUc16A1fKLRqOytHtO8lgCNwvUk8mV4n1MtR8Jov9j/EEQCl4RIVQS5fgEpkoujRdeMMSmCFEGAbtsREGEQi5enTTYKBBNkX8mOGlaRKqXDV9GpmLs+mk1+no6YLpBMMTxyFOAmZssVowXASBlBMHIEOnTLX/SDYQYzQe6csS/Oi4Srl8/vyFp59+Bsx/fHQ8Ggx1+6igDV1IjOZLWCn4gUGJy7mUPTYuuUA5NJVG0rINUZkQiqExa5mICBVoRyswJQ/7kT7xMEQjPPRAmvSvBwnbH/Wm5YWUx8gabVjhfvKr27SJ3AScTy8W2s4ldOJz4H4ihqjtxAT8dEObeA9wFfmpgnUyr9fD/DGglJJn2SaP3867yc6RLtLpVoxxppSEPdKJeAoR4ocZk6XzxCX6wNNsZyHgFXHcxDgRk9ZrtH3VA5tTiLDX8kD43nKvvRidADFxrGULMBKDEz696lR61vZ75VrtihdZe9ZdJtriygMbstSSORf8qjVHGJ9A2iTD/XpjgR5UkHaFK0jFKgu1GMx1aa87JS3cit2m7RivwZM5iW8VlzYB8pSaGybpBxrhFz2CxAK29rOw/njYU3l1TpZD+YnaxHsUTkVeLx7TlXspjat0dJpWpVhFyuyL5c0paN2UHxXLtKUkAatjlH1NFm1N3epWaiEejUcCIqU/zd/bVKpcRmnADsQrv3WEnVu0+yfSYopHx9Igky12bTXvZR9yAKIgKufRyXLi8lKmiIaWTCZTmPAhqPWzTMYeotajcnRJRm9roqnUYbNH7jeDRU4BY4Uw9QHpo0hPuCe6Cz7zZsiTVdu8yeKLAjzLV9MBGIb6gMCFr8RzwP/sM60f+fS599xq9eeFS+WkrI/of1UIBAcKv6KOF+3aRg6AL9IF6tA0oOGxATh+eAVfcb40cm0jSs8fOL1Hg1E4X2Seeqxb2pvL8XiVBIdfngPAxHnbeg/SHdu388C6/sO0CJYXgh8Pgwu3g5q2Axg9s8bF0MQaRQNvpxLGT+hFwb/4uuDPAq6RJ/4VXtZlu/pVGrYvT4yEJMgNgzfsB+cyQvzI48+bMP6JbQH6hO3loaHeaYiHGBJo4f7jQfB7djvImnmPYnMA8A0e+ai00b9+vV757zR/Npr83Uvhbx0Uo0I+szIHIGNfwk3KcaS3xWsDSwzWB7wy/WOQpEAWcDYqgi9zOUD5eDxGeQlTanvGQmgXq4OyzufrzVa5WpsvVu2zLqplZ3//4PCwWIqH4+E4mYRRVK3Vju4eA/uajUa9Vi8WS6Z89HwA+K5cLrdaOwBHgDEx0O07d45PTlFxpFR91sVZuQGqFrW/Vs9SjsVS6Q1vfCMj9Obt23GZHCUUKipyiS7U6yznuBNag7S9qtTZ6/W6vT5N0CqJozwc82yuqJephbZLBkW4ave6J91OfzzuDUeD0TgXRc3dvcFwcqz34g/JTu2hHJhyrVrN6hV12WKkfS+FXH4yGQ+HAziuVaq0dIaLslzNkhmeValYsvJtYV4PF84xa9hwWfJcrkw38Nd29dDMSql8sL+/22gB6/FSSmExC/QPo51646C1Vw7jeqkc5Qr66PJyVeK0XKmVqwVaaqiF1kl2Zn4MF6WwRtYJy0CUfsB1aXtT+LrJLPjEfyJxOTAfmexsJk8dAwKT88WUtvV7XTwcClos5wwVxs+URDN/ukwPQlAfBgVTNRqNVVNWQ2g4HPf7/WEfZyqpVSq7O7t6JdR80T0763a6g8Gwe9YdDkf0SxTFkpH7KpC6iJ+I0oTvbI1WaUil+/JCGJDsoi2KyYmxRTtl2UIVBIiREIz8KmQJRX6q9MI4XPAIkV8lt8yrozTPsy7QRW1JLZ0itvKvS9iQn6Z51+TxHthcIuxN4JQmKsZOCXgCJ0L3Enj5Ftgmv+QBT7kpweOhNMyfddkWrQjI0/txE+kJoE08nQCThKnFaXPJaRMm4PRgJBk0MO9VB/lVpLEhjyRAjR7jaTy91+vkMZCnIcD48fjtq5Y2PdVAsmdPSUnAN/uR109BZl6jN1Cjcb3eqsx4a1riJWBN8wvrriTaa7Ha1E5lYQjdY4Qz+fJcBdlRV6hljcgWZSIxgl+u56TEgKYszZGzTYPpV1otllxgKuohtGrVijzmYbK0kIV0ngrW+E+bQDGa9FaaF0n8pgVe9DpsEtDEYvL67KLv+KUJrGSpHJeBRKJINY7hLjyqomxueeXMQ8tmiamY/+psyRzSmctUONsK90ql7tRPpiwsiS6LPbuNopyqXCXznxzwRGE+VNJybJxDhEnoYSI38ZZb7eKoWslCycYp9aCaQnvRcw6lj3Iv5Cfth7YAZQursGgvgUIV614qGlX8Wn1wqXUjTDneiXW3hh2DkfL1pPBSa94MChugWqVjFJGNGPsMSwxDGGCt96uxAUVzSlWMJomBzDZu4ZEshQvzxvd/9ZDUt1//CjgAd4e5v/OhnV6Sm8yznzur/NpL9UuV5GJ1qj55TQnoWbFR/T2G9UFpWE/A66lhaD/d4NrXmv6Y3XPYolZ98g1vOSpGiwwA89V/4he/5dU7AIgYnOv7+5+wWx80n4Y7fP+iNAyWreDHi8F3vbTlAJzb8hxGtmkGEHyFKZXGXeoF734iuF0JvvG61YXnQ6VkBwO8ynpfI5rZmv0oyD8jt+Wt9jg3XP8ruz3wMJXNW3wXoU+//Ev96Q4cAOTwMt7UUTn48a+XL83UHvxkff4jF4v9ql71U8jFmtLZfHYV5rKAcX2nCe0wTQC5XAGe5rN59AkaQFvb4xj9MB6B4uxN8BiY1XI2n81Xy4yWJjJoE9A/qU/Perdu322fdSbJrFyuNlqNTr/7/IvPX79+vdPpnnU62vQSZFAy16/fIAB0plQIPVipVKrVKrwOBgMA4ngy6fd6o8kEyI651QZcNOhqCcZFuUoh2g1i3QwQepcVvnj5cjKbH5+eFuIoW8gnC8D2LAB52zsPptMZOk/M20O9iX1RRcWYXuW/VD4qc74Y9Qfz6RwdeNbpHnXO+sl4tlp1+wP0Zr3RKparx+1Ou9OlQKl0bAMCKBTiQggr5VKxWi6H+Ty6d9jvJ8mkXq/pM7fLlcrM5pNxEhWiUlzUHirgsvk/skEyRHO0LoXstBrVSiWfyVIOQL9Rre22WtVyxR6/DsH61VK5Ua60qvVmtRZmC8VcYTmdDTs9fIDcKhMXogo9iJLXEo++8IU9NTsmbJRXz+tF2owQMIMsm24b2/rYYqkXZZNOz9GajZawtecKYCGIz+jJ5+C5i1PU607wBsmzWuE14rnQkjnikx0y62eGeZrMh6PxbLqgUk618N/rIwrqLRdL58+dx+vD/dAXABL8hNFwMMSHQCbwFoV6oFzbsFKja8AArozgX6bbAI6Nd0i3AlS/WVxb8NITzH5KgOZzhDw7ZMWK/HQTvi+gLr6PLK0kyI8SPJlHck5wk56rXOa3XalfgjwS8sjtS06eYFPF5hRSq4mxBqnQLfL0TsrF/63CH650Q5xurnotaXya9cEsJHDhb3I5EeMBFzjisITLua0vbq5C27UoxbpDPTK9RIzl8ngnxa/LoYptSiu9v0Anz0uAqx7ekJWXFuhXYdUHHqVRB7k5Zc5ytHkk8lwQMRxJ7LUQ9qKsVoNrlGoxSr2pb90oVeFXXXr281QqU7MTTpTSC/Cbdkw6CDbIyCXSEEmACaR8Gneq047KYDWIVISRV+Hk8Q9chcQh8cbhhk9GFSx6gg2R1X73iJ7gSFHSOQrrJ8UixanSKNjrMqIujsQrMQXeJ0yt/1g1xGxqsQL4a7E0GBlRhs6cbQUIot2NizS18ul80znEWwEmMmVSUQpbYsgajvEhRzrgNz3upwScXEQe3g7QZaSmPdKZgb6UAu7Xagrum9S6fMjhUfohsHsOQC4MSrWYfoUXRp52T20JhRJ9LCJoTZLVCpVZKhZLsb69r9EhpB+j9Mkh52E2o26GTKlcxgNgQmJr4ciZVtH25J/d7JCv5Q3Ev1Dk+Xnz+0b39ddrRpWpvg2szdy/D+om2f/kvXvXzvQ9oewywDTO5tnffKn2+ZPo6w7Gpa/srQBUge/k2TX0n9hQOjHgCxKFqA0MajeOvgKEdwG8btreni8qJf841P2EWT9q6zHE8NbyVbkiQO1nbB36FcRG2+vrZ5dBuJzi8ADBb1jbbW69elpWgk/tBo/fCfb9wYDvC/ROzQ1RGt4o3ssb7RaKERBjkg/CpW4fiVzmgO8/WPS/IWdmH4Oo8XL3peBnSg9+kws6DIIfNc9R0P/zLy9wxtgdG3XI4aExcBYHf+t7g7NSsLwVjv7O5fxvHMaZOCrYJ5745YDuq0Iuo70phdxoMOictkfDEcgLqB0VYt+uW8jrsU50gy1mj1Agtt6fmaMnlguskF7nHsd5gHU21+n17h6dnLY7yXSezRYWq4y9amx+89aNmzdvHh+f3L1zBytWjEv85rMF6F975SsVw/fAXe1qwDe4e3T3tH2KgzGeUNJ8FcjOVcpFWbnlSqgfpWcgVVrQFmGBQujUCKUXa01sOBnD4ThJ9Er7mQAof3FdUIY0waAugHmWAyMbUl8ttF9WtwLon+kM/4MkXGt3z3oAdn12d5HMF7Vao6IX7c31VazBGOQLwlbvyLzoznIUFvSBZLwaPRkhRwbt2drfRaSg2+lkit1bzOfaW1UoUBH6XEvmeuCVhk/mUy3EYPr2dndKeskmDkOWVgPowcp5/CXwLPp3sYzzIP7FiiasMrmlHhee9IfjwXCBf7VaFTJ5HAw8h0q5jDzMkmEcwC/a6US7UOZocRgWiDAjskBeiwV5FYmclUKJ5AloMUhav6z7KkUMBOh/0OvBN+aQ3NqBYF98A3YAUuQo5LVndYJjY4LB5lAsohiP9M7QZDwBtOAUHe7vHx4e1qo1pEHtuA/+wQNb65Rs40j/6C86TBNeR2EH/pFge1o4y7QU94PmwK0DNDEv/GEG+FEAyMPbMRuiCo4MFa5tEqTpPcx/S6OwkfhWWJc8RkksERbWk1ny9OqG3P5uk8f4UcVaRYQ5+ilENSSArMj7yNnyErxoP/XAA7Qdb+WllXoMtKlgk8zJ03Ak/oGMBFzgRCIBwz0iv+opOaqUdYs8AeRp7hGnEmIa6QE/UojF3ROvl0x4uyiOG/Jkm6NHEt4mz+6XLCXIT0E/1bRlbC8WBq9Cr4h4Jy9BM8tYEmZDiTEkNOdUrLSPRrSyqFQj5bRTJaIQ+4nWl0CsEqO/3UX76LVNwy9RDcIDGs5nU8Y8hcgBkPsNGJUbLLi9FjhHzwV5vcavIjcB4mGPo5PC1L/uzXvJ7EIqFZOhlZEmUJUkXtdoAf0geLMkXidHDzByCPBf5RCieNWgWE+tSCWBCMoDsRgUg1QwYQ0zRcCzcL0CRKQcWl6VZcUpr6dNmdGyvGgdrXweAUnlKE9apBWnhlhKSyUiTCof9oRhnkhvggqRDpQjB2+UhLXR/i3UnN0EQFeRv39n9qADUChma62yVORSj5toGKUMqnchujwMCxRP/+MDFnL5KAzxNnxxADtOSjKiWBk3tMbShxy5yugcDocU4v6QSjMrCO9WNvVQmzWJEvfnzXeNMw/hldeCnmwHP/Q54+n3Qb9zs/KrL+6Ww7gSFythVMyFxVy+lA+7k+rn240nGqNmDBz7siiyte2nDX3uGcylr/Xkm+FdYBmYjN+9sfGVIMfWAD5wf89cjtuvAv1DwHGSwd6WQCdJ/j/829/7pqdODxcjOQBf1DMhwSXbbfKAtwAzyOH1lgBxUoW/sOgle3kRQvhywXemHcRvDX58N/gTL8r3V8Mf+KZv3wr/xvtW0d98HLzp+Pc7cl4rYtjALUejyvNBtRJ0ixLhhSD439mXgr87CL4V546Z+uGXX/vfEN2KTB41Bv7htwVvPQru/Mhh/+fOle/sVvW+RvA8+gOICUbUO/Xl5i8XvbNOx57FRHugjrRnIpNDjaA+OEEHGJgdYrK0XxzETBT6Aq0VRcVSGfQPij1ut7VffzrPFcK4WKKAs27nzt07oNP2WRvImEwSTBQl7+3uPf3U0wf7B7aon63Xaru7u8WifYAMDZYJulCvO53qCeMJKBn9mQnq1RoKCw2KckU7mf4mIE2lMSfwBzBe7h7snTt//s7du7PFHOcB6N/TMnxCCtyMUqkExJwk+tQJhFqjjRorQPkwtC1P+WQyWcm86qGCZTaLHzCeTwfjcblSa7RaKFU8nF5vsBCYzqEeEQYqfT6boWeRMQ4A57dv3cSLIFAql1u7LZLpjkOiF7IJxBdQ1/ryl6lYrRYj7dViEeby+lZAFLcadTTvoNvLZ3MA7kI2Xy2VJXIYxtuZL2fJ9Oz0dDIcRfkQH6LTPhv1B8g2QvhRVCqWqmUcqwqWBT9qMBqM9XW1xBZ3pP8FRUwCVI0EMH00GG6JlsthYnHTTQAeNBL0EHCFLLg+/W5PIJ3Uhv53D/ZpYCrVgPILjBP8Md2pNgfA70MPByMyIlUaW9XOn51zh4cEDESF5VIZlmSkkGQmF8e4iUXsGg4KVWPK7ME0PXzC2DbW3DCLFCNByoHEosEVLaBUfAA11FayPK0l86Y/ArNuyGMgSsN+U9UmniMZ6AtSeKSTX/KAsQaTFqMtVKpR8eva02RGLxeGHmDPkYSH0z9baThzUnpL4JFeDkc/hZT3ftrEc/QCCWyySGfcX46T8hiREd646gOHGK4ScIzBqYS4hsie14vyGGNBJTgR9vh7xKgy8rNNwIlTz77J+EDMJr1XytEDHk8aiDDMQ56SvBw9DYlJQB8qjWEqLgGlNNJs4d+mc4YYz+KFe9gL1wgkcv32euW0+WYSt5/gqn5O5NQAM7IAnDOt0HxSdzYmtdTr8cRJQJDBvCgOGXJJMiEfRdF19IKKMVJZ1uRt4UgctnkJTjgQUH+l/JBCo59kllqDnzKJ0UVLo3J1SdFelNLpuqKVZmn7l5CotOWGVKqyiTcO4FVVYbBdVyhZSJnMqZeL1Upz25qPwmKYZExTY95jnCuv10QMuYCsLv8PWVKrLL2mYW41eB6/Jvmu57/mtalOtQjtbVd0UQnFnEq1B0UIwDlELtchVra0IZnJg2EFpQv6y8yaQHV51bs9fdABiIrZ+k6JkUdBOHYUTbxk7TcgkE4uS0nUSuE4hyTD1mD5BvpeTcL/kd6sMUnwWe0xdt0QKBQwijDmLaVIWCQjUkb9Uw7S0/4AX2ODt1yevi0czls/8FVyAPZHwR/5/bwFaCf4tRfr/5/fOgxzUblYrpWq1VKlHGpVrBjGpSierWq/d3c/zi32ypNCNtVNX4TAbVXbdrJvuLNsQP8FQ+GcIigH/V+uT/EgPWGQnVoet6pB/237ghQQnAAonLpeJYHFYfIK08vuGxgV8sujdvn5a413/sDtDEV10viXJfICwS/bTQAYw/1o2ZuOiMT/+bThfpCoCyGdVg8Ss7mbRON54VeuvyXKzRrR2KfWI4kK/+GTwaIUvPNGUDp8+bVw3JJb5n6s6RXK/IMkOvFddlPovTZyHteL/x//fPA9t4I/ejv4zmxwMRsczPTbHQSZD7zSzv5XpiQXPLcTzF7I//J/cy45Ol9IAGn5qvB/dqWHfaeYEr2eJatXxAz7oLLeYrbQrUishx6+FEwsl8tAcJDtdD45bbcn0ymagRSoPRRYLoyA+dm8bqLhG7TP/A35Y+ZWvdXKhuFpr3Nydtob9s7O2r1+dzZboHPq1UajVj/Y2z88OFfI6fFiGBiPx3Ec1Wq1uFhEvQIfUT96Q3y3Yx/cmk61rrGoV6vAX9Sqq2wZBUaZf8CXoFk41NZOq1mr14+Oj7XaYVt9JqMpyVACu63dcrmkbUXDISqXSlG56GUQeW7FMQ8GJdl4wCDOAF5Hk2mlWlvlsuNpglpttXbCsDgeJ+2zHh4NaBvTP5vOqJ3xBnpGp+/uNOq18nyWnBzdwQEpFaOdnWa1Xl+AXOdSq7PZPI6LtBEhY98weqDhOMTzQBy5Br5Qa6daLgOLcRja7TMaRkYxv7MDh67nsTOTyaTX62NT6vVGr9e7e+cuGr5SquDhVMraSSWqVVHquF4nZ+2p9nlqoxHgvlDwL8mIA62dabKi73VzmeqwR8hZEF7GDmWfZdJiqygUmD4ajwfDYTJLsDv88Bar9dre3h4saaPOfBHmQwpbzOmmAE9yPlsiMfy4ZDKD4REeSyGswGKpjKuD74cBdNxgfksMkxBjr16r6hECWpgNcMyQLQxOxsPFfI7lFiTNZnVr22wZjoEslpktuKU0irUltY0m2NpiYeOEIyEV78hmm3SuJDLgYAkMtnWxZ4csqxeSIhq/aiE7cpFyLQcn8MXRGbBrgpJOSrvJ+xBtUqomyPjRBU9PsXaVknXVSPGeeCu7t3xzdUPbMZsEGz49ElJT1i1VJKjAoc8W2xpCmRVQmAEGm1wxvpgkti3eOodkVp4uQJ7Ryavm6AEv3PhQHf7bJl1ZHyFyUYmHnTZFQV6XChS+EWl5VGX7daX2q16gF0V2j0zL4Qq1EKkCcUr15i50F2Mv0hZ8PfFPYhL4DUa410DSB8v1FbUglwF9gYKJ00ZtwS3t4KIOYpCeiUjKzdudkuFV/RUuk6YxrhUnvccIz/tTQiYn3R9dwQkFautjoI+z0xKqNwiqduinmuzEiBbK7cmYS2OXBFi98SlUZq6RgH6UXdC5ZoPkY+VIVpIJFwiYACUm1aUq1Cp+aBqba2qgoq12sWyZJCKdEGtVM7zQ9EhSFSihC8EL559lhEirBlkyu2hNtrKtdg1U/SWHmpm+5oze8AJIpurM5/Aq0vKVyysmnapXQKVSDLgnQw8LLet6CpGxUAoq57JYLNLpc91UVVOQG4Mir3v+GTzFMJ/DFLdq1UatEkcFrludZCWQeYQDUK2FOzsleKdSlGPKkk2f2UJgM6dhoGUaVPBsrk+3MI5UKkLExGrQmaawLZjW3bQhwIQkkyncYXetPapeg5XmMQGoxkYzp+oec8Ki84vW93+VHIBGoo86ieMvi547Kf7D9+6fnM3k/Awn4JtgscoiEY0TfrqdNkkWn7pTf/GsCZg9qAxzWkN8iB5bf5Z1ZC+WwQF40TaccAre1a17+32lyO8n9A3OAv0b5k7gCHWtOhsqX06NlPlOK3w3jXD6vc/uffgzuz/4PS/lxivBzVcoFsQPzr5g6/2wgTcCezfMtUAgOCREvgwtltluEn/o9uPPnzU+ebf5k59+5jdeunCzX/7kyblyYXqx+rLPeTAW33gn+J7D4B89FXwvEgA6P5JDeHgq+BKeLvgDodA+TAaHnzAHqZh+WA3XK3scZJMgOwmC37Ulf36INEnzfUk0ywa//HTwK68LfueTpV/+8Qv54g4gKA5zcQj0nw36nWQyxkSXi+iTPNM80eyQDwZeAv+jG6RbNOeluFBPs3kCYp5ME6mBXB40jF6I4mJECflwvlgcH5/euXPU6w7yhajeaDZ2Wqtc7ubR7dF0PFsB/+Zo3SKotIIDIngN5AXq1SqVol6VWQJTSvkKNEhNobiAmFJwjPduD/uKnhUync9DXBNbyprO5wbuhIOlpaWrpHpRS7pFgBDkMsz6/d5kNJHJna3ymXwx1p7409O2fepEi8qcooujfD6SQswUC9HB7v7B7kG3O5iMp6jubD5aBBm8GsSyt7NbKpZwSDpnvdFgPJ2iVhmLwjfYDY4wBNy/fOlCuRwv5gkAO5NZVCvFer0Cq4O+nHXqAaaHYYwpknOSTHWnhdJpxmxRWK2qxRJ+DmiCAofDUbvdQRrYXvwBMLE0NHaFXpvOk/lcdzLmcyx9Fwer10dIthKpZVckiw+xt6fZbl9USASGMXZLfSIUKIHhSKZTpKYoPAGZ9gB/b7nQe4eQbikuul+EAxDlCnRcMY70Fk88GfBAoYAfWIjDaq2GmyGAswqKYVwtVbILLUKhvgqZ/FybqUbdzqDbGQ6G4/l8GRWiWrVK4XT6HCFOEoRjLpzumgMWiM+pD7W6hmsQhno9KeGQ0ZbPTxgPMICtAmvmc81mEwaw6ZNxwlBEiuh20mukgPAYHzLAUiMYL3kMGD+OGtwUaarE7DyDhziRYjxSGWX1bNFXYTOOkKcSbnDsI7wgY6kxSKmWX3rarlqhygKR1rNvyvFIUqp0CztZ2fdFqm3CKca4IrlsrbVWkcxyiDx9mtFP14X4VRl3S+AZ7Uqa/oFIT8+pRahGx3LeYpGYgQ0cMi2EcwlHkdnNjPUs/Bh4js8sg6IepnsVqUgJkYCwp352+SHy9Mq8pgc4306jsH564sV6UwjHIsml7kmlaCU4ed5NwBhZoYaYKWLOHt+kCHseU6/WpVOiYhElir5B+eBam5uNrJaUqvXizEo7CedTUEg2D7LSi92pFS6QG5zBhC3rihMqVS1U6dUba8xrRi9aiyYIsFk3cIGiII6C77TK3AC1L6NXxRAnR1+zw7cQSTJUqjIpimkHD9kMKUGPKkjIe8mlfCEkhRVjk0YSJhP+jHFESooxj0Fi9EHukhdDBC3K/AKBR0rBaZEg1Rc2OeBU17hosevGUpWNZzFP+R5vJSKa9ExJUhbWYlDfci3NZbGkM1eGhGqrPCjPZqUaFOTvOgVnKk6X/EiE2JHF47qUhN8f1e3v9Qlp+VEwRxIj7tl8Ua83CqE0vPoBlZvNRKGsTDmfaxSLe/X6ub3dJy5dvnB4gP1LRiPt3DEeYKV3d/6gA4DRrNVCeFFn2g1QGqkehne52qahbABrOKLBJQgbsjCuFqt3rAc0IkmLqAT4bQ+Zxec4pSh4oEU2AsmrzlDjJDyVwviLzi+bXy0HoBcF73ss+JWn9NL0tx0FxS8F2w2n2b/685fPhgV1G8gfFDOZjEeTmbbY6s3ZBd3dyDBxJ/3hzaPkU9eiW739J/cGpYLNgXfZnhZ+LQOXQE/gPtICgp/RS1bHV5xA2N9syI8q/PkBqgOUA481Nn5/tG9wExl+wbD7ugc//mzjn/276v/6e06bu4laqsH1EOE2vN22HsEPeUGuSOOTxif08rwxdD5y69wvvvD6D9x68sO3L3zmuPXZo9IXjsLBeAKsAUswSm9NzjXjyWEJ8P5owsjduhT8yfcF5aOXYQ+CB+A1/fJlgeavEgHGGE4fCtIHQmAYh+qDNrp2zM/EASD8KPqbfzx4vhVcqwd3K8HrXv5GDbJ6rhX8+DcEH/2nzePfuFgqVkGE5WJYyAWzZDQY9NGAMZAqk8VEkVxbZKZ6+QzoH/UoHWC7WrVAWykDsgthHlDor/0B82lRGOWQD3NhBPTVR0kyOUDqZDItlav1erNSq6Hz+qMhwHS6nOtZo0K+rOXeSqwNGXo2qV6p7TZ3Wo2mtj2aTsamSX3r05VT344YRtFsNm2fnMqa2nZbjZbFguSwl9OSsQ0vaSnZChmGVYABIxrsD7AMbUs6bKOWMcGlYhllPRoOu70uSlGK2zBlrVwC1y6S2dHtu616s1atj0bj0/bZcDymVEzfabuN71GWA1NBkY6G436vD9xE5WKRJXOqMWOGYHd3cIDqYE+9P2gOuA9A0Xqxcq4wGU/mZhDgp1arywEwlJxdBYB9fWUdfjK5UqxVcMoG6/eHo25vQPm7rRZeAWh/MKL+cbvTPT5tUxQwGJ2GxOq1eikuocCpBekh6Vq9vn+4T5cgIHkmFX04TJ8cFgGK5RZJx+dlCDDgkofaAa6WdcADwUUs+uPD+XysTyAVuIrH4pYCsQLIaUijVivhzywzUTaPB1UO47gQ5zM5Kpgms2SSjIaAdmyivgMA+q/iB5ZK5nHgaWRoN8YP6M/4A9nrKfPBQE9rzOfYLMM69LW2mwEH6ONIA2M2Tiaz+bIQhdVqHTn0+j3dAUDXGwpw1w6vSdbL8YOZMySjPzJrbi3vJ+IlA13dHGU2JZr0imXS/00CHbdORQw3k3J6Cmm06rIVpZTbtZOSI/GW6V4uj+TouQx6esFKs0mpIta0uZqShf2SnaW0HenkkU7EO3uEPT1kQdXuCSwhYr1XFEQunHlJeLWK8RVtsIEZ9KoAQ2T+c1JGL2Rz6u1dx3uZFhSRxk83iSFqdPJTyNLeYwnanBqzadjqtHNoA15Jsy7Br95LA6kAoS6iHXhxEQ5ooO5YojjlCbiCkk6TJmUM2/I/RxIt0LdgEVCcrkjVcqmgL4vZKPP/9s/qVvXUSmbUI6oYhSNWUcEoQPO1UIyaiWJEtZAaRCcJyxEVaIUfeF1yag3Jy3ewHXHrCqzdNqwNc4MeJQETlc08uRaUT6VKg8+j9MoMmcCUmDjSevp1pP0kMx2lpvXTLTGVYsBa+T25NZ2flWoJnTk1yyJU/poUQRJ5vpCdWQV+bgyYRFImCUlGVpQxo/u9YoOwy07OcJrRs5DXL9AcYmkWfOq7hfJzkL5GOGlQWXFUoBSUfBgW9AbrKDJxLehQyiGzLceQIFOMw1qpWC/GlTBqlMtNLGIxlh6MI8rSm6UnY3mIGblhvSMcgPvfAoQDUG9EoFYYFX/2LC9MyjMzMWKGTYq6iUM8XWGCtCa586VW0I+kXzEKyDWfJmq8BIecaK0NC/svYVhuG+dCu5yrzblceO6rdwdgmdHbSwZhcFoKvueloP6qsV13kvtHHzz/3HEI05owdvdKnpG2YWWLcVEf5MzrBXXVMIrzYX65mgzGd89WH73xWG/ROrzQKz4713sq+d0MtAD/avbH//4JdH7DIKywWRr3FSPA5TVrzhOG4NfT7dnO6S9+qPnOJ3Ovf8OZNgjR74BUsCkJ3mrb+iO7/8AlPIcT809IAKsPvXZmPM8fjUsn4+KVXuOnnvu691x/6leef+xzp7udaTyc54eLzHQx06sYZ7OhRnyCYUAfxaX6p+/W94uDg7I/5/sgRYXgA48HP/ZkcBZqZ//L3hGigY0gxdZ/CAms+C32xS4tBBsRgwOAPJlhRDLG8AAfAvfTXPB3vzP4wm5wtRl8Bi8uo1djPUxMln/3ZDAeBJ99X/gb/9Ve/vZuvVwHtDGtC9kMEH4yGjGZo1CfdEWdYyrA1NIV9IFtR0GLMC2KRa3LawdJrQrkLZfLo8mE/soVIilDgHkJvFeSUdFWb4xRWCyVQZzMLjqXo74MkEwZP2gi6qrVqlG+oJ31NhNxAA729g/2D/TGTOkZcOGsfdZ+4cUXRuNRXIobzSYQESQBtzge/UF/KnO5ALz2hn2UX7Gox2FRTq6nGbDS0abHML1YvEWgp5O1ayirt5ROZ3O9wLSQwyXpCQSPAcTFUkwTgea5TC4ZT8CpODDFuAT+PDo6Ho0nJRoVR8kUEc2bzUatUlnM5np3jV7XicrWK4VQxFattD4cVCvlC+cOQcrUjwsC7M3n9NRBWAgZ96ORPsQLw8isGBVB6qP+UJYcseKASQnLHqt7Ypyr7HQ+7Q/0hTJ6HD4ReH8wSKZg34RAfzgAfJeKpVDvcc2Ui2VgutydxaJaq4VxSFEIwczBAvRAsaPxkDAAxRYpsYvagsxkQogCl5wBr/X8gFiAzKbrSzJyDQt5MgDppjPcOnuNxHxeCqO9aqNRrEbYoXmA9xKucFzwZ0KAPkCIwYqpH0+mQ9t8SmWyqRqtVKVlflWAttPL1EFH8i6m1IFqmE5hiIZjSnW3QhBJX/LirywzWJCxpJ0PWVIORyMES0MYTCSTmdN8MMNPaoMCdJJbZTNsOm6IUydP6ZReM+IU60lJHi8ruy7nAfJIhy2bBMqwPuGvgyQ7S2vU1Ydi/ChxWWuIpzc50iKlW5NlvVemX32gIRw3hXiMp/dIj/dkBIh02sT4kb9U7pF+3CZiIHKBeEgqO2tfBSFsnWAL5NQi63Jfeg9AHi8ytAilF4xU/Rb5KfHGadoKJyI3Ryfl90iCFgM/mwI3AaXhsiXxBE6bq4RoDxjQBwL/NKADfQ9YUy/QQ7ej4ZD8eMtCg3p4BXVX4upMe63nJGccM8XymSwyokRfhpBzpGmqVXrkRaW+mitQZ3+phUgb+BqKTEeimSDyImDBW8cFkkl8OicJfYFq5UzuiGNowcV1p3tKCWXdcNVAeYbOYRUtqZu9mlDKqkqYRM6JsWkCJbu6kYY4XNRVBdZ/MUxqkZ0rxn+I0QJiW3jcCuco/13wWg1GIMxiOoNz3cez4zq3bg8ailcdYoOShGoRKpcoywQlXSDuYJ/WyDHz0UJRKkndBynb+j3CKsHI9IiR3bOgbPqRMmAX1bJaoMmZkbNkPKTQerXSqAPv0fNSYPSjFneWyxBDE4WVUlyJI8YB3kABCxhqiYczvTdBjp0tfIyxzulthDO9Beh+B6BSLTR3SuoFGm380f0cbYhYD6UOgB5DoXMYQJ5MgrGOMSlITi4L4mZzfcPChLhCo2utx24DMX/pbMuNoO8JiADSCM/PWz8w+eo4ABtiqN2uBh+5ENypBMfl4LSoVwMBBK+elT9/0rzRL185C6+0oxdPwxfb4ZWz6Kc/1fjgtSIGO5hrLtmCEFNUPQrEqZar5Ti2jydn4lyhWa21avVascR0Gk4nzx8FH7tavtLOPrGTFAvpEPnDSxhZQOEGUz5MJABlgoybBv13zMcAQRJf0fVSIffxj73+3/67t/6Vv/AJJQOGnrcCcXhwGID+z6xf4LMhoP/6XZztceGTR9WP3Kq97+b5D905eM/1Cx+4cfjp091xEM+DLGAJ4MKI1KDEO2XABTIPI32fVZ8EwoqX4uJkOv/E3Ua5MHus/oiWMET7B8Fv1YJvux48004jH0HYvpfdSfSHgED/cIhLuSG8rMfWDgBEj/DrWXiLPrcb/Js3BNpsaPR/e/8jPo3HBPnVJ4Po+cxf/4X4w5/cae7s6aWTpigLuQxQNBmNmMDFOAaCm4bVwAanc8RJwCYJ+tvHa8nYaDT8/dZczYchiLk/GNGPBa3tFrN5eYegxan2e+s9Od1ur312NhyNpSlcZwrta78lVpBiK2B2LBLZ9Axrfm9nd6fZIn46Sc7Ozm7cunnz1k1YBAVjTcuVclwq4gycnp6c9TroUz3sxgBczpNkjI7DuJIGjWyjSQzISsiMalk5W8iBU9DNBJjolVoNZvr9PlwBFseTofYuycORj4M31Ov1GaT1Gn7HznQ663X7eB0ozEqtipwGo0GxVDq3vx8XQj1lq71SskTJGK9EH/OS1tUI1SLQTrN5/vwBmhe7MBkDBvpqe6WM4ej3B7Y9XhoVtY/82yft9skpJhnfbKFdnTSStmhTOxgcOeIid/v94Xgs1Z7LMUZoIAhCUAHTEkbnDs7VtQBf32vtNuju+QLOMTyoO7AIPXL37t2CPstVabQaBwf7+ogYXsF8EcX6giT2EMl4l8lGUP1ySb8zCBgM2t+8lNWgNCTMZUYL5dsOU+3SX80WWLJGqYqfFAa5OMBBhMtMdqmPx8EeUpmgUZOkg9c1BKPP8QaoBAuF4RT6QSnLutKH9Jx2A1GuuRYOtGCNwQqj9jA6otFuhCUuUKWKti4hBwaJb0kiTGHqCg0FkIO5jEAurCQVqJ9EMmNr0rQxkqGz6eDH7UueEiKswaaY+yI3Aad1ZBreJrek2zxQ3brMB2k70pOJxB//raD7c1EsMbq2boKTJbzv9OGAhz0AOYcSlpVJtR5P8fa714QNJ54Y8nhi8C0ZJfQZI1U37gRX5igQA6Bp4XSowVvl8nK8iZxtuLHyRB4mB8dNvR5DCYRT8dxPntGJsE5NmIwMq0hEYBMmVZr6YSIl7VowTjlocz8NkJtq6yaejXIYdvj+7s0ybeIwrFXKzKX5DB080t2zxSK7WoU5nICCvfM9T7lkRzLCgkwJrZIgFMpUqc6YCYu2C/QjUq1xIFirnUaTwBqln3SDgUNmDooE5UkhFEe7UylqXukv5ZHGO83bvZaNVgM4o0bYIYmOdkODyzDHDKOlZBFjkPViWgJlqBLxpHND4ZbOa/FY6yZFWH6yp0H7o5y6g0ZJMK39h5lsXp8X1/TmGk2HTTEro2fl2cj04jUUjA1OVR7/xWk6MIigJUog5CyhkkK95m2zIWR/Vb5aZTjYTzFkZjGqWJ/FQg+k5TKo68xCT9MFJexmtWL3SIH+UmNwQpABUY7CIupQ/Ad69bJ6X+9pENkLmjmSK9F36CmTbKuT44ccgGqt0GiV0IrqY9Nx1tESAVlMetbebJbOg2VO5W4hCHODiOQyieDbO1WbPhd64bSEimO11D07csGEjxVKs768R5xRfnh+ufMaOwCdny/d+s9bpz9WP/0fq7f/aeHWP86f/ljpuZ+ufPanSx/4qeyv/3z+N3+j9uufu/TrV5/8vaPXPde//Nnuhfc9X3jf8+GHrld/93bz9+60bg/KNF1zyT6a47bBxOLbQ0MZHgaJxOi34fJRMcpHBeDJLBuczXLPnoW/+lz8zRfHUR43PR1Af0jpGwygu6KmlxxHvtP2L3EaB8E7DNMf2sJ/x56j7Rp8t0382aDw07/w9sEolANARnwALt3c2kvjj/zqybrMYpUdzfPTVa5dKfzjnz//M5/b/defbX7wWunTd+P2onmWxAmqz+6Toc2YbUxTLWtoqGrtQiOWMWavO3QtrB4pSONR+LPt+l5pfFh56JngRXC+FvxqPfjEYfAd1/St369J+rr1TZgNPeAA4HpdtK6xe01HZb3B86ffrC/4TrXTRMSc/EufSNWeE5pmEAY/eyn4t3fyv/Df1XL2fa0SCI+JbxpziTrSUrS+5IWB0WyXqZAhYb5TZDbICqYD+2K9IadcqQIQmfimFlfdbheQpY0azJoIIxXOV8DiEdgUxKZpFWTa7fZAz9TmAPtSN1Lgsk+yaHrnkLa40MtUUC6VmH16y422CgSgt5PT09t375y0T6dC73rrQKlShuVbt2/duHVjOBoyK/NhfpUN5ovZJJkwi4GkzUa9VquiyYQX7f0yKCgUF5XmwgKDDNUrTWmvgkHT4Wag/TAjNIKWUgJAlyOAHqS7v3ew29oFo+uRgwnoX6+1Aa4PhgOG6Plz58rFGPA7HAzy2v2JZtf7girlCt2BJGkvlqRaLu/uNuv1msCsXmI/4ajXLhVjOOn1tfpu6AGnN1zMxNKg18MSDPr92TRBbPRu3hjDAcDq9kfD3qA/mc70NGsUMacYJjjS44nW0uOoiGvByIGHqKAtTCfHJ/3eAMaA78ih2+8hvYPDw1KlRO+Vy3ol0HA8olGc2sYFBohUG4ifHz3l8xFhctTu/xz+GP2md6Qazp4KxmEvRebJ5Ar65DAeIXJFutpamY/CKJcLAUK94fio3b5zctrpDxJBdGlR+r1sG4soBTNGq+kG9d1S4InfCsQuO61yCvpYgTA9PoNUh2/wRQehWDLZZD7rDQaGRGgFeEUIwTTN2pzbBHHDSKusZalBI6AEa9rEQ8qzpu3TdTJhjE28B7aPEOkIb1Maa+Qxm3o3MZCfOm1irCliVUDmoSyQRGSUJjPySx528lM/qu412cWULJMK5OhXKTO9Zhf9EmE7JawfE38Tpjy4IBP/CesXBFoGYmiBO3QTJi1ERGDNzIZ5xrP+bDG2SU+AU0/v8X5pOxLyGD9uk2Js9G6yc/Qw/2Ffida0KVZHnQv2klPwmwiBZxwAvcNXPFhRsMKcIrlA1HxOeaVi3AA2VjTiEy3xyojiG4EXK6VyHBaQMj8iyRsy3Jl0VtoWK6m4qE/ihSOQjZbCpS5hTK6xvXCGpPJ1lR5co9ctoAdQQYreGjmSMmFi0jqIB1cK4/LTxDbvRTUKnNvrgGGHDlrJK1BDLaMn4Agpp2qwoUJaFUUCfprLZBF3OjdtRWI7WozSi1SEMUaEjmohVVE7AjE2GGQmBy23qGoTk4gSdLSSxIQGn0JWrpWeJrF8cgx0YigYfCJTiN4hvRdoudZVCLEIbpMedaR9rBi4TAZfDrNqVm4OpAa1x5HcA0rEHiWo7EQPXNErIJsK2lVr/zKCjAM0WgFQqpvA6nCUrFARqk/fO1+CSzGx128nDz4DUKmF9boerJFVE9fiW7zxTxzKE4B7BqWUn14tB6LCwAdS9fb5SRoHfyQGDiMkVO26zdZGbYeFN50IE0sQEpmLzoVCvVjT6MJr7gAkHy1Pf7OeX+SXk2X3uDfrTwmsJqvFeDEfz1dzxBpFcSUfxsB2vdQnjtud3mA00bdJ5StqpzKdF+ZDMAcmVm+xkKAYGQKkLkCNFNM6kyldJuAKDspGBdz2fDHMheFwkf3ZL1S+cBrXwvn56nwthj9kRNdVDcoD3AkA1p8Mgm+yvTpMIEA/l27bZv1Te8D0qmWBwmAaZl68Eo2W+d/6YOv52/s/+D1Xdn57ogTQ1jslV5eDm8/vfOLu7qeO6h+5vfcvP/fGX79y8d2/tXvtdHXamydTZIj9jxq1BsNPIA4hM5BML0jiVp3PKP233dvgo/lMaX0Q+sv+GMWfPm7slqbnKw/eB0B1fM9ng4Nh8MypvQz0a5GeCSazYHEj0NvRnR5wAKB9e5baHIDyLPj+54NZPvjUgV0yYgz+uc+6VhNdrwUfPR/8vXO5X/6R0um/btTruyDjYhjZUF+igxjp0yRBxZSiOJ/Te9aZ7Cg8fvST6SV5waiLkm2LAzwCQKnHlmPBXfOT0zY9iG8gVZHPC/0Ph3fu3j06PZ0twOLaaqLXEuDIhXnX7xzRT+QGPqIxmGkYBYJ6jLVU5spkogePZ3P5D9P5tDcadIf9UaL3/cuuhrnTs9Pbd26enhwn0wmtBRXa/SLsR4CGZczgp+ABIAdw6WIuj9ANJ6MV8KgXq+nTUdpRYsBVex3Ra6g+QHCuoM0Javhi2TnrXr58eXdnd9Af3r59ezyZoJOr1TKF6SWk81mr1djd2UlGk0G3RzchQ8mqVNrZ2cXuagV6PJFpzmSB/rhemKn5NJnNJlQX5vNUx5CHB0qGe0ld0s4lk6Sn3UTzeqWK+kEdq+Ho6jBCZ/HLhuFZr4tWSxBjJHWEgtJG0YnemETn0IRZMu+cnp21O/1u7+Tu8Z1bd+bTWaPRLJaKml/LRaVWvfTYYyjw9lmbwrr9brejR4qRJP2kGxLIIZfFM6DXUQtyCu0jR9gjeg6LwKxkto6TCZ7DFBDPUDXP0KY4QsowMQX6CxE6FuWL91GI4tFketzp3jk9uX1yfPvkZJhM0QbgFLqlUavt7e7WKlWgFFARZR1HEaZdekI6mYTaFR3Huh1l/qpcLFgyzCWPBdSF80nPgn20WIViJ489RA1X9s9CGodckNYx26WkabxhZSePIeEjyROvKY3hsMm1OXrA4uH0wauKt98m8YYTiMhNsu14yE/TSDUkDXsWJ11at8jD6YU1iIc8UrLYYsDJL3n85irEJS+QAPES5D2gL/IYX0bllNye0dA+QpAOsXWDkPGvlNqIK/JkECGqEBNWl3JZJD+P1KkRNXH0SMjjjYH7WqSk9zdkExClQ0NkCUWK52ABv55e2CpH+suuam1VtRMtOZC4UCjoY0phyHQgFf/FEE7CAl2/iAqFSqnUQDPUasloWCmXa9Uafmqz3thtNcvFIogbpCKQTb1iQuUiUi2c8F83CSReqnT5SNxSExImjNJ8UskBIGDvgFGH6LaePkyOVdWWF5OQrjDLxDj1iVmdpUe7yn8o0P5wnP4YSGvP3EuFK4M+C4teJYslIImWBqgrzQh52RYhyK6bd2qLsUCMKQhOdDXlQUflMs7WzeePQ39a5cIhEvXiKVW+FaGSvXDVrIqIUhqVqvWNlEkEYfe36SN+mABtvOHMnqPwZMTbTUutnfj9TyOLoQDUUahNp9pvGYaqP7Msl4q1st6phyqznTx5fAPMKqODUsrlMhnRbHqZW9lex2z2lebEVhpZ/PXGQuTzeWaxArNyqRzHtXLlsy+23QFwhaINoHuH0cXH6r6ARMxkujBzqUGBupbgGABGWDxiEIrsrt7JpREyGunWOdxL8NkM+lS5pKf0fi5mH31aKuHcZGkD81bzgPFuzoWPd8Y/KSmh/i3Lp3+kk9Xzda8V9f9Vo/tPWtSIPRt2+/iCCE6LiLk8vhSCo4voFkY5UTGYol7V5+P7/eliCsM2KPSqEPVKVGTo2I1l8Ab2Vx4UVWgQY+G0P0GvIWfs0LOMNSYu7ikmiKkwmk4GGFuU13zw7Re6/9G3g6D/MFFka/9l+wEl6ZAb9gMOFex0sH50geOapsv8e2+9oT2pHA1LYLuXTrtMguFg9m+u/Kl//vd+5X+z+IJWqWvaS9NZPXmUf8cwqJ5kV1947uyl273xcMwYwPVDwBSFm4tQGTagsZj5UK12er3Ts/YkSaRTkG++oK/Q4a/JqwfpkymDMgUvdrvdfm8wnSRMV1Tkwf4+0w24CfSI8svvf+LF77r00BMGtBEnx7/t9bVIPxi8xOB8f3Bxs8mnEgTfFQS/Zl3m9GZ7/89Wf0G/+HTwL75OgadPg//gk8EbcO2MPrUfDAvBj+xnr/6NVn5crRSlkiRjLQfIrWLMA56IibEZMm5gf/2jE9EYUqI29N387bR2UHGm8QrkGgwG49GIlFNMFGozX0hmCX7eWHtL2rfu3p3MZmi2RrNJv9uraDS/gGWoNzQ94NI3fREA3TJn9cxTqZIPsv1Oj3kdh3Gr2drf3WNUtM86d0+OQflUjZaNSzG5p/pE7lQLVjZg+AtvsA3ghbFSHB/u7cf5/Ao9hqabzQEXTGqprUyGEQmiHWrnU6L5Lp2X6QC4l7RFHywbaucIeFb2/HWve4JxeOOl61iEVbBE2RbLxVu3bo4mo1qrfnC4D+7vnnSmI4B+bjKZ1pqtg3Pn0bif/dwXbt25A9TGiiDHg4O93b2WXti5mAarGcavFEeAeXxhVz2oJjQ2pWWzhdFg0uv06JTHLl6ajIa4RKTX94OhegXgjo168erV20dH0/kiLpfR4/IqmFmYfSnsZRbkjVmcLjJzGY8CfvF8UatWLl66xGTsjfqL7Gpn/2Dv/EGn1719++Z4PKR/6HWq1zMVwXKCWlwt9ThCuTzRdqOenD4ip3Omazm2RcooQnTUOxzpXUz2AijdT2YwaQitMmE216o1Dpq7lTAuhjGjbjxJrt28Ae4/G40Gs6QzHGCmEF0pjCiwWa3p5Z65nDpnPMH4oXYxqoJe9kYKzDHABS8UvSToj83Tag2VafkfIXT7+GI9oBBso7VPzs70dloKnMtJwP5TiNktcchsEFyXP6xTGQZ1lsjmEBkMtZjNMDMn0iha0yYsg2hE0GM8r+fyZOnVtQPgl9J4iya5zTYrwmMN9ChOXFv2NTn/3ghSarRqdU7dT8lqwv1Vc83SK5bL/LUMDDylpwvAiEogeagq/qbJrTRVL8GJrAyVKdHpMhEp2XXRJryJV3UqWQwRmE2nglFRhANAOUpjyTw9pIavoa0fOVVV90SNxESe3iNJSTy0hn8C4hsimV/dBO4R5W1VZEUqjaLXYk8j1U0Wa8To4cyW//V8kdWvnDDAQGXKoh/RackE7ajVloD5hXc+nQJULpw/99ilS41G48b1a+VqvVyrY/vguViu4MrekQKZ4db3hyP+Mdkpm+GI26R2geL03SfBPuYC8hLm5qowaCaZJloNMRHBowQB60Bkuej6wGK1WsH+apHCNgKp1VwmMWEJwXoKs2zZ3A5g02k0JTFaOEchg6GZ95RgRWfRbkq9nj4iG6ZqtJbDJRcJSxI2semcE1XEQcNSe+gtwmTso8Awv0RqyRTywa0RY/NYDwowC3CtSGI1cOotTue2nyoiLdfSp6USQTaCtIok9CB6heRxTBcVAb0gZNqIVIDR4tWEQ1LYwimiaPQGkm/U64eHe3SGPodYinW7Z7GgZ2/fuW2L+DN9KKbZwge4c/coGY/xoIphYX9vt1ErL9Fd7TbINcalQMKZrHYE0X5pBr2an+oAnwDQ//6nPvTuX3/PU089de8OQFzMlCs5+4qXWRKsiAZCHg6Z4RKZ2T+IgcLwo1jJUo0WIOYvkqANYDVdn8lTkYAkF2ZmlnhzkGBYd12VneveH2ti4MNwfHG184MYkjTytaDZJ8PZR2PcWMRUDaO9ZuPc3u7Fg4PLh4dPPfbY6y5dPDzYKxUjhoZe8D0ZYINDxByp53SHjfZrz7nGsV5GQXfpgQy5tj5zSIYJnC75LUakpNGlKFeOFphq0Ar+z3weLjPlXKFZrjYqtfks87mbwZXjzIXGslkyJftVJqTt3x+o2++JIPh2e4v86w3rnwXBb4IHbaMO4HKo4+gsSkZhZ1DujUp3R62feva73/3i69934w3vv/7UtU6zPa4li3K3H5ydjHvtZDpcXJ8++Ue+8WqtF5yOGh/pvOP3zr5vUv2uefzYOLdzNirc7Y5whRg58MLIQK03a40L584/dumxZ556+unHn7x04SJ4Dqd02B8wTkxv4FhH5ahYyOTwAegIDVEUC+MKLW17JxhSOHWAuWKxqBiABZMzk//cSfnpZqdVvB8IF229HAfg3pD8WiDfVfUNwYut4G8V9Jzuz7wp+EIteOJGUHvFOwAbeqYdHA601ec/fX+wt35M+lY5+ImD7E+8EF/727u1wm6r3qgUS2ggbFTB3hOnvTGG/nU7LJdfAPYWTIG85oW9VYKuQHUQiCPcalgJONJtmO0ezjTudCJEBZIGN2TsduZM73bXpmrljwogxGIplk3R3pVcBKjXk7UVVNN8MUPbjkbDAbByOiHFcin3AGsEGkBhaStLMj5pn946unPSaY8Atwsm3mK6mA31ueHhOJnkCvl6o45OG0/GekhJ69F6MlggdTanWmkq0+wMKjml+tKWNhwDY5PZlJmOjVwt51zBcGMRxvZFMAophBFlMFxbrd2zs7M7t+6S98KFixRJ1W3o7KxSKe3sNfFH0IRwN0v8UeTlwbnD3b1d4PKVq1epRSsR2SAqhqWK1tuS2Wg2ny5QqlruysM2cg7jWA/HIk3ibDuofd14wTxqNBtwbpsAAkRaiMNsWMDOo81xijqDAXOlUCxNMFHTBAgi8yWrgVrDA58tZgAE/B8tTTK/tImrXNICXRxW6/X6ThNx3z05GgyHxKEnMR5YDznuMsLMzDxzjzjEAgARLrDbvzJMzHSz3cw2DAcjdLaSN6i5C1bMZJmrs2A5w/jSprgYF8tY1LPB4OqtW89fu3bz5Lg7GqkzbBkQiWMyW/Ua3r6U8CrQ+htFUfdMH4Yr8C+tVMMVBhC7bJSZLdpFeDAYnp51EB0mTWNpkjAigD8MJ/kJEq/IMhkC5p/2nFgjDO3oKhfXR8YPXGgYyeQp8mEifpuIwcj4JWgTCakW/ysFd48s0jiS1eT03k8smqnlqNz8lEGQwxMQb2wiGr1JU7gtdWYETlKQZGIibG2gOB21X8KLsAQqhauSTZrALq2ziAmPuZd4XeD61GqDxM1aXOsmpzCdAEwiU67itHsy5KsxhtSEH9KMHEV2uiErSd66klmaTUoCm7ogS6K8HDlV19pVT+zkp0q9JqUR3hWlUaQwFghyVSHCQgg+XkzWnpK05EqHpYiyIvzjWB/wAJdTDM5Ao1rhHDDC8JbLtlg0atX93Z2dRh2UsbO7e3BwuLu7i8mrliuoM1QKYZQMLKHl9JyAHn9HB88muMj804aS9G65flrAFGsEtaYpjaQYMJ0PDzrArwJ76IZyqZRMkrEeANP2HkjrMXbrDwNBdltzmy3tzQYEppMJ5UrR6asaS9BxqSTTPBwOYIcsukRuVLDWClAkaMWZHvGWPkV5qxy96YN4hTkqta5yatmtkA3nuod3T8YMffmpAmogbg0diBmKRoD8fgThQh5toW00dpOCo8gCpPWfJr4MgkRBPdTqjC1hH4EilGSCc4qOrNVq02nS6/VQLy5SjmoefUBnWBsJ4B4gxmIcP/HY47ut1jng6KWLj1++BOwh762bN09OTgFJzB5+NJrT/kDfXqQwKUd7aG0yHjMxdYsBxWVrqRGGFNuZyZTCsGwvpyH8vk9e+4sP3AGoNTN7hzEWC5mpsbqJUQTfMjqGQ/HNpLC7HSFADV6RGQMVRxABAuwliZUe8Go0mr0emnmskhnqeknqAqtPfAgjBXBANpmMSICG1WPOZNTUYCxr4NABjW9ZPvOj3df0DsDoJ2vJP9tHTLVSabdea9ZqlWIxn81jx+lleh++J9MEx7bdOzs6O+2NBtVWE5NJDKK3N8TN4dvujeUy4Pqlts0xMJAG5WPGNKVoFyXmgkLMKGdClluMhVI5CjJzmt8f4QYwCoNQHz2lL7udznI2+KG3df7UW0+ln74K5O+JL9niN8emRT5r23sYOwMpIdE8ffj17mjnau9cf0Lf5M+SxnSePR1FyznqUmqOqc/UAfuh4LL2nc5ur3f3+JjxMxwMrp3lL+70nrj0ZKPeRKcV42hvbwcsMl7Oj4a9l27fAjzpG6XFIg5isRBVS5VGvVav1LTDSrOWQT97/sUXrl6/LtRlm7BhSbuEqVXvDgiYfOjQVUYvPwY5aXqMx0xZikGRSiWZwJnhAMHzpdO//Gefa57f8gHyho+v2C75l9K4rwG6oI/63s0E/8C2XzmtPh8sfzb4ma9/VXcAHqDP7AUfuBx84CfDux+tjKd7mJYcw3uxQDx6ih87oI3UC0EGISn5XXrRJzlttKA9mM5IG9KCgZYRtCZKADeMo+sTWwvQemGxXEJzT+ix5ZJeQ48yHVa5DIofdSQnYbWsVqpMCAxUrV47d+5cPooGgwHg/uq1awBl1Lfed+DbW8FO+vSV3i2NXUC3SOdkMzgrQCAts8iUYqyWZNjbae3t7F29emXUHxbDIh4OgwflNuj3OaJDG4D0KFrNl9r1b4u+VAGDhDTgAazzOQoArUUD0Q+D0eTkrDMYjuvN3ahYxo8pxqXbt++gHyrlSq/XQdOOxoO7R3eqtfK5CwdUSQtp13Q0HXXB0rP9w8PD8+cx0V947rn+cJi1j+wykhuNRkUPgeXQkquVpG24V2tNB3u7lVrl1t3bw+EYjV2Oy3GhONVLUucoKCZRMkFjjRGfNv/by+TiUkl3AK5cOW2f5bKFUqM2mCbjqUYJktG9Dvo2yC0m09wiiAivMtNxQnyjoVd/hnqcKVxkV4Nk3B30J7MEVFPUizzDxWrhRltKEpnns9QoY5hMQBAMCZkoEJs+Smb3SAvaSICZBG2fdrv94WBJWerGla3My+ugRa1qvRqV0MjHd4/v3rk7HE24hFpa6okOPTqnpy5WqwpAXlvRcnQ9qGSWJOCsHN2Q1VMoqCV7F94SO6YlgaJuAgDIGLb0uzpuNIJJ5Ms4HOsO+IIBE5dLC330VPd+lVg+hSCRgX8RPeLYCKZJ4JGMcz8SQ0CCvYf07pHg4JpIyBERGWpJfQkrTBCSsJegxTlzALzYTTycCZJsTrdK3tAmkjSeDNoUhczQkGrLGsVCxG+ntHxp+R522pTsAT96UX7qMdthCucqadJIe0EIrLjQiHfylBCRVpXIIOJM09C++KE3iY1GitmqTkbpfhEhW47qGIoSayK7npJn3A44wYanhDeO25cgv6Qjf010fmp5tk7TexTKoi5c57KqRJS7yupGE62zpi8BYaYkM9KVuVxZG9eiYbeLdHTXWxZtBt4/d7gPEAc+tru9RZDd2d0ZDkd6EikMB6MxwgGYATiv37j5/Isvdvt9Ri4tgTPxy4+qxbv4kdenhXgNX/hHpMiKqnVVk3GlbrCN3BzLxRLqSp9U73bIILYpQp6dWkn7dEdYotP7iJSPQWpCEK20zLe/v9dqNKdJcvv2bRijyQZwJSPJSx4dzIoZirMZr+VmjlyCCZj1slyYEHktqMnprRPWF34AGKvvRBmy8xMekEpiyKuj0AEaM6lrZtIghj/MbS/fa/IA//Uz2sSTFOZkKWyL1PkLF/b2D6j9ueefv3nzNmC/VCpbPrHtTeRgbGpoIR9UIsjnwvmDfX23PpLiTJK7R3f59QdDkhYKekmG1teRlPz7FbOoorvfxQJjYjGvC9M2OE7HY9C/+j6Xx5QiBe0JyufG8/l/9hPvffev//pTTz2V8o1ZKlUXtZZ29MKcXCDtaoo5wmG/P9CiCDONqRbFjC2IVqkBNtxR/LSCBlT0bu/q2dnZeDxSV6qFGt9UrBsaDNJiiVM8hG63R9tgHweLZqgX9MSw/tXesXjmR3uvqQOQ/M/18Cce28X8Nxq1OCrmC5HEzxjRagSjnMGl1frMEhs2mIxvHt3ujUeMPuxVNldI5jPwgUwCFgIBYOV0Z0Wiw6IgNKbvaJoMp2M6rFgpMSgQLPCkXqrs1esHjdZOuRIks1631x8PE1BFETkvzS3Cbo4uVHv/1++60SrpXUmvLVE+6uV7bO0fAvf/TrDUsyIaycyIwSzqJqVffOlbIvopk6WLklmwmKmlAvhMLZeWaDWboxSkWQIQQxRhxbAnw8no9PT09p077fYJ6Z986slqtaLNhNrvnRsm47PxsD0ZgSSw0PVyVQ5SvlCNSzu1+m5rB7hSsBtZBXvZ8/PPv/Di1Std/InxkEkmMJ/NtSq1MJvXPUw4ZhJpKRRkpo8Q4WszR3CHQaGa8Au9y0/PbIeFRbDCmf3+J658+8Xj/B+T4tKGGf76fHTEfMUeaNZAttM/CAJ8pBrx5Qjf508HP5ENfmmLzbffCH7jx4MfPAz+6g8/5AA8v/X49UNECX/xXZnP/Jfh8rd3dho7lXKZ/o7w52CDHtV+GHvyR5oX5aElN2xTZqUbAig4SkDhEMM11CunJEBrQG6emWeQDRjldw2gBZD5lLkE5JWOi6NsmB8BFRPmmd5rgebxJ4wBi4fnzu/t78XFEv37yc98+spLV5mK8CG1mmpl8KsWzKTX0UCmpkBnBW0w1VREmBhU3ZqNQmZuv9uN82Gr2kS9MVbFTCLvEfvQtJfQ62MEi6UWXtxUCv2j5/ViPSwcKoNRSC2MfLyX7nB81h2go3U7vlJfLgJ8mLzuVxU67VOm+FCf+BpFUeHi5fPFarHb6/a7/UImRNcgg2fe8HrQ+fXbt5994YVGszlfLbuDHsqm0awXpeK1lWWxxAGQUkHp4B6fO3dYLBevXnsJdnL0DGwuM9PJjGaDfUOp8lCJM6u4BAiWRURLYa179rUBZmtcLQ9p9HxOWkwEfMeFaDlbjGBslS0X4kImN+h0UQpaWYrDbCFXa9anq8V1vI5khERoYDEsVMolJuBkmoDj8WZwBgQnCtosSnUMBnoQe4YppjfpftpSr1b39/Zq9TrI+azTuXX3zlm/v8jqy0YzvfeQMRPgtpSj4nI27552uied0WDE4EHeFB6XyzsH+wf7+zgAy/HEytSyknwQrRf6IgxOqn5koXZng1GK0YtLRU6xVh3tSBsjAdQChgsFPnVcz1AJo1wYgn3IS2uoIJlOGOpaDNOW16y9gVG3wnz4CV/apODIUKd8yErickqEGZoec388LSCtyBNAVp7sEpFKZCbKCkiTekr3xzX+N5ctgYe9nO1LBJw8zFH3eiysIqjHkKsTp17XJl5FGHmCTeEb8ktk2QQ8L0eISA9saiFG2z/WQkOknpE0flWJrBxNZzvqbqGt+uPOAVJtrVlKhhgKIYa8llC0CXPJeuoecYn49GRdlzNG2HPZlbSZGyJmUz7kkQQ8MZf9GmGVltGSAcVxbtFKL2aMW8LMEK5NbdmCU1pDGq7Kt0Ua1IRKSrQwWS0Xm7VyvVJu1uvStlp8yApGH58MkqReq+Nvo3Kr1Zr2i1cq+A3U1j7rvPjSFXAksiED7qpGu0CXtKILnLqcc0oF7KGuuKQnq8plGKB+uOAvP3iuVSq7u7u6DTsYEIMeVgO1AiN1KFFQPl6B5r6gbaGgl33JldFXYuYoRcCAHprKZDqd7giP3XwIBEZe2JjPp5hvqU4MCvylr/oL0FKoaNKhsekQTXgbXWh0stIMGsAEh6vhZILEQQ4LTWr5jbSRq/yBLWcSCSMcK1nVwi0B/pHS2krWlB+OPhQIwI73nQfU1/LKxA01wTLa+4knn6zXm51u7/c+8fFeb+AdTQFWxob0XAfE+OBHKViZnUbjzW96497+7p07t166fg3hCBdOkgUDRu9Cy2NoZHDseQOtj660nlWJQzyBZrG4W683KpWlPgGZKYcRjiBcUQvsUtFstfjb//L97gDc2wKUD4OoSMOkuXQn3LaIefPG4zGCA7Kh77DE2HXIJSIdTJu98erYvO5p6KaGXFiuW1+ShGZLarScy/QLUBfRupS1kJLTKKd8soTnFl/eFqDiLHjDaXAw0KOcr/zbrwaZ3316t1HfqVYadqeDUQ9mEZBRf8g3hilNLCSW04BDrzMyQZSYMk5jPWJdYCLgGtFULXgXdBebNPQM43TOAAtWgJudVrNcLkW2/1d+A2NyNEJ1aYLFcYahvNIj4nNbvY6KMb16txf8/GcqzKQnWkmojamvJcH0i0Hv09GNjzRvfrp53K9/6PbjHz9+7JeuvO2Dd970yfYbnus+AahDM9DDNBSAH/rOe7tVIgkBgIDz9qw5ek5CYOZIDrQfIFTIR+EA2DNNCqikZh1shqHF8znrYe/v3j456gKJMK6yYVpbALnbIi4wQ+v6wg72Cr/hYIhvie84Hg5Jw7AvRnEpKurxUw1Hc/M1fN0vAOcXiv7amVKZcx+IcMto4z9iTaaZT95pPX/arN1YNF5Kck+v9Amt37UtTx+zlXJG9r695miQSuurQ/D2sX5wLgpuVYJfezJoaoNlUJCqfoiIekMw2g9+JaMvR2/ocj+4+rGgEQZ/7Ovv3wL0mDTNI78FNs3pBbjPXyn8xD9rTX63vNNs1WtVPCfUsE0CLThl9GLKANUQFYAaggyoFKSJlkxXf9aEpvMZzVF6n/J1x8+GfRRxavdMdf8QJY42Bq/JPctkSpVStV4No+j49IgKavVquVxU/+s54JXfCi8WcQiiwXBwenKiR05Rm+r/DNlhQQAf3hSj9Td4EotaMBd6o0wi0GNo92Q8wsXQq/RKVSAvw4wJaoMEX3eOkiI5Sk3DEk3H+DGFRemMdYUlfq0EW1jmgmChoPv2KA/teCyE49FIiyKVCtnxLDCWEA3f29sBtYNTx3azFBOGtHZ2dxutFpPl6PhotpgfnDvEL0L1YybRJFLftvxMZZp0CFkWtMqgh9XOsI/QkDjTBZlgtuCXjtC9SpT+cp7MEyQzW81Br/3REIyu/T2aNjl4RVAcNVVKpXqthrPBbEIItE7tlpbWmwWR4XQ5A/QXSjGG5Nbd2/gZC4SQz+IrFuIQvTcYjXuD/jiR1TBrjsQEBQR+FouCVII2MGAs6dr9nd39nb2dRnMPF6dcKen58hXWHRPCGIr0lEOJlmDLT0/a3R6+kF7TRHHKXqkc7O0d7u7VymVgUMFkYv2gO7BLW95LXXp4oPFriMY5PSZrjA6Xm6F1Cj0ArRtQOAECOHPggvCYsJjEzU9bnynSnAozpRSkvjC7Rq0CcfdmQEqqS4MjrdpJebeOa/Lwdsy94tJzSEENQlVqo9FJmEXihhHRA1c34U0gLddKtrSiTbwHlG4rAG2HISXdIheLUxq1Tk/hhEmwHbkJe+1aarVIP4U8mZNOtxJzTc1cX9IsJGARXixJ7ZASYSXzWYGsthoLeRrIitalTVv89GHajqcETr11m3gvFiYVqXPrti0iHvJc6jBbLbW+00q8Itb+m1ZIDIkNen3QF6comcODg2pZ7wCQ4tJuHr3Vd2SQlzQoTK3Vom3m2hGDouv3e71eFz+BYonS0jdqQj8COBvmY5BUC2eaPkiTMLa9VikforCaDZQhYJ9imKG1SvXcwSFqdYIDPdSn+NQAA9bUyIESVAtTCpdGHyWQzmSOFOymMfXK+xAr2qmLSqSlpuDUYlJg03HUUPhah+YPGXPZvDx5FQIC8X0yDbycSqVRqdUrVdv4VEUmBEApgz4oY6DmT7XzZmYHk6kxat3EaJBisG63maXpjEhN75EuNWqKtIHjRIj0sEFCArqgrLKShIkvx7o30mg05JXdun18dKRc9mkFK2BDNga8Cg0QpjCeipwdoAudePv2nZPT9niSoI7A1CDmeZDFQYQtnB55MzRC/MuogXuAZEXtGMMroN+ygmIuWNPhNJ0MNP+96y1A9xyAQhSUKnRNLtRjyiWqRz1yCSbMARDi1+J2WNB9eYaFoB89JGBAubQN085oZ8xJwiLJ15hU79otOw1KSmPA0BNquT4lk646OGIgUDict37gS3YAXn8S/LUPBX/ixeDbbwTf9sV+b7kRPdt5e4OBwvDKBCE/MI32fdEi+g950SXMQq3ncC4bRnNtwVtjBfnrfUB4Y5h7vVCPCTSeJfJPgay2e4EUDEFG5269VSmEEeYGT5JmTyajwbA36GFsAoxhMcrFEXMRq49cqAcIC2zCtH/mqPShq/nP3sl/2+Nbb8x5NXRPm708ZYPPFJs/+f43/d7tS584evyTR09++uTJL5w99kL3cmd2kKz2tGvJsbV2RtnYJ5O5sLSagUYJtBpgYQ6TtkHJMDJm8nmt3kkUOWK0zSuzOhv0RtNpNgqjakkvPbUsk8W83ev0hn0UDyPVN91RncwYlpbRMkm6Z93ju0dMoRs3bly/fqPT6TB3QX/gHpC9Hsuw1/wX8qGbc4YoR8J2M0YDNhYV/Xkmes5bQEPoYKYDA3q4rH2mc/7jJ61vfeet7CdNOJtXBBHAGRikZ181Gi2Cv38t+P4dhc8Pg0aiT1LkUwV1P53T2z9v5IL/b3qe0oV+8Jd7wTtbQeupYPpS8LE9+b0yaOftlU3mUTxAx9ngP/y9wv/8s8XRkfB6aFCbWSiAjj2Y6aUT2SVOMspXTpaNCJSn/tkqyZq/jD4EjuijWHqbSFswkr6Sp2+O4nSqb9ZSAlhQzwTl8Pjmk2Qcl+JKVZ8HZlyNxiMCYN9ao1YCBQZLtAfdhjaZTJLTs/bNmzcZD3rSlI7UoNICPaqHoSf0Rq2atlktPTFzceClaLT+FzMdzT6hxWmmLEdUJCcayqY9JDyhPSD2Jn5YtBdO2KChPcAITSAFSGqRGrH8oSUkRgMTIPvZWQcLjJJgRlMXNhp7gG4pF4s4NgxSIR49cjBDgZdL1d3dPWba0dFRfzjc3d/bO9if4iHotaF6QJmJSAvIgcy0iIbOzGZ3dnbQt2fdTjKfShflcpQGfKbOWrXGj9EPg7qtsZhihGmHlJVtYrTVMJohZI/oaAoVYSxRRNjOfm+gbRXaqEpTEm2jIW+gm6J6kCCylYvMMsekliNeRG1REd4FSFr3ZCjZFlEQkQyPBKVbKAhca4G5XLlY2t/ZwQFo1hvY70axUo9KRUSXyfodIUSB4GAMNuhoWMIZWs0XhUymEpd2G42Dvf1ze7t6MB2MtZhj86hQCpohIgSDIdV6IV2G0DQ8UQqmGaS70Q+ItJCXvzQZg1+Gia3ka11Za4O2r1OvZyGbpGTmj0FLEsZBXh+8l0WldQhGQ8YWw2TS/ETy1FHJjAg7kcxSiiztA6TEHvI0G/IYOVM05lEJuMaot9qUwCvylE5+KU1snGwidVke9LqW+48e8PAmPaeU4PEe80B1Tn4JEjdGnmVDnkbJqH+lopC8JpriGTyWGcFaRkJUTLyAhUpWCcxz+oILGgBrhrmSBqxqj1dqhbzwtBVOfrohsqQhI0+Tnqzzbmfxq9tpIBKICNgZl00AD0qAJA7OGJXYKcEtRGGrVEQy5Bh45LcKQEr6QhjO8+G5c4BdbcKE9OGUle55rZYohxIOPPbXtiqgoJh0aFrq6Pe6Wn/UF7L1znhgDyBbyllPLOoJLOYXyewnDUkMoKcYh816s16rAujbpyedszMSNBv13d0Wnrne+2tege3fNO+Z/6kDgLLhnJ4VaOJoiyloBBWv5llq6TK1TP6r8homRL0iF0Sl+zUSgvxxra/bjzbXSmXfvF2JtXuzVCyiPSAai0xQg52z9nCgOxhUofIlJWkHOLBihWAV5ahYCahRvCEcccQFaQLXIQAWEpjmMHwID0pGl2o9wuqwnbHo9ChXwCdp7bTojaPj4zt37oB4VT3Kyb4q4whE/BgHlCe+1NWSj14EZ2OlPxjcPToaJ1NU7gwzgRCUFvXFD6EYLyqIiAz2CSsVaR1EL6hBPmEhlJwp0zb/iHvqyukFx+/9xNWHHIA4U65pIwzWC/Qf2c1Na9QcdU456E6zO3ltS5pKO6sJuuOhHpbHldcubXQ3DaEu11PiTrLSCLauTX+6ZELQxFASCRD2OBbOfTkOwP/po8EbT7RK+mp+y1n4+d7bcJX0zu3ZDPEjNZwnfsaw+lN+I/OBTgaqglcWC8YVvpFNJOaF1pYw9sSQjbknKMxAFs5QXsSDG9qs1KpgaDpzvsjpgdQcYqK94+lkyG82YaIDWEH/ZuH0tDFCMRxLl4XDRfFat9QZrs5VkmosUb0CDab59iRKlvn4YJFJNIKchrNosoxGi2I3KX/s5PFfvPoN7775jR+6+/ZPPHdxGuzMM63JrBIEtXw2FnZGU9Ae89HpKKYtvQWpkxhzdDddptmA/mVEIiDNRYzldLkA082CIFkuBknSZeZNJxxPe93ecEgAoEbegr7XZK/gLhUZJX1ze3weIBm94Q8wQgp79HwyHne73fZp++zszF6gPkE06oI4Buu4IWe0R2EMzmCoicN8jpkKuzIPNJ6SzRFARU3GE4Ch5psmvjm3cseZb6Dr3PEo+7/823AnHET5VeW13H72RYnh+J/sB3eeCN793cHPvSl472N6qPdPvhAUZQIeonPB5Hzw12hvep4SgzguB29cBfGFYH41+IUn9aSvStizZ7vvT41ePRmFP/yPD1783cVoKnNlFge1o5d9MU1IwZyQypFd1MSXDsMQEWFq0f5LhTE0iDfIy5QSwKUgrAH963XxVwtEum2qLYW4CKpLP6kOMtI32r41nxZB/YKVKkrfuvIPfzIklwFj5qzT6fUZaFM9CSZ3PKeRaTwwXOVR0i4xrQ6nTClY82rkZGay1CYcWSw1gMgFeNXeCaXJBNqGN52CDqnKytetalN9eu+yKjAHQMVamQqbEUEwBAUhASK53GA4Ojk5kRehfWhaygLWwlylXGrtNGezBAmo+cvleDjGzdnb3cen7XS7xyfHVAL619s2MeGA9Zk2nJBeHeHvU4YLFCYOQLPFTBkOB9r7A0fwobvdQTEq7rR2zh0eouURLBgXxI9AcJmRBp0Cl2Jam7DoiCIyQ3uj2pkpvV4P/D8YaluQGXR1GHMNFSd4wSwtFYfT8SAZozT1qiAUKVrRPlya2KuEZiAYPWXHVJYDILkyx0ASTFvdaM2WongXKdQbtXIVd0jfCFiucunrlPSqNKwFHcuY0HLRcDQZjfUI4HSOp1IrFs8fHFw6f/5wbxfznwOsz2d0gcSCoAUtzAEwB9A6yAw0/wPGrW5i6JalLQ8QORyP9L6w8RD7iqkXpxytg2XGfPTY4FWHW1/rxIrVH/UDQ0+lqgM8h6fcOnpABs+O2/FbRByspidOinqAFL3mYYuoPye7f69SKvK61PQt8qsQ8ZApeKaLBj+0KWETUOxDRLwX7kQ5D8Q4bbJ7AgKehjBE2AOWQNFw4XiRa2ql/7hgKT0fKVEEDEpvlmdXL5heIkxdil9f2j5CqtRD68iH2YacNw878xsixo8PkF/12jfkpxpUViaagaMX7kdlucdzlrkJQJKWNQfAIJwukVG3zXJZXHJOGe3oBM1cc/kYzeSISnGxpGdgMLDajkKNaB5bWQMaCl3NZlSPSq/EcblUrJDeNsjyi+ylnAIAIQ6+PtetcqT6xLHd8s3gToyGQ/QYiptpC+f9Thfe4XYu18PnjSaM/4RVwTM5FcuRklRhKIwO/1QtDYEhwMMAdJhAxKueQLVXZ0YE9WQRcSrNnkYgoxQyhtutOAKytUK95UHvyE8w9FOc+UQrrWgClze5KMf1OFPfKtGZ3Yo0+fjjvkK5AmkckbXguCoSSOAntaEY3b0UltOrECQovVFYG0ojBFsshCi3aqVMM/GLut0eMMZQiKRAY6KITCmZv6K9JHSmHjIuFDB6jWqdC2SgXxkx9DE/dCyIGXeEicFP1k22AK0vBymEMa10ZYo0yc20fToAoTFOJTrt+NIgZJLguLzv46kDkA5W7YasZnbPlZEVwtZe/3yB0TLFAiST4VCPRsGQsR5hd0ejIcJQf623NNVqNdIzPrBnMOlzgeEsJCcQIDwmDSWErWGthiiBjC4xFiHogI2vffP8mR/tZb5EEPb/eF/w9u09EK9IQOGf+NyfprcKzMrZFDeATqV3faxQsRYg9VTcdJHTV4v1oDXSg3ndMsZl0OOJ/MZJMppO9UEOvYx8pe8z2NDDAwizuXIU14qVKgODsmmgiyYb4Kb3x8N+MsZhrFQqe629ZDLpdbpMLZQxvY2cfbAyOJhXZ+3OYnjr33tL/wffNn45N+BWP/qnn3zy+qBZjxZve/r4z+5f++zJwdG4ithfaNeTVTlZlucLvfPLDF9Ia/Av6Rhai0sYa42Tv+pKeNTqmVZR8fqE8OgmmzckcfvGQf0l02HmgzxoIfx/Rth0vhiOJ8AHJEoRACh6nQwYcvTauQvnqnoURA8MTieTu3fvdLtnCAfBoxrK/GOsM2JppbwsUKhewkjFeidMCYlqOXM8ZrpPQQmMQHSBlm/JATGcAJ0CIgAAfGbBP9QYg7nTPqM6GE97WbNrOZxo9wVwld94PrvVPj4d9JrF6Z970+jPvmFUi+jqrxLNEbM6QuF/92TwL94ezKTb7tGfeD74P3wsDd+jfLD4geB/DLXJ/5HD4vIi+FvZYPffBNeLQWMSVKf2nebOfQ4AMOl/+Oilj9zcuX4yuXX7DtANK0KPIntGYLVcrtnGDN0fQ48whM17Z7gwQhkeGgBAeGSN+M3CmY4VECHGRglOGQlzWkfAB5YeJHe6s5MsaOzJbDKdTykaPY0XTX8z9LEP6DYmDZxI1egRlOVkZCv+DFF9qHI2HI0Yb7igs1xmLvSrzSGqVJpS45PRK29Wr7fLaeMQao3ixkmcz2MCq0BPQdIAi0BarXjjWnQ7eP7lcnW1WJyenAz7g1at0arVqyh5ND9zWDfH5ez7JKA+poMkabNAgxLVXizNlqvTTvcuPsB0Wq3WGo0mJoor5UqZlh+dHKFNsWlAbRpy/vDC7s4+KZ+/8iLIOy4Xm7stpI7jCzyV3lBFmncMaeQLzGXIYD3OHxzia7c7p4VqiIRhIoceXeXKcfncufMXz52PivHnPv+5azdeAukug0W1XkUaiFz+sTbS6KHh1s5ud9Dv9HrAd9wVusnmueCJ1otkyDPMWHqa6dloNnAnOsPeMJmscqtCjCuOgdS7tugjNCUKEBlL6uRkXJvaW9p3WyulMoieovZ2duAcDYzBA0kUqGcyVd/lsv3ZlJl47ejO7bPTHlMddD9bJOOk1+7iGVTjEj7NpQvndxstVCS+DW2RktHAQ61J4YAA8BlmCVqcEUHd9BidgxWUaQOTyJc1XaE3Pci9GGtI5bIMIQ3uVNjqV/trvetj274up8eraSCWQjBUa5wAFSTg6aQfjUhAeEMes4n0NNSEtD1gkW6RrdqtoiDC5BVrtEfubRrpAWIRfj4jdwufbVMICSyLkqxP07CTXU15wA6nBWpsE1TYK7AMXg7hNHuaVKQrpIcHC6bkIfWB9IPCFCn9qzHlpesPV2RElEoB2UmGnEyPIKtqtVy03ziQIaWXIU5VqYF+UtIHQLeUy5QfCY0AkffixYXWCfx00yMuBD9u4glsF+iBVybSp4VYvWqQRKZC5BIbyPBkIqXz5ksCjDkcdaKxUPzk59g1rdSbjQNhdDrd7GoJzC/bq4pr2NNYkI0mRaUQFTUGsOHMM3Vm2meBLnbDSjWMUlVHQSZkriFBrwWjyUTq9AcAeRn7fA4XC4Zx/hnt2lUSRqhxGsOUmSZTykC+ZKvXBVgH/ukMdQflmsxhHDH6qDfZcYBTNw/wCYZmKlEvmpn2aWUZnEUP+kzRi8jQtBkEwRgB4sMHgwBHQisN9g4iGRYK1pm8fswQM1NvEgNV2kODeq2lCRC0LkBil1zmGk5pd0tTUSEtQis6nzLIsjJa4VR6RqDuXzL4zO2U72HVr4nsKmu5IA8sIT4snL1IRotIMEPt6BZEjYtBZTYKYd1GlPpDWgrWwnxYjksoLq5gJsI41FtW9YDWbDhJ+nhf1G/PZzMN8tkAaRbDfLWEbcqEuaAaR7E+npgvRVGtUpHjRIP1RU7NFPinVubSj/7M7/66vQZUjYQBHICoEuye15fGkIVPJIYow0gGAQUsdK5720gGnQyYk+x0x81an8+U0Oym+q08hKYJgBSEI02AKljDQP2VBoR5lBIkQIxuHtndcByA1//j/mvqAHQmpf/h4++qlMv6ghozUxUvhGxsH5VgDbhkPtPrbef2jR+Ep80tuj/CNOBHIQhBH8M/PZ2s5rk41vCyGx0S2XRqWyZWYZArhWHDVrkolwQ0epEN8FVH08l4Oi4XS+cPzjNr8VbP9HbANgJDbvIHtVCOD6dv+nTOunMSF2Z/8/vaX3f5vne43OjH/+CDl+50g0WuTh61YrW6uBNlw9pskRsNBxQLS9qMp6filrt7u416c7ZYdjpnAB7GRxHXV8/IMoPg3zfJBUw6/G8wj0lHn3zSs7jqOE0OhqtAtlZfNR+knfSJLi3b0N8AOhwhFeFv5M1mmfa4NzhHTz35umqlosYxJBeL8WiIsOR2awUCR0nqaW4voxWYMtLwYnJmArSMgDt9pZf82FMmMhor3G8QozQqY8pSwhsNYTIyYXE+sA8LJqF5cD694ZfSx3SvPXbGiJ8u53e7Z2ej/lTIaN6MV3/znb3vfnz9UszXkj6/E/zIOwzxr7TdvzQLPrn1ZS4ndwAWmeDZneBn3xj8399vmuNtwYdeH/z3sOuJHqJGEPyNIHj6X+OzpjEP0JWz6O/9xuGtYT2KImzqi1evcoxLRQREZzFHi+iTIKt9lnqQJYyRG6Kdov311BEaCmn6wGEMyGe1rUGcQ5RvyyRKSOeAdOkxAHe1WmUWqR/THdfLCdp9ngDei5VSQgWrZaVe1/0lSmb8ZHDS51EIWi/hc3fOenpOLiMXRcvrizkzNMlgKxi3dpuCAWpIgoHC+GC0Mjp1O67Z0JAdj5nejXK5Uan66xFKzM0oHuKOHh/3QYOzKfhXi2tx3Dltt09Oony412g1K5VyFAmq2t4hq8jsqBbA9E2ZBFyIUURNFkvFSnnX3lb00Y9/7OS0zZhiIsPR44891txpJcn46PgY/mVcFzOq2m3tZYPc8cnpXTkGUb3VxG3Fdtw9PsJBKlVKpEVbMlGwxOr6lT5dgtWng3q93mgyqu7VUBSL6SIf5MJc1Ko193f3d3Z2cTM+/4XPX7t1HZi7DOblWgUNzMjHGuA5V8vVZq1RbzRv3blz6+4d6qI76FMkRlPUvMUCFYF+oC7Mie6/ReHJ2QnuxHgm9RhX9F4Hhq53NClRk/YfcMEU195PGbul3knHCOGIN3Vu/2AH3AAiDyN9V26+mAyHWnVYLc+Gw5snRzdPj9vDgUyirTqA6U/unFTi6HB376C126jV0I0IBD2jR87mM8xzIZtfLVYMKhwh0qPrpD4wuXIAMIEyYAxHGR1+euWotv5rvQarHIXASYEaiVZZpCcMqEF0nJm1FdMEa4VPyjji1FAThkNLV8J2WnqTevHjIylVoZZG7Bl5mEgL6oz/nmabqIVkqtRegAZRGkcrA48UGKJlWmLEsBEBS5jyQ8DjIY/0GI8WmLI6Le2DtSvFOhe0OeXoMU4euU2WMOWEBLTCU+qa2FWAqyJt8RCRDhXNnKEZfop64Sh1Lw9H81gzQhhUEITSSGaLoHIGvHDZJJM2YeeBAESMUNE6xnuEgJ9u4jd8+inkpx72yM0liLAnhpM0nlO49a3a6zIhr9GjPN6zaNviXPtJVBOmHJNqVpA2aoVCKFcGV6vdyWQJOg9WeJ4Huzu7OzsACYAwYghDfYsQGWH6Z+ZUI5ZWvUkahFOM9bQ0NWpiys+HZ2YGGlFb+7r93vPXrqMJ4RDlDnOFOCadloBxt4KgUqk2Gg2y3rp567R9Sicw5Xd3d4ulEliCFmhfrul29Br/KEEtsX6greYLMiGJFNBCWeCnIB85ANmM78TD/sIRUzWPs6HncXWLkb7Xi5JnWkQALC2TGdMN7SFIi+NXQCsCKXL26e5+D6Qxm6KpQFHI0nyARR51oTu6CXpJooYHmzuIl8JVXV76WThJcI9BlV6lfBtPkhMSkEViDNq4Jb16R0NCBXKJtsC2zjxXNk9xCLZYLkel0ng2O+t14QauVZ4JhR+CEUdCbhKQVJk9IFqv1ar1yo1bt3paA9IKBubORwOqhvpgMc5lW5Xyub2dUpTPLOZ6V4eespBw9CvY5/CBquMxzh6VUs5sufylD9x80AGIa7mdcxUNCI0JvSeagsSQbJfuOpFSt8VdcPbYH9ZrZh+CFhCw2YIAkCBDnACNItrGuvqfDqMENDVGD55II25MO+fBB1pWkblH+nV7C9CX4QC87SEHQMJ9FLVH8d97zzfjE+M8V4qx8K/5rXBDVyiFvMoVEARvMjGfkkGRwwmWAZANAGTQkHEy7k4GetJkPBqMx0x0JYljJDPGTR7oWVV0DeADB4C6MO0IisnGAJ3OJTrmTykqVStVzCsS6HQ6fXxwMk6nuJBMNjptNkViWcbHcDieDLp/+utO/vy3DKP86spp6XgY/+iHd6929dgIEy+Owgot0lfi8jCAUw446Jx1ZsnMxjRdELR2dtECTDbgAu2kF5Ox3m5Bk+km2Cjps+K0UeaSeWEzSwoL60ZnkpK0DD5/nIMZRVczqSgcITHwSMLYJ7LXtTd/B0ExpsjScDjALD9++bFqReyhFRgcwnj2sBFTweYaY4QpZbob0lpdZjzBjR4z+xmRzCW8YYARU1B3SjQgA7xjJh49p0mZWzsA0xkqUncPgkyUze02GrVyJc6HzGDNOo1tVBH6VRBzFiwny9ndTvtsPMCw48PIL8rlX1eP/o/f3H7HheOXG0hfEfq5NwQ/9eZAs/nl6cf/TfBCM/jJtwZX7VWtb78T/MezYH4p+It29RXorwTBHzkKMp9PT0XDIBgIYnzgav2f/M7+8cAWrItFJH7lpauD4RC4xwBOkiljALsi/JcBLMbNWrVVq+GtaU12mjAgpUK1tJBlyGgOmVVjGDOP6UFpMd1TdYun/YT8lVbCrdWXgBk/2tziPY7mw9qFpViO8WwalUv4E3Q6k6WEPdNuF+pdHt89OTk+ZYJQa63WiOIio2eMR5I1z9XWxRk2qGpGBA4APUxfM06E8s0fxfoV84XDFi6y7i9wCjBkvt3tnN05PaHrGXxMdrTg7v4eQ+jk6AQ3oFYs69UK5UqpEKG2aCcZaT31MJBUSKDXgzICgVFLrFSpeHDpYr3ZfOHqi8en7ZPjE2bZU089/aY3vYlJjS904+bNW7dv4W5Va3XMahRGtOvKlSsA9BamOg77g/5Zv3vSPkFHVms1Bj/OErKsV4V9wb2+KwZFgbTzcaHUKtEVs8lsmeBllR67cKlZ1xo5FvfGrZvH7f8fbf/1c0u35edhtXLOb9jpCyd0N9nNblEyJZqmCMESDFoUBIIyDPtGov8B3fvSV4YNGfCFYRmQbVgwYRmwLdOEBEWQlCCy2U1TIpvsoMMTv7j3m1aslZOfZ8z17u8732mizXBqr73eWlWzZhhzjN/4jVmzZj24WGe5ABIB26vVGmse9odXg1Gv5ZsQ3j7cv7u/A8fSgA09Ev7aDSRwxcxCEYeEhB8eH/aud23X2Fikij9CD1wEzI4GSf0WM0TgSsnhqHqlAss/braj/uD26hr2j7pgwegVCWgFG3jxNJ1+8fBwPx3PNissERpid1AS3mF36LU6w163VW+ieNQNX+Na5ju0aF8tVjrVBmDt0w3h81VMKuJIHq4atwUSxPvj/OGIclYq0BBCCLkkmEyGNlpk0H8LEtEGeYDH+M9PwN+po+FWyYwk+A5QhCtReAXwvJGGb46wg4SRJDv8TEfSFgV9tSXnYy0SRqUfsfGTTOKno5jp1Nc32guVC5FfLklbOstGDunI+0I5wha7qUQv9vu56Pc77y/kSKp/OpJ20sGvJ+Y7/YxUl42f0fqfSpn2yTk2uzWdIhlchh/x8SD/jdzAnbSFt+ByxGI/UyJXOelABPBn6r/YovznnP19qVg6y8bxlMBKxPaNqqad9z/ZUg5pJx1hi1ZcKkZq6sSPlCcHU55pS0fSle6Q7HDEfkFLPXXcypYtURNvt9ZRXemWUWh1S/S9hSEUC4djz/cAXI2GQ5xe4bxr1Cr9Xo8QFXzwxSc6wdOw27++GmFu+nVDc5thraigtur8BfzlbJn/6O2X43hDubUvFRsu21iC/rl+Lkym2RoOR91u73vf+94XX3wRORQHg2G92dgSNhSKkBy6Q765WmPR9JGPVcr/L+1NY+oUDj5QF3KgKp1uC9uBEW3gh6hwiVNyBHqangLS+T5saYsM3dd6+DZcH3VtVGqDXl/C41weCiq9fby/f3rcbDfs01wkaWdkjh6CXdisNxDsEYN27IV9yAtUEOIGGVit1/PlgvohIeoGMKTNSN/A+4zc6DvOcrn09eyDbeQfne0znmTIERKF84qpyMVivdmi76GIU6g8uhe6cdm8MPBFsh1nMpyZI3btTvvqevjoAO4e2MHs86ULJdEoKkz9cAm1YuHl1fAPfefbvWb9sFnFBBTff0+jaCTQTa2Qhm5dXHbcE8/9X/z63V/+Kz/9IrBqs1xrIPHUPdbG9sOO4q1MKTAKzXG2T38wqNdrPjNbxH0Wq7VSvVnrD7qDYb/RqtOdvRgzrDfqnU6r6eq1dleRgM2hC5eScZBOF+1IBq3GnB1TCeNsvjn/IzwD8EU3+8032X/10e//+e2b7I88OPs/bet9+a/95LVTY9fr5Xq9O+7pHuwM8dOn1Ilmo9r8BFRxF/RidJrw4hOsmKZ9S9Wzer3aoonNBoGpA027HTouIOGwcVv0Ujlbn/YrbLFwLtZcQU9TOJ4qElMliHWNJ2N6iO4ZDIeD0VWlVtvstktfVFSjYltiLTgHkQdxZLvz33xa+80fnH7ni9K/+zdvfuOL1097AhXqaKXo6S1uvlTsYBXdTq1ZL1UrkKRKvVZp1InmYUtwaBwX8dyxWCLnPUbQbh7Kxc35uDzsV/ttvt8utqvpKh8TPPiwss/GedfHj4Nre7Dn4Awo/zkSTwBQNjQqV9OiOxCa0XAUt+CPzVqj3+liIjjbeqnSJRYolmvQd5qPlRzg74fsqMQw+LoPE/pKC8wbgJ/NF2j/3dPD02Q6Wy1WIAomuttN8vkS/rNdL1brOUhz2EPgFq67uoU7YgSr7W4FYimOLdwCmj8cDLtt36doQTiMAGbnGtmH6vr2AP/wQQU6jmBVylitl0rtH8w++HTShyC86i7RgJ/H9ofj2ZW/9zOj/l/fUOC/9IeyqYsWur2sZ3+ymaFaf/Fy4B+4/bEs+1YrK3yU/eijbNDMMkr5OBv/vfL/6W+9+Pf+7s32iNrqR2Bt5YrPqqiSEQDga8OtO5oLEGOee1TYBE7kQ3JCBAYNuam42Dxyw6DQD5wWcnKEJqb6IFvgkf1er0d0So7o0W6N7mzpT2eOAgARu5UrFTTseXQfiAZ56q1Wh5zy+Wq5WE3Gsx/+4Mdvv3ya596BJNQtlSpgHWCMDlEf2htGa2AHTQo2bhDSEH2Kh80WrjZod2H/WF+9WGpSx6y4Wm/unh7vJxM0x3mWYdxkQ+ARS9BkRNEoPo2iFQQwiQbEB0hQyPgnxIEUERfX2rDjAR+YL31pHSi3Xi259k/8iT/x4ZsPAk4dH5vH8sq0kZCAUHn88LjfH968efPRRx+S5u7+frnIyQk35SxQbwYaZrSbPvGGoOeT6YoclhucHy6wDAIVCvtQfVDmzYtXvXYHaVCWzviwo7Z4VarMEbqOrAbCRA9coEfG48lMx38IZaBViXspU5xJIHkbaa23+LDF2vt7rq6PlDDyAEf2bT5faAIbKkTlQQi4CKLSW8c9hH6322k2FWPcE4hxoIwKYdH3s8knd+++fLxf7reZtxtqOC2Jno+PF7otgKFJE86F8/a4W+03i+1ysprPNgukjWnTWwQAxAQXRaU2Ug88NTrsM3CHo6sD62VRiyr+zjcklStVMJ+u1xVJJYPzpc7ly596TpsEHw1ux++gmGqu557nwZJeZ+aFXv5+h5rED3965HknLrlskfhyPG1eErr8fqMhHI/cLme/vin3pI6xXY7G9v5I2mFLx99v6eClms8p3x9ne3/kGwffb++PvD/+/mfaqD8/qTxb+smWTrGlX2JFXEuaOBetMn2gjWOsmlO60mSRNBLimEH1MPlLIZdSPPvTNUnX8dtvN4+Z59e2SPZ87mvfaUv7FPH1g+mqdDkb+8F7/cT5r3LwIPuRKKX0YByS3cbGAQ6CgraYspy+4mI2QZNiKlQ0g9yBUBIDI86JdQQ6w3lBc2sAO9Rltwf6Oo3GsAv+dmoYM9eTJyAAWyVwxfmez7hjnSNWWSTqMB7HiKgccqFaVO24N9YFtaDjo9EwXyyoTaPZEhKdpg+5cP6545sH3/WRL1wLgLrRZwesLjLlwxHYhzd+93vvD8bjYRiiT4PVKoVyId34pWCEpH+O6QYRNpxJAr2dzqYScdd9KPW63Y8//Ph6dA0/RlzNdgtbRnogBdlGK42aLHq7XS/zTb5yEbTVloDmtNs7xx36sN6e90cHA1Ywho3EwHeH6zj4NGs+WNFqNEAtPv1ub+jb6fsjn19qx9vx+XbUtSc+NZ002+lCY/QF4fuoWyVeyDDPF8gBaX79k7pfxaWh7HGkmB1ARN9aY/P3jhSjTIYcAjKiOB8roA7U8nxqlIpX3fbHL18M282qU9mz1TIW7Sw7bwJBwV3xTHyCeRfwbrvD6bPPl3/+mw8BN2Cb4RvAfCqh5sXsy+MRZsA+QmnEM3mjK1hqnx46yALXyPJ4OjQadYDdm+QuS0sHILdqPJLhtFofFY9l1ugKciYFwZ9hWGi3akzD464TtlJ9dfpHCAAmjeyu/Q/8fNKXrr+M153WThm85zff/kK+2kzz5WIDayTwPqzRUXlPjKRAF85ZUtfd4eibEHzZdaFW9Z2migYpelcAsgirL/vkB9oiMyqQi3HFakVj7bZ67VQOuZ9PsB5oNDpZDl6CSDHp+Xo9WS5hOAhodzrV0aF+r93vQ6S7UAOnHrSRETqMtBAdKjY7dr7/WJ+uXEwzlgRH1/XBaBRKRDuW6xU2Q2Ryc/uiN3CNbeAq5i7Vdg7DbXHhEDWCdDS0VK/7BFC9ykflOx9o7RL+fHCVQHwdpXuL4WT4DgDJ+reISpukOPqxWq+72DAQ4IrFho+0bjFbEEj1e30+yzxHV6Dgw8Gg33VCVI0o1kd+y5DCfq/X7XQahIlOIWBzII0+1XpkcD4xjKuGhbQ6HTQQFKBKmnfMEOFDZzhYAthQNuZkpfhy2AHdol9ur68oFKrBESpJ/nEaJEUBZTkEgbPlErHQqXoPdbJg/H7OxqvW790N/+7b/ndG82YFwEoa909y+2iW/a1X2bx++fmzG+r99e1/U8yO5ez/mGWfXg78A7e/k2V/KTNO+CtZ9uf+02z5SWk8LP+b/9sPfuuzAupGAnU2Aya8Y4uxI0l7OYY2YzsD8Ng1UlkRc+20AnoIZoWYfK4K8Kbj0CuoF8x+v+Mk8RvOINRRx2wqn2up0S0xP3sZzBBVwsgIoVUbakLx5OOtZ9hksbhX+6gd5pY93D19+cXdu3f301mOXsbQsBDd7w3QPfzJKQYHg4izK7D40772lXOEfOguajDsdAftDqYKNLpWFAa43cH+H6YY0wFFwZeiQrSQUJbOR+lRK/QN1UAWzrSt1pSKeoUAbCAbFoLKgBUYBNqbIiiwFEnSUASKmyQqpjjUaTqd/fiTz7589+7t3f3TeOK0zsNxNp8TryIHb0esV5PJeDwdT8ZPlISAlSXFeGPKuw20bvI4XszmpEarCZsbLivUxQby+QLThdO/vH3RbrXjNptraCLsEKyL2SN2dNtYqN8fdAa4Nzp9PJ3in7BdOlf8pzjbabmAFe7t9sULn6tbrmr1OlSMM05mdWVVEgbLiWuC0PClYbFR4Xq15tt5gfdiqd/pwpiRC/Eaxi6QHg3+6NHP7u+I7d6OH6fLnGp4D7pU8vyF9J0AEKh4OUadsFZ89Rp37TvIClRv2B0M2n3qYOTo6rRyf634Yq30P0p9gOGjmyikkw69L60S0IuWQlIvg0faAKoQfcv23MvJIjgr2DpDl2spjZ7mOsqi4EitMrgTZcc1bu57nQnYF6MoJZ3x48H3W1wRyZSnW9pJqePbn+8PxiE/6eDXj7MTXWHdUsXYOG6V42wkF8qf25cOP//52paOpMzTz7Sln2xf32f7xk82rk0Hv55J2mHDfvjmCBvyUVJRT1IHH4l6CtjP1se1do6OAq2I9hibpWaSMpXi4dhS6WwhBU59/ayJSR7fbiZ7FpHfsZfE+LObeT23KO14tQNNP6UJ5suOqS7lpS0OkLn0LjT3YoCqvtqmVdr+6EGEQAIBFoVCLDGIjqbj3yECgLcXCeXO1YTS3Vxdv7i66nW6zs4ki5hqAow4q/dZWEiRI6AtuApW7DCsGJBV2jbdRZy1aNhgoTTqDYB62txtNbkCK8S4wEYbAi3c7+E/4Dy14EogKJoWrVO8CotvEvNTeRaMWJydWyweC3iik0/vAVCwRB89s9a0lF/dtkse7aCcq4013GxJDQ7NZ7O379598cUX9w8PD/EiF3jEyhkQsLAVlGu7Wu+WPmgm0T+4oGbGB5+322+WOKSV9wE3O2jenP/O/HbokDZ6J2O1BvzBvWXOPzJ1KGrpAqtbEs+mc84uKIg/NnrdbDXBEFJB2HBMdA/1rzUasCWgiTbKMJVpaEUoxkUD1HidForBWVg0AMM5kqkX9BppFYV3GBBKLcta5dKg0bjpdV/dXBGKSQpKvk0F3+q4Xkl6aR0gdYXMhc5oGOzzdPzyy83PBAD1rFQ7U92okzvUxme7KpXD6QDrch67r005d/udTqd1Ou0hz9sdLt8B11KZGhedBaAjwFJP683m6ekRFogM0SjvlpKhiopOmLEmjkrTg5I0rRfeQCb1N6fe/3D9DxsA/IHb966y//gXsr/xQbaoZb9XLf76f1T/8nF8N5lNNxs4zj4r5Fsfs0C11qlVG1fedXjHwMvQCGXVX4mV8YlbAPbHmcoW8GcOceFaHGqKCBeCCjZhYDgVVz90aBAHjC3ppfBVWbY+Hifb9fp8QEazzRoOuueEkCfjR63IGfeJ6BEN+IFZI6taoxbBWMmIdUeI6JwEjsf4ldPU/EScjQJRfwJTaDjZsL9xRY0Umgum0Lumq6HS0ZgYpQUjBFgcRbWWtMS+EwzBsyI+zuFV7VnlVEcke96Aq1RqxBnkvpznB4SZu0gLOk50jB2SVavTZt9pxI4NBxbFtBDIIURNiYadoyLNhtOiqvUaZ9mcL+RzEUgYtiib7LU6vXbH71a7T76NJvl6y4kYp4xgEFbmE/qxg1XcXl9D3mhIAqmoOB8QRwXEQlaxfOGOXo6FjzBcPkQ56fVAMOXxtv7rn7/OD7V+bdur/wPm1P+jbpVT9t1x9l+/yjai5R+wNbPsX+OSLPsiy56yP2CRUvwVamr0n2V//K9X/5f/+Qf/7v9jNMtVQnpfEiSfRB8PdD14yG9wB1osILnmUwGm3ev3cBRoo1bgcczcGwXe9qlWESZAg72TJxbCeXrXWI6Y02Uf6h1i2WazUvK99CJrcH8nbh9kfz7YjX0BEQYALkxH/vA0gmuUF5x/fBh/9tnbp6cZIXCx5KvEd/uz89eK2ejqisDisN9WUKcY06Jv0UvqiU2iEEIKXu94KJ3Oo24PVamXq2Cw90aLRXoc9n83mSz22wPO01jXu7ecIhuaQ8U0f+KWLf5M1ouUMOfnsa4YBUhe2YlnuGprlVDdmnAEpgvxbbsi53yR390/fP7lWzzVp1+8u59MJ/lqslotfAr1UDRYaSy3q8fJeJbPd4fdYrmo16vtVkObRkC+zfcEX18ucrws+uynqu1gLzfXNwDKbrU77nwm9fbmBRFzYg/4YyyL1DTMW7lOiA863h30en06cZbnj9MpSG3P+uDWqdvpf/tb3+60WoRihBmE6KP+IMc55jkCoee01uBCXhC4b1sPDtWrU7p34zFwoeNbUMoO6BsXGr3nscQQnazgKhWU5vO7u+9/9unDbO5EYyRbrib2L0zhEzFSNOTsC1j4IPE1IOZqJPtaqdJvdgetXrfRrjuGgXoUwu8e7SEfQzjpfY4c24EFvW7bFe5wrqVCDFUVYjkR4MWXuGn+3jd37oGSc6ItpUXxOl/26FohBB2h2WiCOOmYHMm5VDTzKo3HxvGD6/hFUpgTSkGFFB3f5BoZg0KRXRrzthxOR2FulMXm+WBCoVpcHTW5JCEXlc1fUVZ83FJik6dc3KhByvv52ueNovhFp/oJmetMcGbWAXm87wjzupwVw21PKtTcItuUO4eUiZ+onBBkNbgq8mTX/56IqJuUHOCU1pROkI+JKMEqUQvCOHA5lqBB7WNZLWNR7YzOxv3paL1KGnXJ3i164rJZIGesIPuyj0sdKP5S3UvN7KAweTO8HFQCELLo7iRWxY+V43G/OkRvIR3LoBZRE4sNYnRJwFlLtVoWZBP1qfz20qglpetj4xNpUtRN/LynObjQtE8hzl0oZi3oeLh/DLBRrzv24Ey/wrDXGwz6rXptv9+EH3BTSpdy2CRmCglsgwAUirgHmC/FYeckCyp5INtKsVQvV9rwD4AYPd8ffIh+maMzjSYwTj1tCt8ag02lGQGqNEZBgxKxQ8HRMBqIFUoso73okE/uUKDjO/iCMpQVtNhttvwGiBzqg54tltn+xD5EDVZOAADh1k378haXuwbToOw0wWhhvTtudqft4bw7FHZS/9LRkXKsXgevVp0pdHs8LoksdvBj3GWRE9vdYeUcZ/zAHmDY7o74rO3+uN4fKIw0cMV8vdkdzzgp+D8F4iV7w36hXMyJG3wtGvQIBn2ZesI+wgyOoaJj1QiI4u16mh46ih5xIJBJnoIaAzP2PVJFctFf5UKxWSp+MBx99/XrX/zgg2+9enHd6cA7haIjdZbdORYV+gO3ObtCxnkJVwThUNUsu3u7+9k7AFm1Yafwj2upE7Wh8tQEOktcSGTj5LPdhlCvXCnmBEv5rNGstbudondr7R/ab1Uz3/Y1n88m4yntBG/THR7QmS7UvJO+CymkVQPDcoTsCADOnT+9+iceALgVslU1+73r7HfK2Q//94fxfDHF9R7PpVrzQHeiKnRtrGAznc3HkwmiBHbjTdoyezrJ6aW4E6peEHfoTtHfh6x9yAGLpHV86aigMrGGCRpFrwlP2KuVEMTIhV7aHA/5fjvdbjDiXXZGvYg9vEMVd4tm89l0Ol0v89PeZ/DjQYI62iB32lGxosPiTXCwRj/v0VMf7PMGKCIGQ3y07ngkC4g4ytZwwZOG02JWG+y8Ua1zFUQBYjIc9OkeKkdnACCXiYJ0Rdk36qNTqL9msCUyR4S0EWZGJ4qdtBZjU5tdaqBJhxJSr3Nsb61hgZUor8/3bA7ZCcOAFEQs7XuCYh65auB9sZOPDSC0ni8hajpjp9dHYxAvgThAj3GgPFYrKxADtGqNiAHaLgbc6nYazXQzrkOUQxhQKVOwN++8uVhr1mvDfh/Jeydq48uflggL7NpviP3phe3psN5tXXCXcEdTk8yxg4Z6d4jmH4/UdXM8ff+p+f/9YpBvyn/oOv/KZf+T2Iab7K9/+M2R/t93+7NZ9lvx7uY/AafPsv9BvOr3D6zK4/+5+Vf/0ou3yyamBpkE99DHGAYtyP6JKGoVjLDVbHS7XfozbtkSF6M5LtkUApHg0ql4O+EFXS+WRcYt0OKIiQFzlnEd1iLN8j3kjcT+0UbMhevgZoaUkMUIO0Aj5I0bQ8vYie7FWCrtVpfwgULW691kPJ9Oc+g9x9OD5s7eKpTb3Xqn20XXHTYjKQoX4160Atyi2nwokupWi+Vek0ARD1kTgzHcUgm++zB+epiR9W4LfQdnkQUyITaIRavIB8Zar6NNJWpK0EIYwDeWhH3THGQBFyA3cZx/5iBR4IAzQ8AbR9rQ+jJ1QTHxAI/j6dv7u4fx5GE6X+FOTll89EQ0nP4gO8KLqqsql2gXbp4YAPPEBWIn1I1gHglTh363Vy3XECMx77WDfC/Gj+PZ0/S0PxEXgFqwWoAI309idrBV0LxKpI3kdwfMu9sbAFuLfDFGCDgxzNW4oIwBtBqt0WAA2q2Xa0yp2+4Qe2+WOlQdE5oQkJ3YE7DjrndfvD8mt6CHQJKyz5A4bud8XG9AoirC2mw+z3OADh+DDjzN5j/89NNxnrvomOv7ITOZpazzaKQN1UY5m+1W6CHuVoWDTAFig05v2Oq3Ks1YAEf05VpqRuhANR0gDfSCq0D9b2+urkcDFzQ84xBPYJ63Ar1vXsA9EbnSuaSmORHhGMCQFXnSMzYxujaIEgzGX9SXpukFdGbgnKc4jqU8G4huTBzkKJ9g1zF0wrFLflzmx2SSI8ryMDsxfU4ZaG0ef38q8kqMSU/63B0ct56e9ttC0sZ+IPTlkOkiq3Qw7ZBf4qvJg/OJUvgf5MNNis9+XEXt+G83pQxDJubiCS0sZUS9gv+ypZKedy4HFYmbjiDFWnRVKttiEjsgK8mxtXNOeRGQ73ZcSsthZhhOTHUIJKMzHVWMzMzWwqhNZBV19tv87InolST4KICjYbQmTR83c+WyS4Vx4uw8Z69k0sY59qPm0mV1hquiOyIpl5ph7FEBP6libOxfogefCcTDX7TL6zh5EaZIeanq+cCVMETHK7JTvVFrtxsyLOg5x+OOa7fTQSwAm66ziKOv4NUBN4uUjdteMuM3Omwgq9itKwnACvR/uVo5aO3CwdV6s2HoUSo1q41Bu9Nvd2qEo5jWBvfoLbhavVoBWVFk0gURIrMU7VAIXYlx0BJ4UOg4hThiQi/QNKg+SK3kSk5T2fjedBimpAIi9Pj4CAs67Pewx8LxnEG896fdcq2dA+173JRT7SvVWrPTafe6LsZZg8yUAjDh8rJ7w4Ydjmp/3u2LhxNhvbXxlp0EHcxBhw5wMBfisf3FiouM+/SB3SkrBboTDGWVCte4NJHTs0su6uKIA27nUKpWb1/cNjvN/Qka6VqksqNqrVytgSoko574Pge6kAu9EnobG6VqQXBoOoPctCY8nZORjMFJpn46HxKUOjtl65z90ocf/uKbDz64uRl1OrgLPVIxg9twBeoESEaODsWdK6VjkQjH+Tz0Ogfvvth+MwCotUqNTjlsHOG42UmhvrouA7USToWuROFQzvliTqtGw9HoatSCfBEAGpS7pg5eHNRy6s9m1+/3rkZXvW5PL+YIUNziR7udGwDw4rxtfwqTVQn68sXh53EH4OvbMS+++7/XpH4Ynt2QbXB1cFwn/Ozz5fJpOnl4esQGkCE1d2zOOe4+GY2lOkeCHqdLYtgPwNGi9Ho2BUtBB2v47WqMYwHg6ThnfIhCyKEb8Hyr3XaJMzMi5NqQfSCsT8PEFGkkvNlt0kJ1IB1S7qHiNUdSCXdRDoTe7wxq1QYcarf1HZkcrJZRu8qrly8QPupCHDyZTOgM9BfEpD4RnvjGTcgNfapHLBoQCxPQNtArcYUqzlhxQdOoy84p/1YpGsMmMuK6qHCMt5V7nV5apZGc4U/QNafY1lzHCr0Mhk38sYZwENV439AnyGm4q/qQJaXWGo12u+08EBftcnjDSVPrFe2F0iFPwREpH/XNwMzlKWWH8wQ34hkEQuuQN5mj/DSTCIAogAwXiwV9Os0X81U+X+cz4pD1arGKh0Cc+u9DnPakKO9wprEAvprjZ6DjIOtwLGC/3J5/7779H/ze7a/cLgDn5vsnS/6xt//+j7O//fIPiAH+xSz7n2bZ/ypI/3+UZR9mWTvL/nyW/UnC+izDMmFM37g9sbsrfvl/qD3+X1pHb4o4Cxy8giJhdSA1Had6RuDHLwgi/1EM+pSAiBNoCMhBHyGiBFgoLPoX+OBELFCJEMKpimCTdwF9x1Oj4ppxztuq1ekXIF8sMTH/Lz6RP5QSk2R8JoX6YGhAf6fdffnyFTEhFdhtMZTwIlkB5cuXKypJkNfpNaG2zWaTjHcHQ2IIAU3zLsT5DLR1O21C7eN2X82KOK3r3qDirHWdM6a2WK3ePT3cT55Wh/2pXIS3SvTMQUdH7dB1bB+ZtHwspUHlfQZm5fy9FnyabM6ZaM0F1JtNshIbh5Bm8jF+ivpuZJdim0pldzxNZjMMBaW3XBpguEUkuuILaROAddotb8exncHb+mDgPXcaTkiDFSOlunJtsLNZb1vt1u3NbbvRenp8wt+3CYwJ6Z045DT3eBtYlyYv44EEjIi+oyGVapVYgsjt3f3dYrnyBg7iOnrzhM5e5cvH+8eH+4fp0xjHQWG0wndxrNe0RKzSueATfJNKDDg59Ta4SrhE5eGd/VbDhRawQSpDzgugdTxerpaOgKBdheJqu32aEd/l6qIvEyhIvvF3mCIfGEnMKIMi0EzE7BDGdgtgddvdYX/Yb3cblbrreqKKrj0AVGDGaJmtwGSJdahWr9t5+eL2zetX/V4PWEDfSIgKAl2wEnq53elAqSiSigFNNCGaaS2oOb2q7sJB7Ubjw6TCelhvdPnghz3v7CngQkX3Rhh6QAoHvLwnDHBJ2PxHZZPC+AnHoRFxmRclIWodTj+jtS56EK9YiswohwTmwSZgsRMm5bWc8jcV/+bGQa+kkpEFR9J32rjIr8sWOwrHfC0has1173O2BnF9qHv89+clW3ejxK/Sf20j18vxZ0zwQGRlY3SOUQOb4nbJR7BQYDipNhrVcM1ZKAY9HmmeLzDvyxZXR9HRYv/7ky9OCtqRgnTWIkrmLJ5En+dV7L2X+OXay07KP1WdLZX0nOaSnu19ysvZOPaN4+/3yY4GQAHjvO2IHo0UUoaoZwoRSabvLaJ6sIxBvzvo91vNBmQYBcNxV/CJFd88iOXufDYXTHOJNoTGZUJpmtFAhtFuaElUwH0S6xGys1OFg8LG2EW7Xqvjp1u15puXr2+vr30eYbfVKdccQ8TAjwC4bztx7JCczF/eIwSieqniWAppFEPwCtukD3LpEW8HxlQLXC04IBScT8vlcjabY8X0io6hXK6XynW8ydl125MkqTFQZnzjVEiH/EAlhOni+biesu9DAFIgamgeMkF/aCM1U45IploBXyDFAA0NOHIqDDaUXlHQIHQF+6JRxUoVyJIyEhKoyeoAHgHyRYv6ve6bD16DO7N8DmEjMgG42KgjSgGzcAhptwWmLh1P4wWAUBnHXotIEtzebL2RTiJQznjQGSVHvWDJJRY1D7puf3xz8+J2MOo2GigDiYqVIhCDkyJeAy0WiyU1N0z0VS10emCjFEcUevf7BgCtnoJ0Rm9UGhnRi+gZ7seeLGZtfEunW/XtiWYV8OaDsw76xFRRPg5gEVERbm22qNTNNUHRi+HwCjdA5j4LrJd1zeZ2G71pQKkQYsrCZhsAHPt/5h/6GYB/qO28LUz/s8Zhjmx1v9BtSSq+Bbq52+abFRQVBXfMqVrGiPQTNFUPZSPotPVhB5Wc5AscyOa0n+Rzfm4Pe/yGuph63hlBvgMAp+Qo6RbXH1ZNdyEEujN+e2vYt+IRp5XQWVgIXURMQBy5Q84w3gjsFst8s91QXySpTy1Xz9Ay18Y6QZpfvnyBPOkj6BTG9eLF7YcffnD74sVoNOIszoMKABC6mRiVp2jaguXv9tvFbJrPZthTN55mPviobRpj8MFcY/pSkRN0Hb0O5q42K7Gj5GPHxirSeuKKA6ps3EkP+srMI6KA0FfrNddHomudcYcU1qhXTFx2cjZ65aCbt0QOG58YIUjYzFfL2WI2mU1ni/l86cvRMEbMxMhEF5upfqqKR8A1owJMyt/8vzwCkee+Ml14xrcSBW235LaAecQUw8u4PhyX1u62kJvr4ajf7aLhxHsoCPEDnIzjoiF6TDbRdXyj+bR6td39598f/NZd9yeLzse9dauqH/rH3Oi4/95n2Y8GPrXy+26EBv96lv0nWfb9+AnR/80s+xvPPzn1z2fZH8myXwew4gjb279Q++zfakz/ivG3s+HRLlSLUJcOkq9rAjobzDhUHC74OB7rRvlVdg0fxIe8sVNUiHQoEZIAcJBusohiqUC3cr1Pg9W8gVA3ljCGrJBF1TuDyI+Olk+ENEUPuxTow+rpJgKAU5muBOWrtcFg+OrVK8pHISCmoYAlepNS6PqY/GYo3mgaz2wP28Vyfi4cOUgjKACzGw2G9VLluN7WC6VBs9NvtuvCIUZmULDe7T6/e/s0ny2xfEoHH0VQPwiEeqLM6XYT7B9bQzAoA8Eo9UZoAD5WgesNISlAWqIrC4GrgjYxvGmcxeQAcDQQlR6Nrq5uburNJtd6P8En1I86HBATfcP5Cfhcqz9AfjQHCUNPt7tD6DtBB+ZVQ3KUoKM9HuNRtMZiMecbtL25vWmjyJ021r1ard6+fUvIPcegJtPZbJYsAplTjEh+2M8X8zuCgLuHqa8i8dV70wl45hJefHKnGx0QBb1/d/fu4eExnubaUkPwQY1BTWJP6L7sKAxkiCQcS4iwklLzfDmZTbBxDAnX6ms9Gg1FhzMGTDhIm9lBOXzxpSrsoAAKEeq03e2IdjiJ7+gR4/QGnWYLpgC3QEoxNWBPe5HDMs99SAkVPzhvYdAf3FxdY91NqEyjSUOAQTJEhvQqPKE/GHR6PYEXw1HP9qguwqcCVg1C441cp4OiiSiJzQuf5fnU6zQ1/LqDQfErRkYk3VKqGCWhOyKo42DMFDL2c2gS+qDjQ1vkCeZKcapbzEsmVKPChCXkhqxDQ1OqVI5+k1ISSTfafK5Q2kgZiS/bN86ypSN8sxE00S5yT2VEN7qhZ2ZBRhLEVHycjQqQmJ+02wPPxXlVNCQdez5jX3MwnSVTO44ejd8hWGQS+XqWgyaPK8AgFATAcZ0ZepHuQUvyPMcuDH4iZ5pPZ1H3tFFc+hlfgoj1NqX5RxuiTvFtI86OAaUt1TCSfXPjIGfZUsr0k+OWIYS7sZ+Ov/9m40rqknJ4v32Vod3omwqpYDJtLlPuSjeippB4FOD6is1avd1q+VId3/3lU6qoLmml4L5zcIvzhKX3Oj6Ziv3SPI5by2IRAMix4rWveNpsNmVYXJpDRZSeMNpaOZUOAlOHlOA8yo4esvv69avBaEgMz1mKjyGGDhdCPakoOo4QpId+hEFlEtnRdioQefs7eowW+TwD1IIaYoAuQYG50ROxRpCznGiww0suZ9Rx/QM/N6AoxKbVxmWQRQwXusAXvhxKRHnQmOvRqB8LBFEoRoTvoxWUqg3CqRBisAbM24F896gTGijJRgJol1bJMZeUIyXdrZF5km6KtZghEXAWOgf7brcaV8N+o1nLQaDFAtJIBhSJtEWhmL+HqoL5lmRR0fN6kNDI87lRq9KoeqOxjlFaFCqe4EIsrlLgqGrBlzA4UAahOZ5b1ZovUO/1SxWwcfM0G98/PSxpaaONj17kvs/B7kayiMBAxtE9/Ae1fvvlzwYAzWJ34JASH6oGRKYtqiuM4wbyZQ7WU7+n8fjpaYz2JNsNganExie+PswZUfBETsH++/2BjHB3oPEAtI9PLFfO+vBCkY4rhf4YYKDClZfHwb+y+bkGAKd1YfKX2tkyuCN8SA6Kuh4h3Mg+ZkqdCCivb68bzqXbHthiuT1BvF6nwwkS7qfjt08P+MzJKh8v5rOY2BqDplmDWNvJ6lXayFWEFjQaagtpTR7CyK4Kc8JhlugSSAi6oLbLyB1sltfjEGJSQalaxsfTKTi2p8enPJ/T/a5r3uv1uj0QEEJwe3Pz8sUNeo+ionCoO98oMRe+ePECTobuApcInzIxWixNnY//ulwUdu0NBEIADqF/5ENb6RH6jtakriGiZh/hTGEUy+XhfIgXjNR32+0yX5G+2yWIrKMPaEStVu/2nM/jzUSq1PT2BUYltz7sCAB++Zd/+er6GvWa5znCAZLQmrWPlfvi0s1ug6yQHlEZnJ4cqQCqmHSGb34QcMZMSFCVbHQeStspSD60zeVQTu9Z0B5Uk/qDIL1upVk/xmtNt9AygpPdvlGufPz6g5cvbof9YbPRCHeqY0tGqptCRfVQGhQlmS3NOB4eN6UfzJp/5ZPBf+dl3qy4AsM/5lY5Zbe561l940VgabvOsv9Jlv3fsmx+OeC2y7Ivs+y34zFfdv6lLPuFePa3dCp89heqP/m36ut3Z1gGXJmewrwxt4AnYlogF4qPVwABhadGowW3IwDIl+v5wscf4B7L5RIQQgIQY8iYHlcS5vuwG40mFYByoVpIpuVLnZoolbAZK3522h2YdPKVjs3rYMmJv8Is6Qgw1fq4Z0VsjbyFPFz1OZYEKJZEicBHIAaZYxhYJc6MAK/WqE7ns3f37wgAGu0mkTQpAboOMEyj9gc8WL/Ruur2CV7RDIuqlCHd7x4fYLjE8OhQVqugCXonJ9W6JBc0CKOgqy93k1DZ0DeAFCwkCKH6HETnUH30A82QFpW8PRIGFcAef0Mr5YuumwnXBBHiKWeYOoa52azzxYKK+ZAynrtYoHuoEdLB6HxoGLDdbOdY7ZKQu7g/ECcfgXEER+Dv+2G2viG42Wohn/Hj09PT43QGjZ+xN51O03gBtghap5cwEF9HV7g0KrSg1WrRwV9+8eXbuwfgCduxlvHUMo0lUCdbaoP377TbuE/qAQRhMj4Xt1ySJ/Wn7qBQp+MS0iIGXYzkg8bhdehLfLL3Dvf7sHFfiU8vEOdRPAEjQqNbw7pk11y+zBerVQ5OUKLLSrSayBGjpl0AI4CJ1gFo2Gm5UJY+S6Bx2Ce4zOeffw7aKH7v4AGD9WG/P+oPBz0HN/DHNOj+/gEAIaYaDkeExdAn+m6eL7AOnKQZAhnGAcjD0XwUEaWMnpSh4vLwcuJAENxII3Tz06oclS0dB3wEDMpNA0n8kEZbUJnRsiNagag5wFGuStSNcyjhzrutbNTUtR9Cm4QjbSNigDhipcz+GQD5iiLMjZ1Ic9lhs1ja/9NbOhJfqi1lUESUIviljX02Dz1vpv7aKXYia8RzKY5fCCftpCNs0YKvX6VpvD/CV7o81eXMR9aFCAUNZI129Xvd4WDYbrcxEKQG3aGnuBDDQjEkVWTxXCDZXvbcrEgU5Y/0HYU+t87wwIHwOBUJL9L+auMECb6+XdJd6m+Nv7r4OaOvH7GvYnt/0AuepcQvyks5KzuOe/75Z0LBs2+87nY6vQ4q3aiB56dztVRuN1tciTrB05AYakN1CXedC+SLz7WRdgcrrpEPwBGmvMQ+Md1Wp43uIWqupn7YEc4dM8cMgAhsELwik/lshupyBPWezKYoMN5fOlGv0U/b1TpCK/ArpkXsHTPCHhASdVZCYSPRlCRkNvYN6hx4dgpTBf4Dlm63GywJbpQCA+yR6kLDeq1OLChcffny5fX1dbfTJeAIehCGdDSrckkUbdTqNIQPGWNT0+kEDaEKs8VsuXKCMhaG5QJNyIUrhSBr411Eoki7idoFD6ACVIzNliFhSFVENjTBWdG7TdWwpTga9G+vh7R7sZTMIG0kxlX4CqSA6sLC0eKYZeJsT7JPopA9xypn/W4b+gQVRva0KAxaFYWtEaU4y0g8cTpG8VzwNn1WHMIAe53JePzpl5/98Cc/+uLt2812h2rQZEqhcjh33KpuHqdTr3dabSRz2h9/8snimwFAo13uDKRuuPwEPXQeVcChEnBDZ0mG4Dgym8/nszkpYVURHdZpCIDJJSgNzA0XlC9ySDUOD5Cl+2fT+dPj43QyxWdIuXy41ruiEEf2jexdTVmUperV1+fev/zzDQCOq8LjX2ye5s6jQ0/oajhIoVo6QNCLZx9Fh0wSmHoPqVaDlwDueMbdjogPsc7xRsvFdJXnu/Vyt/POPXpBtlLnE/yWRqUNOvXw8OBz2ZhlKAHWyXm+tfWydjsaDLAY7yMdnYEG6nAcX0D4Rx3Ils4bDmT79Sqixp3ufSv+fo9vRzspGFKyzOeO7xrkOWavwzUgxqE7RY+Sqcl4MjFWLvuID61otZsIGdSoOcO2XK86zanTbqFV4CyZ4N7JsFSG2ej1HITBJIoE3OWKiyFJCnG3k/GMAIZI1OcOG00cIk1BK7jG9xYsVwJXzKtB3V1OmDgKsthq+VKkfr/V6RAiDobDRrtFqINzxX7wx2yGiusluYGDiA5vTUPsvxhbRUQpT2wfFUJ02rDvY/ZuCSEErlUMwDOUK+AQJA7ivt7vfByebuQSx6Z9sUin1nz94rbf7be9T1WhO6AX3U67WauLXngynRCby5NZkEMIrvFKJgDJYnv6i7/d+u27+rBxftXdP6PbP+J2tc4+62af9i8/32+3Wfa/juH/31AA39zQk3WWfZJlfy8S/M8/qZ//w+u//u9ccYJ+Q0x0KFxNkWF63gpyjCNC+yJ/ZDpZVqvXE9PieAz2kdox/I+/9a1Od0BHQA+41gnPmDxhQK0GCCx94/q5A1OD/Rdcrh5PCDHlCPxNsya5b7FwtIkdO0WqohvgH9zXW4cxeOxNgEJxu9mBMBSNp8eBYaL6s6IPvcDJX7y8oesF8cNuMp2jG70hQV3NddMKBfh1OSueNrvS4dyvN9sQPHwAVMMBlNJqu3maTt6NH5dYAEpTKZ5KjqfgHjA57XbvOphVIJPAnHJdPG7FYZyNqGok4M1A0BgTo84QWX4iOrwLmpL6JRoYLfRINFOGoPQl9L4cfoV29bpER762E1eZnfZ4QO82BDUnaL+5uYXfTOfawWS28MP/mKwzHkPvp3NCtHxBegqhPrgsPJde1P8O+uCpQCygNQIYb0I+Pj7QedJypF0oXF2NqNtkPIH0g9VY9mHvI8vddqtRq3qj+XwCAF3SueOdMVcw2PiiNlpGN3EWgYj8wPhuj+SJJqkNWdfACLHISVKAEO4cwJENiLVxjzhmIiFqOD1NJMIHZKgMGYTy4HRwO41KxTd2G3Isl5gfsrUfFTCXUpaDpTgawA1pjGdj9ZISCgVYS4yP0BLv4XgJtao46wklxytBINBOIMLsQNx4YQUujT5DPA4fHI4IkapyFuNH672TYwHP3exGTagzbfU+vKEALpqe5ndMRPQIW3DStKuTIyozAHbki55CSghfcRn+lbBK0dll1hK/pKOoGpUqYUdAS2gX/7narGhX/CZmvhSRasbG8ctebO/PpuPf+GbTAiM7OQmKHrUPnsxGx6RlDWEsFk0arksf9rERYVmt8Kz/osT0TZ5xoZeKRAVMJsj910+dJEb8lnYJWPxBm6wKSUCiCEThox12uAQ4Wi1hct4bsTguArCEk0tzSPO8PYtG9fA7WGmcSH9sBkXGjrINmYZlRcXcRMyQCN/8ZOcil9hScWZ8yc8tHfz6d9rY58K0nzL3YBz3+vSf/rV6lmSuHItq4ZFxmlfDEaIgNZRrs1qpqwVflocthAkUgEpv/jcb2Kb2bvdZFoqEmMgIE8S9wux9acDRqZuYJ6CaG9vncB0a1dWIBiBVrerKxZPJGMRZbdeT+fxpOiZ8RXGVAK2hxtjwDgdLByoUYA+s2Gx2Ebt5kBYgOtLTTIWhPGwcrYRjOPch5l5SfxDDdmMkvgB3D6kqA+yVcgdMqPl01H67W8zmK0J95/9UYA4OZoCovbYjKARBUIg5MOvbAJAYBAwi5AD0ehXRpOLl2lBZV5wLCReM++FgVtC6SegcZ0TwoazR+8YGOlA8vyuv2KrzERgf9Dr9bjfchTrJJdUqvDHu5lhIsVZv0ECBTn3m+BEj11piLIlg7no4opwFIl66yDVnuBwA7PUG1VoN5Nn4yLs6gLesFivYR7fdAZ8fHx+/ePvFdDF3UHK3i0FaX8cGiUpqk1qMwhFglbMylOXv/2j8+9wBaHYrEd8kXaeeVCMkcXLtf9qwmC9cGyfoA8dxz4id46pdjMuygxLg4YgiaC2VQJuo3/39PWGKMSUOw9uvVCSG1iLiVIdi8fU0yFB+eer9yz/fZwBOq8Ld/7O6n9o6x9j5Vy5jBPsTNN3VUpEWB9FBzB3hkY5OQhy4u8VmNVnM+CwJB1CMsksHHowevf/FN90AMPlvsyaSfnh6wqgQELEkpB/qL4kIpSBbYRy928lvjDfqdSAUIuIYbTzOCGlr4Bl8mU4detokEjudsHlDrK0z1zE57AwPiXN21P9oGDabz9ZplG4+N9yIua2o1nbvApol74IVFksHBeuEhlUXN405OZhhNYI/bRtS7vMeTrlxTFQ5yTKUwwFBSTic9SHDoKqnMyYIvuTLJRHgkjAv0NP72HsnC6LKSBtTAXSMjB2bdzUk7yF2unyHkjo66C1/4KBaSliQbhzNZrTI8ctaxSWH0Xu0izxRGagY2ooAaRpVXO82U9cZcelDoYYOQjkJiAxg7EusytkwYGSrpbWUq+1K7WYwcPIPfGK7W+XLWrlMuCwFAUHgwEZkjjCJCj5CaXycHgKhSLlLlj0tq3/nXfe379p/+HrTqWkg/39u/7vPsz/SyuBf77c/cp/9h78Yave17d/IshdZ9m8Th18O/P7bOMt+999s/Kd/of1f/noDi2pHKzgO/nkXauuD1yEnes/xAToGv4lmVmt1DszzJZ9GqwX1AQDgbADZxx9/u1ZrQEA3a6d4AUNxPwxFcO1Leh/Z0K3AaNxspXsaTb4bjQBPdRw/lC8InDdcRvey4ZZQS3AwDbuQkF+AQOSf+OWZXsbVwYalnvstfpb6IvjZYjadTSfTFUf6Q18/4iMsaqMvjoIaFA8ngrqb3rCCEKmWaFpY7bYx73+82m/XpwP2CJSiElQUIaAtgDeoJauPFaBRO1+mcziiZgAgVSIfWids0WanJG0EMuJSX4MdzNCS/NItSl/cVEJHGbQhNJlLUVwajAjaDQPOVT4HpOHctJd2XI1Gr169hrh++tkXk+mMLkBxp7McUWfFMppHJiBt+KQTeum4AvWWqV3ETWEcgJkDx5zjG49FbR2wr5RxVKg/8NDyHYguHIIyoO3E8CNXeO7ejIbdVgsLux6NhhztEAo3HVwol1AmGINABBJpprVBt0skw37yZLVyCTuqx1sLxAtqY8tDNkR6Bu12FQcipna5CPCGShOCkSeMvdPRlVIEtcKF01joOOLFlyNZlBdaTRORuUri8AftykFacAbfhUuiFXgmkVNf2CD8wzEejLJkWs4vVv4ZgDnzzu0M+KSs9WJB/W9HVzfXN3SxY3UAc8zbREDgEjACAiBYulOeIlzBN22PjTSO9a1D5KxDoUNCpakr7eQLrkRf4HzwKwhHQejzsDlnWqK6JHX8CPCNzXzI6P1mx9pTXBEy1IQ5mrY47Q8TxnecvWzvj6ctHfzGxvF0Bee/liYKjBMcjMZdTnGQ6idpsHH4kvKSyU+lvOyIOJgazXVGBD/Z3mcSFJ6UF4fMZZGHEQFJgH39FJgS77JFqpjDerNB4HJ+YD7y+aoGX9usiZnZG/QFWve84977b7wcu/FxM1Fs6Scb+5dcUi9H0ywwOpoEHHxu9GWLIx5KO8Y/sXEk5ZOyjbTWmwMRm6RASB2LGiXBexXNbLVcIq+J7eHIYFnlMpIB5DE6By44Uqn2uz2krF8OiMBVcjmumcA77nQRnWab7ZrUJAYh0XPZQg7B87Yh5t3rukYY0gZTdbK73dQXlzj/b7acr7cbqDAu2FmYZEJfnrJVHriEVOjfU+YN5M1OxhBwhKBoEf0fTSFVahiu0/tOQImQbwCRAXiKSmGcuAaK4swfAnlqTtefXBHYaSSb1Wa7dU2R9coZE4rxXCdQhF4SKckxUmhV2Lge0ppgIp4WLBD248SdfRdTAfGCGjjuIDRHKRNw+oE7SPizE3xHxp+6mywRLP1Cm0LIu363DXDSEZPpBObDKWy0Hje02cJgS4idb9xfIAO8EhN3aRNADBYCZI0GfbzcFJ6z9Q2tRWONIt3a6/fxpWgO3pOivY+NSIOIaBQ+eVvCG+522xiz8uZAK8bsp7M5xSljBfE8fns+Hza7//ZnA4BKPWt0vNeJ9PiiBkn7EAf1xmHTW5vNSn01MBDs0EJaRV8aNiWxOU9AAnrAB9PyUsklXIiWJNWOQztjI4b6KCZsO3PeV1iu13vDOivfHnt/5ucfAPy/6vupo5iEoJQOHsPnCGqhHgieSgI1dD9uHm3Dm6Pp2ApKgSLQQ8u9K6o6Cd7pWZdhoUgMZd2h6His1XY7X+ZrDp18mh5CHCPVgZT0u5FZsOAt6U/AF31Jf+O06vgDQhK8aaHYrNbK58JqnpMST+YimrJ0B/tDnhVfwBmjbpiZRhJv1aY2xpp4sNOJQBAjxUu3Oi0KdygO7kaSwhnJ29nns/oS89UIlLmW+nNW8ymcIdqGJTF+gLCwMetf9kaFgF4o4O9RYloE66PA5KrDBzqGQ3stK26ZxRBOM6E/ma03viACZj9fLtE1cqNxvq6k3aK2Vhik63SaLSpHxvIAAP/0SURBVAMG0AHV77SJ8rt8w1uVok5DmUqD4uYGn/V2JxsgHKLwpFau0Z4GvekXLTBqyGHHQ/g0XaixQ6OBPyAOPsF1rkRQLtM6yA1UydtnTWMxZOJDsHQpOWMtyIE9ZXbKTqXlsfs7818eNAqd6qZmbPgHbHe7LD9m/87b7J9uZ53nNUCrp+yP3mWfd31txTYO/nKW/bl48Pe/jgQ4wO42ax6yxtc+u1J2mBc++1/Uxv9JaTI+GqvvjUMwXmeJWEe7lk1m44JWu80G3F/P81gx2edAfTQTsdCVgFEuoJ/YxyqJ6ufznDwR4n7n5cgQHJWfrTf0NpIhcwItxOr9XN8MbQ/QQSihE5q1A5+poFsBKI1OFbOGYkIgALhBAIaXJIftGlU8dTudNx+8cWJKzMSDx67WK0nbdgNfHAy6zXYDxAJY+FRRhHNWzUrdar3XbLVrRMvgnkM32+PhYTp+nE/zw/ZIbeMdeXB3DI7a4LeWyxVODigi0naiZAhI91mUR6LnoTD8cSo2jcIWAiBdu8x41ddJOuuPQ9RT3UAotBDF9jKx0f1w4ejsDj9xPMCHeu3Wq9vbYb/bJACI5Tuurq7a7e58sfzhj378+DTdEiaffbqmiIpXaxFweW/WLXONJmwXao5TAkupGqeBoOx0BEGNlqsuWISZQ/qvr0bezoe4V6s+2E667fbMhcUigeL11TU16XnLv46us3N7ddWq1yNA1HMY5lVrcPNOqzVwEkIbE8VcY1GkYgVIOPtiLyca+yidtzCpEfKxokF5I2iv0COQfjxcGmiHE1B/73F2OvBgsUej1pWQQCXmiH4XhVGSNJJLcM2kQSxY63y+WCzz7WFHX7pGdaMJZwkMO0Mg6AYyTHAFKkEFFvlyNp89jcfv7t7is9EoDLpaLA67vVFvgN7e398vFjn1wDnREPhBIncBHcAX9dN5hc5KZI4xo5WeTV3tBhrYaoIxV/PgG5uAItBNheMRfQfBHT2hbpiNTtVlB2MM8mTkYcxg5uYkHEeepOWYftX7n4HcmlCyak9E2Sb56S2uvWyXQ19L+f44giIHNNlOQpX5I/lTaEGLaC+W6nZJwFfQbjbazlm7yVqQNuxFTfjqo7P1P+xH1yQeI7qYg5F+JafyfBldR1LXKkCLJLvEiBxGGGFiUAtAC0mhHgmOKBaDfS8Q0S62iwiNHjllWzkSjQ4b9pCdkL6tPDWPjXalnfebiZ4TvP82i+iIkNJXadJmMbGxk07xnSpJm9NxDtpkxXbpDo6ma1Lnux9IgsDpEoPJ9LKq8KYQVBgxMiEXeoIs6BhhD45YrYAz4KZhZUwKQIy4gyQjIE70jrsHdAJ42AIIWkBRlfzDfDBh5UD69XYNmZFVBE2nKiQjUHdSIzp5PC0XC+gPloI6kGeao4hW0Ki4LakpRX1p3xFhC6IShPRoRwPJ0ZnoB0dQOESvjfhCrjLYBXDh9GFb1DmGYLA5vNUOMsY+rZaLnk9VcMY7gxhKCZcBwhUqZUgFMRNM+ub2Zng16nTxGrgHNjhsB4JDb6RPcLQj4QugWSmesU90ztsZobV8qa8G8PFOtFAQKjMaDoBEZAuZIcxAGIhENFBBNA02/nAlBo4JpRCf8sgHqXRaTadCNOrkTybgAL2OlGg7aB1GpsvAgSIzrEWvpJ5RsQJc8Go0WK9yXLoOsT/o0qhWCxa5owzvxjuFxJqkuU1g2Tn77R88/EwAAGXpE6No8HSeAYP26b2h0PIiSkQNMHoaQALqhPyAIVoVemwvcpw0tg3C52uzqq2Wi1rg8sGJ6H7kgDdRpSkHzEiuHy2n7y33cCq/IAD4OT8DsCo8/MXWbhLLvfn0odO40EjiZeqA6Kltt93CG7GvLsKUUQQ6lCOV0kkQCstED7B/ctTsA30QWrgrjFXagY5yyJlFaDr9G4oZpFE9V6uwpgMCVXacPJ/xQ/VSpVmpdWqNga++H7Rqjf3am+y7jWt9khLJGzJeXTmNFQ7vwzelxIwhqbAr9Bqx2lInm0pDKdXxOuhCs6kK+v5O43K7IDpYl1okPLDvLlUlWDTw9fE14gN4BprIVaC3Ubu64gMMMS/HvuUIBofmwpkxAISBKmA04C11RyZGJzWfMOEKdMPigqznMcvCSR3ExGSkxXZhQihbmI4rIdKiXreH2RLgUlHUFNaH6CUQIFGjRm2wXbAgj3sviTTQCnQYpSNZNAhedOQ4vUTRECBCQPxS5VzoNBuABbSPbkVwjqYQJHCq5HyKeo0AoKVl+V5rTmJTqjsqEN0rmmlpxdIQcKnVfzi+/t7dYHsov+nN45bJP3Brl7JuOfsfXfv99W24zv7Fn2S//Og7wn7pMftzt9lVlv3gd7M/fOf9ge+Osz/1afb23+uU/6t65zdbg7/V6f1GM/87tS///fr6r7pQDLJFpLudEz+cQxURO6oBW0TXoE1r6D4i2Lp+fyw+65MnwJMyKhS4hKNAa0ixvCBCWCwFftgJzjYe+KZ/w4t7PwF/8fLVy+FggLRD/BtO0ZXoOUlIT6Z2OtSzUXP0uO60Oi7mnKofBAMkwWEkZgDKs6G+FI92Pj49LhZzsFHfEwMHhMDdXrPeJFimmAIBA/1YOBzjqd92j7CgVMa6dV24osPuKZ+9mzzOCAtRVjixFu0zy0gEpaHCiAOxt9O8/8PRJbQdW/Qpcz5RU8kGaURk/TC8VR2mvtTg+vrm5vqGpiHAtW/Jsea0Cv2zbaEpXlv26THyAvA4BJAMe70/+mu/+uLmGmXnZ6/bxz0TjH32+dv7+8d8tYpnLjRWxKQmiRK6Bxg5BQAB7XYTetTyZd81fAZogGJvVisucGBepUeNy1gfRoRJn5w9aD7Sge32RJTowgTasn7bMXbCHu+5SyUAA50BPe7yeZACTsEO0mr6NMvQBzeGtxbZCz5T4vR3R1PtPgJpTZ7S9JrIkiMYI5pUdDqZj9t6H7nRCMbOcQdctEQ2vlwiItmtRhZjJ4IWeI0WoL1gRz73VqfosdvFuzilL6QWxo4GAMjEvnIY1LdMvH339uHxketm8+m7u3ebnYhKofVSedjpYbyPDw+ff/45AQCdS4XBtoMkNcY19FNWKNUDUdNGDgVk2qEBC/QMYtazOI5oRGQAVi35Wox6DCsgZ0yD2AxUodNIL1ty1o+ciCLYaC+dHB1+AZCEZh4NkFQfPOKGVC9NjvQc4fv9ltKkTExp2q82EjzvWSj1lwOgWx7x2rTj93NictAsg/tGb9L8oHLPxbrjvtd97eNxtBlrskJK7v0+DaNdDm7GpmsM4ro7HvZqDqKL1SPQMk5zkbe9nU7sANzWKSsoppeleqYt5cWmLUbl2S6HQghph7ak5rzft3PjOx1Jp9IW593Yj0IubD7lxkWRyi2dTYW6eY9Fms9BmxxXkSzlFlu6zpS0wysiD3+y0dIIENEwTJVi8LzIBATjimW+wGoCoSX8CI7Ko/GoKOYAhDgD0/GtjQysXCJ2ilU28t1ui32QH86504Fm18E7u5/uhGhqzgqWXxvf+OTq3fIf2+F8pG6jBQjiQPGpqxywOmjn1M7HpRxsRNHhAMKLtoF4Iq5zjN9m8UFO2DPoJA901q4/sVlbB9KCwA7K1HrtNpIzWNwTACgPGqtyOFTji6pgPiR4HwAgP7yZMwvP50bb9QZgPi0a2GpWITONxmA4BLNHoytgHLCJ4Vy4cqnboqxmr9Xo1uvtRm3Q6QyksD52QqOiIVgwLbbjQCF7xFej7PCSeD6OizTgRnQ3TQ6l8JHLADVHw0lGZ3EGiwMtwaxOs4k9QzOgVLhmUtL9OATAc+fLN5US+EbXxv1PRQg0oBBw+1cvbwmO6Lvrq9HrF7e9Tpd8KBQZ4InQsmqlplpSHcHDVWd+6/t3KQAIQflS/Wbnqvzy4z51hpGiZ/h+6oqUkyVUa1Wd8m4z0MdDLLYQpP6gjxsmIsNdcVZvl3kvSY/oOj/EZI14/1QT/Z3NpjA9eh0FTysGJr+Iqgn7AgFHSgB+45/ef+vfXhSqVuzntO2fSv/tv361+KFDYPBIGZ1r+5xwBrujC0jXW7XhsI++gSjohB1OupK0FV+LQEAy+mMBBMWzpNSfNtIW9DXxvRjfwXkUCJpDzZ1IQ0Nj+EaMsBfPJ1wlfYBX0LejDYVinTA8OEe76duDWh2p/HyxmI4nT/itPG/VGy9vbj/64MMXty9gUtvF6vHuYTKZwO6sYpqXXC2v1sunyWQ8mwCO+XqFd2p2Wr3+gJAX+5sv41UVmy3+qVWpHuKlsGgklaKSdDqVx0+5zAJ0oVR08LtWA+bp61jlyvciiVe0EF+P1RdL2BfQ43OOtRoGBWlElUmBOZAhbr7f6ybabDSKTLDlCBfRBIg1KpASw+ZHoxHBDDICynxs4HTEhQMXqCDKSVUbvkTYacT4APQIFMTOx9PJfLWcwlXXaydlSfSN2ukJ70oddA5Um2iJo3QHygd41QvFQb350ctX9AqVU/jQhUpVFrjd0V20WhMOqRIebY671W4L67h7fHicjJGhsHAqVAqFQav58vqmUaqgSUQ/ZN5rGTKNJzPQFxkRN+Oudr5fLN/s1kj1n/vj/+zrly8Xs9knP/nJmzdvBsMRxHs8mX757i34TAVmywUVJhykf7YrybeaUwZQTvnSqTJgxwhwPJ0363W+3iUKD4aMp3MnEiNWD7iaZ6ftGrKobqzLukX8ycVKRtKdWTrUAQLjKLqMn+h19JddzTlAl/6iArA3djBzaCvo0283f+3XfqXdbHz2yaeoKeyz3ai/vn0xGvSE8rLT2HDo4GW95strYUtO7fKWw458t8f9JiYHbtfoA04OwzwQRhqx+FxxYzKfAytlUAg/BOC4CtM6Rxzx7ggSOMC12dZg/612r96qFysEKKgKQS+d9ZjP7mbjyXKxy07yiEYDJSccrpVdFB8J6BtF5OLVcFQ4nLbL9X6zK558Cy8mn0ASmUBTKgYePVzi1jWwDY+JpYgnPn7z0bc+/JAAlZ9ffP7ZcrFAvaVvcCP0Dp+EdJGtG/JzMWZQA3O9vrn+I7/6qyS8u7+/e3wE3jf70/148qPPvpgs8jVdyIXe2KAvvF0OjwxGTnR0RPjf/fZH16ORY/alooNjKIgukf87Y/1Gw93tlt4kcMXw6RrQFsdKiZIvNvK15/HTOuWIuKUXWKpRnDohb5OXBBeMm5eYvX6dgkjPhuiwEjwul2FWRFw6EOpZKhKkUW+wBocdvhYj9um7GFfBVxJoVOiq3W5VLPnoCD8pF3KvJlBisUgvuzSe8bwylL8AoYR7272vJqDnXE8JmD1dXQ1f3NwOe339LY75nBEgtn023QkSmDb1/P4PfzCZ+YKa/Wk/nU7hAr1+D3Qbtrtvbl91O91Pv/zyez/80dvxU04VCoVDsUQFdvRZqSzMqww0C6zEP0hT05QeZQKBqFVROUBmuVliodqM8ihWigV4h1OnanV6CdnQzHanjWNZbVZP0+nTbL7FsotlDI4+wczjAQLkTWnpj3eY+aZ/iPQATEd+5Py6F3os/SDB82Vfbe+P2HPP3+83zqYE+jv6HRSk0hznjJDJxyv4R1kctE1SGtN4xH+6dQ7zRU4eTHl6NPlDf+HI6FBaYXoLiUjJ+aURdshPPGJyVQ4p7PEQSBj1AkCcpdbpGnQZADhbGv8Llu7wxb5DsK5zCQGYg5rCB2UluQfZEKz5WykVOFoZovCAfzjL0cuvVOnnjf10/H2Cr5qZcr9QmjCP5y0dTzt8o7lcEzZ36SlyS1tcRBEoGOAUnS8dNg2JEZqic+Lfsev9N5hBa9Btj/p9+ABI+nh/Txi8OTn8THBOdsN+H6HtlptvffwhDXt4IOx9QEI4VnwBGrbzZRpHfPOo178aDqGhQcExazhJVgqKjh+k0sDm+rC/W8x+8u7Lz8cPx5KjP0h70O5+++WbLkhNz+3Oj2yuVwDwlWjZbD7HhYHb8MhKFUN0Eh3NV+YFWrQ9HYlSiE8MDQgAlEd2rNSr9QaElZaTTj+NQB26rNXhWbitrRNZnfBDRkglVjZZgXVXV1dEh+1ywXjoeNpSxWIZh7nc7GoYi6vVqdqyjt0WVXYwzEUaK/li+fjwhG112q3BsNuolXZgezyeSn3xEjD+U6G03u7ePY71sJDks8uVGjFAJndbwpRY/+NsJFVz8WWQjcsDSEvRXiWGtwMV6dmnyZgObbTrwCDQNBj0u+02XIeCNofju/vx43TCJS7ZUXWEHYBqtpo5tGbjwnFOTtxsaALhwsvr0T/zq798M+y36CoCBuKro2slUxZ4+8nnn3FVrV7HGoCaWs05VIfd8f/6H//WX/7Lf+W73/3uV3cAmp1yd9AIVRN9kHVIWI0GOWkbKIsqtlrODcDZ4hnLFYdiMNS17z1GCQH5DaqMht0YWo2UnaOnSBB6Qc6+wQ4bIB9ncAQ4guZquhvGL7xWXp4G/8rPdxnQ07rw9P9p7qYWGDYZGIpHQufomDJRINTDWa3Al7ctfD4Yluv7egBvDuDpO00YKtdZdUMf7T9gJQaGMJ9LphHPAhuGCDQyLUbObwDxlMEuq4WC3etAmWSzgIZsd/AGfBL+G58x6A9evXoJGSJf/c3Zp/tvr69fXF0TIncabeoQy/zJ9elBilF7DOg7xLvgAmQ/bS4ossQznTs9VwqMeRk7epHqwKw3u8u766I69cjKufX03HrpTFwUmZCjGzfZqy7Ad0Id5RNlHRLMH40p42VLpfl8/vj0RNxC/oiGCoM6DTVB5oGCwfwkQI6F4dedXCsfq5ShFDTk6elxNp8lrh9w69COxu+gArRVTq4PJvoA/U+HrFTaHnbvHu7ePT7QWMejSk7iipt8hDydRt25VdU0xKlzxXjjSTR08gzPq/V7LoKbsBuqROZ6UxWACnhHCJzCtdP1tUoVlkCGaDssFhsnbANGW2TS7TUqFd8XtYKj7peLVb4CgLLF8rjaZbtjZXss55tTVmnuz+wcF/n2O7/wK53e1bu76e/+3g8PhD/13uFcJc0BYKz3ipX2wxMYWoLCLRZEO+f1NlvvzuvNeUkJOx9DIFyJOSrIybDNQXZfAXuezuboJAqlgp4zCPbGRWMPeCil0WxilRx3MmNKF/7YAFX65woGcSdBM0UmuM6gionTEBtQoMMbbAJ0aAVA/PmXXwhQbkQ6KIPhYB3cqZTBDdQpQKMs9d/5OAoyrwpP9KOAg2KQbBcTr4Eg2SxcKWKDasOJTJAe4k0Ss3EebMEQwJp9vq6cCoNmZ9Dqpvs+2KBh8H53Px8/zKdOoaMdABLeEfJlRF86o0rEbyEBuhGt7jRbNJi0mDrQBDpTf/FQPuJGtre3NxiIMg3/LaTuD4+PT0ii3+/jh6B5qDFtRGIIM6VUjQAEyXbQR5ybsYEuPqxwyxEqxSWrzXo6cYKKOfhYql1Dm1Ni9JJ+YocGtBr1njPmO51m44xxENP7ftwd4Dro93vtNqzXIlX4I4SYWEfNj5mgDpMhpUAtx8hxWXZlxrUOFsXYB6QeYTswQW9b7YwPO3HcGwIcL8cj8a51qsjRNv04xkUb6Wp0iHbD7JSAhQZgUhPCuWKp0+w0ao3jfj+bTsBhuD9XocycxbKQKvrc6/bhdt59ClyLyS8EDD6rQxy7Wq6RHrZG91A6muY0yFodIqiIg6IRLcS8Buc5Rrf7DLdPTJ2OaNRoNHzz6tUvfvvb3/3ooxf0Xb2GgqKywGBoxw5SBpJTcWTg4A0ZkLPdoVLghhGmMC+yKBnETmG4r9JzZwF51UJx2O1c9wfgJ/hTL1dHw+HVaEQTYE2T6ZQGAoJyHjKPLWkN9dfEwtA4GNYX+yFrfmqG1EqbVcjp7PstHU/7JogcInt30vb+Z0oUOVsu2/tTlz+cjnzYOIs529sqqOmtclQ4LnIzHekhJZFtOpHwJmUaOpHSmZIzupz4g91TgqpIQoWMvHFDPtW2zPNFfHy4C1UCVeKxYDIicapH1MoK880+OdJbHCBR1NAC+eYv36aPy57PRg6xYzqrpvDT8XSEfWsaadjSkfiRzrt5JDb2lW3ckZZapTgkknKQPuKbxjqKylXUN2rlfoCGm7/EXBwQ1VXbT741jDCAFAIICr1Z48Rx5VgBrhH40taOR9RsMBhgAfhcyqV00IlOGQ1H4GfMRd/DBgA6qqu0ca5oMiihPNOBM+SHyuTb9XSxKMUSgtS6DezDBLICH1+6XyoD60CuiR36cE41IEamnKML9Je+X8VHAcmSbsEqB71up9lMXYRxNRu1bgfgqoA/ZFGOnAGl7XqNKjuUWHYlayQCZhFvH3xX0g4LkdBXynUoJY10grGLLuLw5kswYpev17CRyWxG2AhsQKVXy9XT49PElWlyatXr9X/pF3/hl3/hu+1Kaf54Pxs/bhbz1WKOynn7e7GEe9zdPdw/PJGHM2ZxUkDjpWfTVBbnIYukVcdQ7L4IF6kxMneoM/wIvbDIl/Sy91uaDXCAUI2uXC2Xc4pzPNG5kbB5EBk3QocPB/1hfwCYIxbxS1LkbeRKFWRrUJoBhJMrBGc6C8eJCHDyNNS78UKnT685h6LVhgb8ne+/+5lVgDrlVg+cJVuSewEZ8YdmwPU5jJ6EPuOaKdiV7DBSug1dpEkqDRauiypcXY+8G95o4NbQS1JwmQNTjvY5tQttcCKa8zVF5hhAEsMgwIYpvgn45z4F6P7frx7mdI+/DvstTBYI6VSr/XqjU6/7aJ4VOlu1SlHSDRQlZo83PZyoHRGlo0oOWem3+CAe5E/f47ew1kMRsxHgwpG6oQ2oBnwx1vl3MmjpdGqVq99+/ebj129u+kMCgN2K6JOQ2ytQbnSMaxyPL5Vx9L1ut3QuvLq+/eDFq16rTSiK3tw/3L99+/bp6ckAEW7tNLItKEI3cS3ehciMgNApL8Rp7uPavI0TK+0sDahBhIqleFvNh82l7KgmJQI69Dlqp9fEK0svKt12h5AdKoxvxN7pNToRu6L9BecXnTCQmFKC0jsAGRQksQ3f7rSYL6azKYoITFFJFM3oZOVEIFxvu9nmIFWazmYPT4/EEqlKomdSRETnFIUa9k8v4fyXu80sX0yxH1KKlCWUGCqJQKj5i9sX3/32d77zrW+/fvkKBwxTMY66qKuLl6PhnW4HL4I1hxL6pgvqb0AVN/jkDXF7hB7ROIz7d7PpDMpFaeQAZl0Nhv1OB2CLUUlppd4onvHGS6WckQ+0I5yUfM7HkPZ7Rx+7vWW+fHx8uLu/m8QiL/d3d5jYmzcfTHy+h5CfjWxCDOF2qTw+jSJQwn7bt7mhXahY8ir0MQGAVkw7OQHeo3eOirpkCp1CKri3t0JbDbLFhJEkiWkpnD35JKTNRustk0KjTGoA+PJJadg4iRIuFvOHx4fHpzGciS6OmUJ+mz7QUJKpXVyeM+GI2Om0EZET+0EtSZ8oL/+kfD4i5pBBr4+yu2bLcpWjOYA4DWk2Wx988PqXvvvdD1+8QgmapUoT6LXBjjUi/fV+97CYjlfEX9B5XxRHVyENlKderfliyP2BpmItHIELdtodqKQvfEfFtvt+twsMXLpbL7kndu+Coe02TUd9rFtYvWR0ib/IiVrxw1BQdF4ns9nEIDjO1EVLsHsaHSDhQaDAejqAso6mk40yUMHZXAmOfhZUJJr4Zs1Hrlmvlgfd9s3V6Pb6ili8gM2ulof1Cq0uO0tRuo7FYevwy8PW5cIcro6C7UR7VZCn/sjCiMwuduRPjhuQaCL0LWYARp4AHmZjVEBGcnorZwBNaEhyARLJ6gSss/ohgeBg8BkqT1m0HtbiTc5qo9qoFH36EDZMoZBzn0vwaaM6tYrIHyABg/H4ZXLS6xwwIqfj7rfQ912uS96gmbu1d8bpB0L0drMJNBEAUG3qIA46G+1AYIamo2daRHaGQU4nrn0Evn304Yff/vjjUa/fItLb0IlzOgDlrsSCrYgGq0Mh0FgMRLF4+2IfLTKEom8QKT/5EAMAi87AbTYIyeiXEI7ftWI8vkVUHfM3aKNyOmeP46fA552RJb2hSmhYNJ8O0gKCS3lGD+OqIDgcLCIwhBOoui6VBHG9m4efd6g227PZfnU8be/303HzoF8vR9MpvuN3JNBgScVXJEkpVKsESX59lSdbVDESxA42S0XMpBi3AhBmDIRzDV+CTKglZ46Yw25zPh7QvVqt0oJoYnVOk/DdfOAzOZIX4gIddNSBRVG9S/Fp15JCU+NwqrhbJEk1d0unSJSkFKfc4eKEclwSCT34Pgd+pn0SeI2bpaTj/EjpvSw2GoZFsWF9HLdq38z/OUTRhJ7rGvXnHP/JntRICq0ju/A7HXQqpVDKpMeYiyUguFqqjFxO4BXwQokwU8rBBGp1RwYJUrEI8A1kyBdzrsQJNhp1jJoqaK1htlYL3Yl7Q1AgnwDO5+RTb9RuRlcvrq/PkO/DkaC5VUO/vVU7yeeoLY2iMjTV6S46QDWZj6NwwY3r9Wqv12k3G5AnataoOb+LnxgPXCeeKi5sl8vTft9p+NDRPialYAUObwU9Eg3wdPKZHSoBfrQIaIoup0EJJ6rv5L2zE+scZCzsIDCujAn5dHojIjscY9FL8L9QGg5H/V7vuN18+sO/P71/t1kuMHNrilxjav50upjETfVDVtwfybtML9Iu6KwSgifGQ9hQF0Dr2XqiF/kR5gqz3u63UC7EmnSxi4txviLGftxtdvRgYI4Dkbgy2sdxELBPjNRqURkSRBAo4QKWABJnKheyUa8LAyCXWElAPSEJ8gHKIgTYomV4ezJH42B/f/t7X/5MANAuNztVMD9pJzoWCuUTb5gcQEpVoOxXV6Omd04cHwSTqVEZieN2HTFyOF/iODCy3G33+TyHEvj+JWfrrckBPAXrB8MBZd++uH318lWwzC45U7nQ6mPpdt/50z/3h4Cf/mL1vBA60LZipuBqWaFZKbUqlUa57J0hp7r6J5DeO9EYMPaLXqNnjXK1QA9sd/QHHY8hkRYnxj86DxyLYY8MXwHhw/fbrtDdRrWKaeFFQLc6XdtqvxwM31xf9xotgumr/qDTcHkvdBoKMF8ivIVzXFcrEBGjatRq7Vpj2O13ao064HcufPbll1++e7vIc0RMGh+8hz2AoZQLpdj6Mn/IGJqKEqJ2CJlWQE02vgF3jy5CuLBSwgN8Zr3ui5ywPsoHjnHVaB54Uas58963GCCD3d5Fh9CqQrFlbbO4X486xqSR8xktz5c57Bz1x0ljJXzTCGpCtmqYt+FktdQLjEAy0C8ACAnnqxxlo6XKUo9ZpaZzQuM8n2F+ux12jwFrA2VfQoeFb0+HaZ4Ty+frFYJOsI0NSCWzc6fVBgRvb26uhqNep8uR2WRM22tVX2Gos2ZrN/ujoYPiMfHJjgMYCGtx6rGcn/e8YmiajyB+PGBW8/mMullasUhcAUXtNJtAiwvrYDb6hVK6rwIY8YsqCfJAA+zBAKbCZzGdIMbBYAj1uX3x8qOPP/7gww/6g8GLFy8wv08+/eTh6YFedbwbIPNSvkQW7VOcLdFHMEJ+41qUJ0yuQJS1m80XXEBxKCTFi75e4fXskBtpOQeAgPt4BViOcKbwXO8vrqI8HyolKVdSYhxkA7zCaXm7Wj/OLyM93+3qRZSCD0CBQR/qrecqFBqOzLrWE0LzoZog/fhByiLAIhrBaoSc2LiIH9TEBycxroq3zlFX4lV0gYbiwT764M3HH354PRhC6g/zVWF3cKnXGEWj9uvjbrJcvJs8LYl8sXA6CahF1j5/WaWA424PJBeonfd564QTqITEPffVV5hqq9kiK6TKBoJhQu1O+8WLWxCaSxwDjnWKmtU6kE93oyCz2Ww8mayo5XKJpKk//ikg3fBMdxueHtuU29EPEQmwwfvni9wVQreu29tqd1GAFy9f4sJbrRZAFPPFm1eD3usXtx++fvHy5ppok26XkRMe+GipaJzYGRWzBASaom62AHNHHzAb+CNEIB7l5BO94PAqHYeS0h1czFUkNGJzdRrX6sHMUyYmSxqAGsqD+aky4G8tJzbdnfyYxJTOhfySVVSksdJfc7usmrAnIsW1kwhBxW22+lkVLtVrTaqAUoEZaCU9R35AKTa4WsZbmTkec3ARMDDV73aur66ahK/gSb2BxO/vHh7v76mVY/I+npERY799+8VsOgWvwEeOciF6iR8FoTardcjNIqijd8xrNTwXWmGrJDFOuvOpJ1pgUHKkzY16vdWs0x1Xg/6g3yUZLYTQrPLFibj6fK5khRe4uVZL9ytWNBAIbQcNHx8fF7AcWlupYnvaiVJ0PFi91OoAvIA0LcbHLnG96BUCZTOprE65+4nNqj5vJoqN/fdn08+0pYPvt8hGLhx95mlTpGGFqFkk8Acn1QZVIJK542a6IDcpATtqDN8xfMM3lScnYAEJpPRcoF/xrcyRe9SARMASFJE4nJgbktBDwsPhm9dvXr542esPAZNtQrzAlwoeynDawC+VHoZlTeJXOuy3WumWKow0PBE940BdJI7TX9t0/V8btmdL++k7bR4MZp5+plNcqEHFuDs7HKEUJEBXph2uek5m/tZB872IzrNhdWx8+1FinIsfMXqVsMgGlEsUwCVkjlyAr36vD9a5sIzTZlwrr8HBwQDAB4TxUz4w2m6ReDIeUw480+6y1AyWEh7DdoSRuwoHBDr3FQErCh30erej0Wqeg6re/RdYSrP1crFZ64WttiuROBsFR2M2jhMAmOgv7B9rJagDN4Eeuo2Lkb7W0ajhGJB4RtTtLL4ztArag6Wv8iVNhhXQEDoKKRbLAKwPhiEm7ANLbKZVgJxSXdjs9/lq5dvLvY9nDJ3EiBGxsYfQnfoJ0S9XYAJUcD55Gt+9xTiT8ZEn3Q4j3m72aUot7P9cKAFm0HBHhOOOpDLHR9WcheMz2k4Dd8jDHkoGUqRBPhHqPIrdDlylC6gsUUcUccIW7DIYRLvNJdg4Nucdg1jC0XGRatVZExvaJIMi+cJ3pEoMwH+Qp4vgCpkcn/hDqHTQiiYnJkDRDvPSLiK9Zvtv/c6n3wwAas1So11674OTqrGhkbQK/0SrRqPBd7/7nVK5ACmFaKISg0FvMHBwxerH0F2Qs+p+dyDuoEDaC77HYNgWWTVbza6rzPcQB43AMjCC+GCovsN1R5dfH5p/EtZYOO+zE37nn9zntC2kDA/zwuw/qJ5zh/UrpQLE8MPbm49fvvzg9sWb29urfo9wyilLSj+tL5ksEyUr9TtdYt9Wvbldb+bTWTxDVoRZvnzxwhtqhwPHk0/VMgVyx9VwUT60qjpoWhpUlkFgIf0fAmeNFoGBM2BibLKDWTZbXIxqwiDpOMRHr8toz+dWtV4vV7P9cZfDhvIv79+N5zMTOL+iIml2jW1vy0CiQBqOkDFdQwKsEisVd3T5sVE/9BeLi4WDqD84om2glFB0ZznLGzCYmBXl0rY4ZNUVbVxvYDyLxXI+nxOigEHUmUphdbhxKBSN5lo+mNpus1/C0JdLWoEwgSvEAFKQF1JBMap1ZxCtYyID36g5aWrNWlhFK0zduW2c9PEF4knCXGLuanW6mN+NH5+mE0COViAjeKBMOFgsHUH4AXbwTXOJ2T7//PN3D/cEQAJzDMmDUOmRCUdwCT+QR0xNISSoN32gWY/lCxx8n6s1jIVWvYnh7GqVF9rhiAroVnLBCqya/qcjAELUPI2nRHEgB53gmoDGDJ02Wvb09PTDH/34xz/5yXjyhCRpIygyHo8///LL+4cH5Ew/BpUzjsB56RRkX26apxEs1rQHyzaELciz4Oqc83yZSLsUN5FNPDmCdxaWg6wpohEmiEbqyLkNztBjCA3RabiasJO8+UnV7TWsQGRIvlPdpmLsFH1eGmk7uYZ0ofhWEn0CBFAjFBKAxNLJiR/CVDxQHjxAOKNryI78yc2D4Bo1Barr9WK5SDBK7y/yxXQ6o879fu873/72H/rFX8IJbfLVw+dvl+PZYbWBxUpOK+XlbjPJF0/5bLJa+EBSFbAuoeQaiFMlS1yF5qEllE3D6Wj0VJ1Hq5crBDwaDAFyGk4Sepn2I5x+vz8cDmzbGW9YwDOBBs1GAwPnCCEEDZlMxvhIvIqSlvF7h4RWa1N2gZ2n9Z19moLi45gz2SgIcaJMNt5nH0HAEx6a4PWjD16/ef0S9k986W1JUMs5J94TAOkhEXoiBY5q2SsIln00DXnGMXtHYmuPURe70w6ihYEGSeY6VTqSa+06vlQw9/DRVtKLzd7Kx/UUo36JanzUiqjCZfN2QZwQ67jYn1Bn8oguPxLcoVqcTv4PRSIcgaYrKN+SopaCQBHCcAQPXt6st+nOYpppbBVjIsSw34sVS/veU4eLgKUgQ9FVt6lIjCQ00R/sazqZLPMlKgQCOjnQgdA62OuchKSI6ZUFx5PPcDmn0RcYY4M0D/UALKQmVJGdzCVWum2XS3Lo0dcP1drNRqfVBuuxRgycnAkru/GEHyDSrDWG/QFBHYHxu/v7+6en1XaHezgWCpvwhpL92JIYET7wIooaQhqtOYOOQ2GFtD6IaDA2+tpfXsWW7DTthCa4mSzyte9ie38k7URfmqmfy8aOP+P/5Vq2AAS2lOSyXVJffqQr3CIHE6KEXEH16VIBzUxoMVUVcDAAjtLTUONmoz7o9gjnbq7wxh38HaAaoQ8OhYg0jCXLQIO1cw29G0BmgZFhaVGz59J/akt1fn88WqEAlY86TOd6Nokr7ZPA7KPJ6efXt3QqbanMlC0/+baMr2/2aHRGbKaOjZRcl46kOppDyo4j6ZufcYQdckdXMRvHHcM7u35go9HpdpxR4tL+GtXOd/1KmkFXVOc73/nOaHTFGZzL0+OT4z5x94BT2/WanctAprc3rdNFkPwIJ4ciYiGr9Wq+mAPcLpnVH6znvgrQZeeJTokrDsf13pnuFzCIGtfqFe+u9joEGFfXo0Ef8o/Z1QBNAJcgmZ6DcGCSPm9ZA5+d2ouf4IPjxLFS0Gg4QskdkqjXcQfxAKN3+OeLBa2T/Tca18MhgQJcBpeITyLi2UBBd4fleoOGOAkinlsjJcYt9se0WIy9WCgjTmhtPpsSeNRwkQbhtKEY96TPm/1pvlrRKgMAaCMEPQZI8FDWqqqCEnWk92rSP/xLXRziUwhUAPYPTRLqxfkyrIaatFtt0Alt2Tk5yslCizyn64Pn5FKyoy9jqVVrXEaaCHt8YfMaRnXYA6yNSsXV2IjtqrUITai5r09FOMgKWIGS8U2efp9OFP13v/fF7/MQ8OhVM7y5/ZZAOY06d7udlVMdznTed7/77YeHu08++Qmq0O22X730OVQc3nw2A5SBZiOiSk1vGvdNJLCI1mkPGeyIQIayCAHQKLC314+h5bgdAz8bT6bz2WKf7QsdGnhaxRvRECVBDBUL5UdnRLm4VakTVdg0ikpTUX2tzoONfY5F3O7rZvi4G+NM0FHtbObLFFr1Bvp4MxiMut0WCFMoQlJQy/V2PV3Ol9v14rhd7vmsT/iZWDQQYIL9H9abycMTtPLsOuL1dqfj8tjtDoWjkfePj4v1chOj6N4vRx2N8q0prXUdGzTjcEDLu9XGh9e3H9zcUhP03ibFaAFCW2638Nr78TjfrqAb8uCa1J9o4cXwqlezDjNIKzwcTXYsbQuDUAwlX3F/yFwep9FqQm7QUfzfHP40n2I4YpOu0+d9ICAQNySCIpSyWOav2YJXNSt1ws3peFyrVJ3z4Bo+TQLl8KOTpSvvOqEvXyyhHyCEelcp785HGCXFdbpd6nTai+lYngtnOmdXDq9+IEcYvw9hygBod6vp4gPRmQ5bU0M2eqlWrxILabHlCliWz+fIHOIEgcZ5I3aY+ny5JAZYbdf4FUICNAaFQfXQDXoenwHYOOugVveSVuvhnmhhvN/5nCL94jMZSKpcxKuAc/WKU+qrJZedblE0WgupdfgKWzSGpk9pO2QU2dMeQICQ63owur2+7nbadjPpthCALfku5kuUOu6m+FyXqoklHk/gZbvVbDfr68367mn87tHpW06ChrvU60iv2+vRkMnMN0EFBKnl8DUOIjC6Q206Oq7drFc7ADfxc4AdUQKgAnh+8fadq0KckL2eMWacSBKsQ9g5f/1xRmiuoYY/QDowDZSHyJZygRuSqRgU+DxYRT28+HIPM3xYHFPNMXsjPkNEGoxcUWUUC1jvNBsvbsV+yFCjVm7EQrbQVmTuf6qbHjsmWtttAcr1Zgth1BcRJxiaSo8cINjt6/XaB28++PZ3vgN+LWaL+3fvJvdPhzxWs4kAmoLfTh7vZ5PZepnvN8V6pVyrOVpTKOAmy4XidrXerTb0FHUDtDuuPunyms4Y2ThjJB7z6NFaQqTVxtELJOWr7m5vhoO+2gmSnLw/Noj3A/g84sKoNJa1xVMsaT5K20M/aQHCu4zS0nfKHInhvx1Zkg8hNJ/ATjpPmCSTUS8VeK2u0VNz9MepZBgVmHj0RTlkQlYONomJaYIQB9j8DlX7+pZ8eiKL5gzQYLJskbni5eN2iidKAxCMT9C2uDpcmR9rGcBL35dx2jhFoY2fek3VwUvlDqkOUhuKiCrBJGjDVq3kRxnn5rAUrUZGlUKt4agBfGKZe98aH1SqVMklgMT3J84WCxQDRFmultRHw433T18PB4NOu1lxGgCWTG2AUMw2WsMP35wQ44s+/0OrkBXB+s3oqgd/T0GvC5XoI7xZiqc8Z/CYBR262S2W68fxZDybA5WUTjVADIwlhvvovFIdvwCWRfCPbOgQPc12Swq7CY+bZZ1mSzCp08JGtdH84u3b7/3oR18+PDgmgXAgPIkKe4sq5KVVIccQZ2z0FKVFV/iBM3OpXXF2aV3vMgHCivWSXtE/b89dYd+FTMJHPqdMm2cvWpOuJeHlsqiC//0Zl9vffjxHxaydOq33Sj/TZelb7IqrDPG5KlzPJRPOO0GOLoqB1gug1cGJ9PoJQOK4263ynMwRL60kTCObzNczV3702WcYG4wGHOcoBQKDlB11UGJpJ+rxlRDYsS2xRS2sMzpPQhSe1KH/Xsgp0qccUkq+32fIZhaxpZ8xbwDlckvpSfxT6UOM5P/1sykxZ6kC5RplyhE5bUPYuMYo2Flwjg1oifwCQA77XktnfTUc+hRvq/XhRx/h4D7/7LO7d3e473Lm8wDwN5AcCQNf8OfpdAL9Px52t1dXxK51Ysose7h7R6yAF3718gZ9pofUSF0xhWNmZbAY7zhfLT+7e/ujT368PexevnjxwZs3y/miXqq0a/UWUNXpPMxmnz88PExn+EAQDAN3ERS6y0V9vP8ZPeg6MzQhJl84EEKjsD5Mivi9Uqs4OgCR2x8WkxmNffP69be//W0MaDyfTfN8hYPYbR/H0wUwvvc5fjKgktjgq+urVuFQOfn0yP5UXO0P68NpuTs8TfO9bhlPc+g7ZN3H+7iA2GLhTb8TtarAXYWFUrFXq7SIQdBnVbwEIOBYNvv9eLbMd7sNBo0h6lBKlXq1XKtgiY78xW3BmKlNdwvO+HJ0iF5UG3zrws7xxXyRxY0LUB33f9jv6SBwbLteIfNep0tHP43HUM0lzmuV09OYx+1wdDUclXy32r7aqEMpnWq1mK7WOQr/ajB42e/9oTcffnxzUzq4Hi6aszseV7sDceFkMf/07bv1Zgesxc0DuEf1P/v1T775EHCtUWh2Kyiy/BGdu5CwRNyJlpDensPGFhuCmD28h7gE14ZD2sbq4DFRGbUtbrcc2a/XriMu7xEAVCR0frfd+ypLslhtwpMZZnBSzIihRzkrGFlo17NmcVcpbMrnVeFEELsuntelbFk65oUz4L8qZ6j3qnRaFY/LwnlVPHNkXT4tS6e8SIJTfA6L7LA4n/LCMc9OizPpK3sIDkS1gq6P+v03t7cfxY32AfQWJY2JGa4vUy5Va2ViFRRF+zzsaQDUkFRQFyj3BFq3mAM6fIA96o8VQVIBr06r7SgjIAjtArZ8VKAGQyONjU3icLanbAlB4yqUkX7CZ0kL2J43kUveWW74Oh6YsRMfi+X1eo26o7UQJnoyX+Tv7u8hLBXMr9UiR4gvzJMKR0zlzJw8J45wUgE5wH70UsrZIQFqIjKBvwkuHSf1fdEoLBqJc+Mb9kwSJwtttqJ35ow6WkHM0+lCnLqoMlmhMHQcGLPb77gSM4YxBsTZs5VSBQrPB16FwnCQ6qst1AF9ioB4T+RAzOpDBk7ABekLZZcZgR9AB7FzpAaULOEFO58Qxc3uCakRyGIeA/8u0kdEXq760l/kYHBsu8LZqLSbhfMyCIWPgJd+K5Zz5VvFA5HhGY5KeeMAKrcAHtbrJVHTMve+BRq72+yoqTzCuwHL3cZ5U67/7cKIoA9EHAEmi0eaMb5ZgbnShEB3ypGDI5ZKudhuNLuEZjHruVitoEDruL0gum02xFeAC0oCD3JFIwwxbIiMLz4fjLFdelN8ZKXiLR2avIShxFwsRDTLl8pXImE/J6/GThB43Rh9JFaFmdsJ4YQsI/NlImAiFea30zPcxMMoGZDg4tAZR4UuzpLkfJMCZaVeUTcZA4XJrWVEKJFPXuJtqartoPY6OR9rY48ayk3tRsEFAVLzZDBUh4ix23N52Jvr65cvbjvtDjwe9k8MfNzsirGuNJcgzO3p8DAZT1f5Dmblip9wBaqIejs5nkB0s1zRFuoNbYOmB/8gfr6w/yahEAcjdHUcZbvBbdCcNkV22lQS0UAW+DSr9W6r7S1t9KjqEpN8Y2IIhgbSWDYNNYYG9Q/Wg4rIeBAPABCjmr5LOEmeLQItBSofUY7ekyCwoNLn/b7k7cQz385pcomBM7ADeSWlouSfl0aY99xV7lNmkAskibiRMIKlVqEHplFNiiUJCHWCQwM6jWar3W62O5VqjRwklvSucb53Gqh/6AAi9JkLcuU3MGJZKpvFupnK4X/rFbWLJkYlY33Y3CWAl95gcfKhRBxRgVqr5Wo+x/2tqSvFQLoXiyUhKdp9UKfTZCOnaHZbnX6/T6DV4vpSqQf2VmvkjnbxTU+22i365N39HdVJAxnA4PXV1Yuba4DaVV/BOeWMnnmrSgQ4eM9nPPFhHJrQjiWVveV4PGLinXbLWUP1Gq6g3XQUD8Lk0LxxXpHQFXHSL7S3ASWC01QqzVrtGhfjE3jx5H12zjeb2SKfLheA9YF+QXQu32qfs8mjFac3nA0gw8TsWDvCSIpk6rKStxv5aboQuILhLy36me1nD5I45Zt+2olxkK5K+2m7JEhaGvmkTRtPyezdVDD/Uy/HOQ4GCNAieyTKssZBo1WfuPskFDgkhUEpUhntaDQcDlotB8VkbbsdaRVzLOjMpfUGgXHzcTzO12ugJIoQeBVK1OX9lmrBd9pSvdjSQX5+7SxVIXNlwvZ86H07fja9G0e+ngat4ydG//54OpXy5PdlJ1qdTkVCR+HoU44EOKgB9EJKwKbZchXdT/NdKBOfY9yOsnIWNgkzIVsUBhf69PTEQdjkFbxxMET/gSLftxM36qHm2m16548PEjhzBvHRh4ayjTr9YhWidymFPuJDPS7drX9cws5hvN46M7VoQ+lOODkBxi7Rhsu+oFIgPI2ChywWRBD5bDaGw1AclMBJBRhIvdb1mUIs14GJ9WqFzwC1nSLRal+ProgHqTOlE+k6ilxvwgmSl4e4O9RorHKGY5UywkgK9y4eREHgKVV10wGC1ATCTZNRwS3OdbWmTcA23665FwuWkJVxPvjvEi3FY8HwcnfC6eOjj3wXcIsOWPgeScpz4L/CMaKI6CIprfN2Ut/xh11oAI4Z/x70pkykVKlVKWRKjyxXeXBipAy2bbzBKWHwrTcwNPui4MPOZR/x1ZWAh/sjsRAxCRwKqYN+hcOx32yNOj30A5iiODa9Trm004u5UhoSIs8Vbni///zd+ptTgKrNQqPj4whU196Pjc4DWdBL7+q4mpMuo16v9XodFIXjtIgSkSlVd6bVZg+LhiJRTzofV+6OjijUwPvLEiCaSMwAG0MlJ/PpekOotpd8HX0tKDEUSlGtOZeKQrfbDfUJ5UbeCBh3HRkimxgR0WT4EZvuxupz8L2NWTYnkCTq2mr5skk+w0H/5c3165ubq07blxQ4/OBUYQmhmmzngjiYBCrqwFKpRAAABFFani/msRSmWcP7a/E6jEoVlcTto7UAGfjUqjc6zRaYdXN99frVa0CNGoVqEhzDyLAowQ3ugR/cQdOzsxAHM0DvMt/bjGG0Y+iIIIC2TGcu9eMALf4QUn7cwxdzB6UgKD7zCm1Ff9AbagVTxxu5AhDqFa9jQz6ddrvre0BdJtb4hM4JrOeUpo6UYk6tJHS1Ou0OkHz8G1Kl1+gdLA7tIT2W22g2CUa5CMThKI2iH2UPVZfIpbbGwsjnfHYNXt81zJkq7rnm1KAKCIm+xLMHuzNSxGfC9pxmg6o5+4H+Ji2UDp0zQjgdc6i4zwA43dOuD0wMlLAJ8pJ46h/JrNfe5YBy6ZbDMzqTgNoQrjhJiehz67B2tQoNjHwEKvABeAFiQDpnhwRzDfa/zjewEeKBNQKnDqvthoMEPPgcLq5RGeKKlROc+I8w5D1ln2r1qhizpIHkrAmcfYGfMwfiyV0kTx1gADsjE+8wnIsZAqPJTqZaL52FhsrjVNixSjSFTasKOHCFIu+ZpldjohWHPRbLqbkBgI1OCI45XAxDQ1Qm4WRgnI6j0lFoCApD/VEkGKDUVHG4IR3LDEdLhukg2ZhJ5Fl25ehQEvrd3tHVUWHPkXU4OW/L+PyxkYa4cTqKyQaZ1I8KijPRLkkqQQCXKxCXhihf395e31y7YIDdSVsL2Np8Mp0+jTf5yjAbew2MIFKfLOcPswkW5TNJNTwU3ktmQFiOjm7zFcEOGidZbzZIg5xh6kefCT7SYggiDQzIdo6U9Qx4cdqowfAKUKcO0HYH532PpjEKAqnWoKAyEL6pM03G8dBqMtfkY7ORnApvGh1B05UtV2l/Ig/H9Bv0NhAGIvl9PskPqfeBIHQbPwsONgZeh4AvZAEr4A875qJJx6o9XGp3GGmzg4S1Vmk3rqVahyLXG0AAmNvp9fvDK9TP6S/EqL0ejaHPcLdkggsRaJISEKppek4wO2IGIDPej7LsnlSbVBV/cozL6FyaRaPJkyQYGFwEN4Y10QVKJs0QA052B0wY98xPPAM+cjxx7A9BRRvPdBMCIt4e9PrDwYCOoDuwrnpZKG4TlfkoQbofIAoBshzsdrqY3qDfu74adQkGEAUe1FCBSlIZInBr4qzGPEcBwHtnYxIFaQI+UwQl7XbaRPtEmuiJY/q1Kt0PG8F8Dkh1vabxOhqHby78BqpEwI+Cos6EhUAKRGy2gv47KxEfDlYiSWFQ8Wpoik/jYeNoMiQ7WgwI54cU2UKmJEaiMe/YvjH15YKf2dJBMzUHs+Cbn+k4Jy5YSpl8X76iYl4hiUqHPHXJKM7ESQ8882P2/cNfE1MvW3WBBfYiGT3ONyltdHB3PCwsEMG6YpzzYdEcs8cp061ppRrsJ4ZNGtCux/HElUCJ2iKZmoWqxZYsMW1W5NKAy3eq+89uYTFiEd9WzJpeUrLz9f33ub0/GEekT+mq9J02ziY541A4TspDwCAHE5AG4LlF5GAwhEFpOanyfEd3K20fXfXZrbLV9CUb/V6XaIkoGKh5uH+4v7tHUYN1XHMckIBiAEHBAXwhTJ3A1NeZnxzU2m6xgm67QyyN2Nu+n5EyLjWnrEuhNlOcC2WkC33qRvQLA9sDkoc93p3GrPe7eQxdYw80NWVDHtR5uVpOZ1PoHJQOZSWKbtQgnIIb5B9Kxj5Ungrje7EHqMLt6Or1i5edZjuRWrKjlEarU282w4hyCInR5Onsff56o14t41OhYtQM9iBTd4Z9ttq4JopTD2J9P9rnUGUsVWEoVCoTLQAyDorGA42L9Xa93W92R3Rrsz8uISr8PJ7gqd6VrlfRs3INvo+enesurZlVyoBSMW7SOLZl05MlR0DgNPjNVhJGdc/nerNBN0PnJL1OW/M9Ca1GU6fjY5m+jimmJ2gkSB9SUvN9aD7xSw0hFU+TqeszhBMhDKNgAoBBq11BteCH83ms/76H5MB59qdzWh/lEiqfzl/e/X4BQKtbBUxQwRjkRUEdIQ478tYYVgxRiFGhFrzAh019ktVF1luN9ma1nU/zZb6Ww4dgqG6n3YXro9JJxZMyUTx+kQbTTpxQjOssCYAEfJ/t2siCYtUkolVCCoinIZ60R93z0VqtSeLGAcVMf3pIoyWFUlHrPMVGajy370suOz4IYvf7nUGvhxsYyoUbDUREMurtQL6PBIgCejThrlpGseoYRg0yCaP0JrKvrFqj9OHMyKDvw6QdHzs/nVEKegy3D+EiqB31BzDlD16/+ejDj25ub7ieqqYFcaCPSBCXTCbUFaGj+nDlukOFxWrmLS1sAxjA0lETmagvPvTtobhIVLDRbpUaNXVr5bR4uCdi0tkT6jnaukMSyBxh4tgQLP2FkJyZimdyIoYjo47ox2qb2jc++eCCP5j7EWIOS9vt9YKdTvKjCpxOjPVVZnk+nk2RhE9A+ri9GtMd9DhLPCtQnTOkQXH9tn6Xfdvl4y/ER3X6i4oZwiNQHDHKVnb2mIzfx6adoE1bHDh3MBpOiZVaT8cAYlQSsUBSWu0OWaExmvN+T0jtHIy18/vpfdInYkENI/MKZW1hUUAb5lo4I1UHII/euJcQEm01mg6k6Gec4ZeazFVY5hLeTwwg+/dNHlwjEJAQBr/breOWItiHnFGgSr2ByP0dbyVLSosMkS2U1zsG4F/crwAX1jSt7BBs3FM600N8O4UM2cAP0m10/Siew/sm1p8eAxvANd9ip/ZzWtMBDet16pwTAFAuxRJ1eCdEw6B8ktKHyUTsTJ2Qz9+77IYxOPogmaFw0hHns9EBJNOcjr5GLeRpHpGn4TjdwYXWy41sddyEA9TSSQ1B2p0/FZkbLQYSqdrhFzEIkSpot8MkyNahLs2kVK30+r3Xb16jssRXk/F4PlXrdlB55LvZoj7An/MiK+Ws4vD/U0z+cdYgFhXjslShTD1OGfwLPXVEFULv0wW+uo4CTzszQT86Dhi78D91BZGoA+2VJYMTpeLOx0+XOI/T/pCMHTrDTzvGxSWVEO0KCy45eFCtQbVptK5FUN3bGeKIj9kgf/tUD0EvI1S6yZsD9BHnFLXhpWJGRiIS8sRM+BnDE56wSDOyO3yoBi0WDe1ajuKpDQsPRNRIdYNnMw6WhRB4L5Y5Rcs76jWgy2GDU2YQ02wBHQbJG80kF1tUYGyQSNUORmGqVT70Mvlp9qkG9jllogvU3/9pS0SGeqIr7qKo4QXYw8QwT1oFgqFbitEH4HybstP9lxskA+9f5ATR3mRGNF7rjAJfAgh1ajYdymGncDpWKf54bLdbg4GLmrc7HaDOfjmf4UdYNkjAcZgH/UPH1eQssSZPRKdQ88l89jh+IorH/vv9wfX1NS7MNlAW6IHrT4OU5xMhQK/XxTTwTlj9/nBZpmyNI9xtaJXvPMHjoHvanvPagYV5vphAgnJXItyA/6fjDB9nJKxfoEVit13nhigo+FmOilT/Fmc56HF+RD/TepO460H3n7foi8tVX99h41Ta2E/HVRzLiSNmdEmc0lxSxsHnlJGJyucpz4A3HnLzwPNhUlqEogs1gLhEgMoZTSbK4QcgfvTpFycfrwHS7UYuiFzgHlEaIIMYobMwBj5z7+hib2EfYryZkGuqko48Vex5u9QqlfdTm8c5+b7y1tOKRWOfv9PO+83yvpYbPyk5/eIgmaQcUoaeLRSAPg6SgIZwCiE4mCU+EbGg1CXQyAwVLAb1XPnIIQ65IRzUCeqPb23DMUYjuD5cBv6EEnMNSocMu51OrVqbTqdcRZ6pPag8ObBLMrwPHOfjX/oX/rl/5ltP7x5QV9INX//xfvu4yOfRx26pr83h8iVbhUJgSkRrnInl+w54Ysx54lKbUzwXF4IeBNXSThRBWVEFhybx5wQbXIszwJ3CMwB/RMBPUjjwVCzVsLVylZBv0HHsH3CCGLSJAAn8AIhGgyB9NpvhqJAbOgRot5stHHGzUYGt8Q8GSsSw2RN4bPOlfAAv5uRe3HW8wwRUxu8DfYAMLMB7f2f4O9AONzvBWze7A8YMqTIA2OzWiV3pbh1ukgyWASs6gp4DkZArEHVAv0OVlLmoL0LKGJ0fHyP6EEmcFYCTL5egiilVWpcc4DpkRTWWy6WuXz02sAdICH2dQFitGwCs1rN8oWuDraIVx1Oz4szwtiOtNYRMF9w/PMD4gfdaE1GUfSVTLKCCuGAVb+833wwAKo1is1NFIngpDJAePfvCVzkxigF1pqlgIFwX3ZqgVtMJNA2BumgjmUY85RRd79Y5WgZW8g0TJauLClu8vpefcXPAkV2OIiMoo4PqcxwTnggl8yEQXGfRu/oV2JaTgnHeRwkhR/CgomHosboVuaOcaLa0IzYEQR5QbvS02XQFVRqCU8YB9GIJVtQFt5HFgxQ001AQeSIOvIzd4jI69GHZ11s6vwEPANvD/8C4jR0zX7Q56vXbjVYJNpBl9MFVf3jVH5A4hhqdg9Ht9VpEZvKTar/bo3SqOl8sQDFK0er4c/L1omhwhwCLijlUDCGRTxEyEmxIOldLFAWRolPkhQXRu/STcYoPP0STHR7wXa1x/0h36sQ7JB7DDBCwWNM25yRycGzLG9jExCW0HkyipXAaHd3JwMNujffbob3QL1y+AdsiZjvHK7hpIzqNVFAJGCMJqI1j59lR+n4+tlr10WDQaSL+WCWA+uCuqG7c7U5AgBoTb8Pd6S6ghtxqro5TRfUxb/TKxEQLNMjJghotnWO3A7mqlG8M3x4PLp56ArmIknweGmVItyYwSGokuDoxxte3IRaKgbdgEug66kcClJmOoJuS6kIXgNR2qyXKO3wJkMuhk6ZZqBxSRo++AG2aKgy+XDrRF5yq1iv11ny5nuLtl5tTDI2SBbXC2P1SwwCiCjG0dxWcxeRRagndpABJlYoox4rQt3g+YhQyp4TE1ELGIMUN1yECGVRrWtUaNoQcSMuBBN9iiR6FDPjnPG+u4ZsEygB714c5OO1F5wKBJdLhQizOMCDeIRJqpnTNMfy7QijFtJAYjWBDFSiSHW0xqhuNdhCadhDFIXZbR1sidic7OpVqIPpDdgqqSgJXcyIeu7q6wsNRxGwyfbx/nE9nXFM8E3EdQGXZvy/2pd/grtVKvYqkJa9YgKM5NomGKtJS0bCQiCJk5Qhiseiw7W5Pn5UO51qh1I27bZxGHustfNl3XoJlUGSMQZMAJUpFfNoGp7dYrOEf+33Ve+gNVHG38RbQdr8tVcur3Zr4EHBsdpqEeqgUoE/p9qRiCwWQ1PsJBHPwgmN8UWe+EBxVt++Cx9ND3qvGLsoVD3Ia2QWg842vOJO/sWIR7xU3qbb5Gpa/XEYYM5/7yIpdgX5mZ4KBKXa8XS/Xq+l89uX93cPT+O39w2dffvHu7o7PeDzGkLA+MsETVBs1pIwqoKCVZr0V67ZRG7rXyNpY2TstdKXGIRypu6gBm6prsReroemiNDp9PFUJw+hakvkMnAvNCZPeOXRJpXkYs1gDyyPXcsWp3mpUiC8UGvUjZgOykoEBc84PkAA465Ai0SNEBtJZ/rkA/JIWnk0fUDOqCiB4x3C/vxs/PE0nkIZO19sK7VYb0zpA030nthEpOtmKG7J4CqRvUAyi6b79QClQOQc+5Qk+EpOsiyZTPdqxBAi8F+TNblSLyBArYEdaVyxAfK1/cFCu9WBI0Ea6z5a0xtOxe9Ekz8YQkmLhrMKJZJHK7/c/4nf6+3zQrN8fVffiIr8jn7Rd0lJemPP7I5ct/eZbfwVipQawJ9AoGjP2YHjkuJ4rQsnDSZMm8vShDvLhqP4EsQPKCiEDtLeGrJDL6Ww8mY6nfiazuaGp6lCEtxlQ2JpQu6/VwXqBVlaOXuenVXCLQp+31A5Jw/vtkkoJf0X00ymvMNu4KERuJax8NCA26xKQm745Sn2oJBqOXiXj4IOI4IJoGJoWSIhfMn/NyOEAMo9syYEaETYcfC620/IGch1aFm4a/KMcB0whUvr4HHYMYiBHYBwHN1/Mx9MJzo6QlKIphsqQL6j5nT/8p/74n/kf51/87tNsRrDev/2j7dpsPJ7YLyBFyMlvUl82sYi62DLcaHpEE2dWqWKp95PJfLV2tN3FOrN8vbGb1mvUIu7nV8gWnIcbkiccXLPV+vEAB4C0DlADdLSRlu72y9kcr07xNLDRaL5+82FvOCATYHA2nz89PdFQR1YIA4pZo4b1EJx4q3O52T1MZu8en7Do2cp3GMGBwPZ+rwf3g0C6ICseJD6r9ZZgErRFKrQMWg2m0Tbn/5SEVhwJFPaIuKoOUAIqRvaFc7VaqtXgV4QBpDc6pXXhjZ2+FL2pGtGj8DeHLwsFsKk3GBwOMLElzgeyIXRCGw7OUiZO4Ip6vU6FuRrFoxjkD3BWK77yGWay3W3mc28f+igBskP1d7sOwFT1bTvdfg/xgir4QOrsA4XNVqVWpw54c8dYAJ/t5u5h980AoFwv1Nul8Cr0Js4LTnyGstXqFeIu4jWIGkaEKS7mc+JUpNnr9GD/0HyQDrIFxMEJ0XWJv2wbBmC8TmvJtoqkMBU3nYTKrkWBXCiWU1sJN6LrM2whz7c4LjmhXNLjgQ96Clvgb6oX93Tw+j6KIAIGl4s5fJSN3JS8sytRXepOBEC43KBuDtm6XCkKR4sOhx3+teDoG9ZoDEHOdAlakB3OMbhYpOqyVZfg9AYavV0+Z65+Va+POn0cDMraLtVuhqNhp0fmYTW+K26KsPLc4Xc+y1WtUsUmF9PZ5HFMkxwZPBzxnJ1WB6teLWEUS6tfrRUr5WPhjBtBpvjBGOA3BqKBPj9ZqQKR6+UK2YbtGM7qj8+Z7N/79QKT1KdSFUtwenSMz9Y7SyT3Hb05Mup3u9dXo0G3SxOyw7FwODUdFij6DMduh8RVsFgFBRpBS8CIGfGAxAjeBeLirKtrvBpWSndAxBXmSa9eKaLHMGigqlbxQNVprgXIC13jMlu7HSFTE+rk3F3BGy9Li/brLaEwdRAednt0GqHBKVeLZbNGn0FDy0Q54KKz/9Cu82lzOMLFcggbl+AJyiVEhCFh4UcClN1xt4kxWoMLDRXhOACAJolmjlB61gFgH1qN+daOK2PEKAvqpJUSv4RK85Nr5MghHMTKB+wniNwXsgNUDOAoltbb47uHp08/ezeeLLbxxKa3Oc4IGLAr4PmpdyyYcAD4iX7oNRSYbB00rrkUuoPgQHWhjBXIeAmJyQFt9CEj3/ZnVdCVGHellRCPPYhNf519VHGJJGOGUqTR91CJMD3rDESxsY/+UDSCIJXGqLMTdsLx6O1ADZgZ2ETzB4MBtI+Gg7jhAkAY80eKKEmYjvdwyY0SyYWKhdj1X+xzgXarV6aSvtvVMekIIPkXpOoYY90oitUko/5geHt7C+JOnybjx6fl3CU9fZl7rUGv4SvD3WPdQnClBhxD1r1TuljidDZqPjlXYMYFaHGOM1Q/isAZzfcux3ZXOGbNEupSaBSqvVYHxKQV0OJZvtge9z6t3KwfSzgAtUUGL6oTdbjCPRWo++yHtweJmZEa0sIcDoVTvlujQKVGdXNyFAHVR9G9vdRoUmOKRmi0FOTRP4ceFnBBTouoSPfJHy/lvJrSGbXEeOH9HCES1hlDDihN50SsSc1gyMgRHQI0F6vlw9MTdjpZLKbzBUSz0+uBA1zW7w/IXw1rNrm02em2+71mp4PBnHFa+DaoCaoG0gv1m0U+X8RKxPfjx7cPd5N8RlvKSBnbbrpGJ8LoNDq4pXA0LbAFd0asmBpIL9I7Ij7pqDaKhZycdaj02GsAC+eslhWbVs8HftgwAZKxI/k3CD1BmujaI16DvlHlXZufhjicSY8cD91Oa9Dt0AtoBZDT6w2oDvYAGqF+9Upt0OsTJ9T0Uy70aQxQKBBj6DLO59UWujCll71yNGoSBMa7L0Ht8dME6MWOKAttI2SaL2bwLFADTdMbLuYEx6CAkBJhgJEjjKSgH9T0aD/HvafpKAk8L4ZmInCnZ4181oftGhfjox0FGYzmEv6XfVJhS8kYyQmzoubCu9KVWgru8DDw5ez4xVfnxCVEpS1qq0nNgiD7cZdyrGBs8ce8UW218f0HAZoFZ2xLOhIfW6ZNUzFqaz7mSv+oyqRwsEJIMJHHRX1qoSbwifxIB+I6ysBZCsYX6HlxtT6IU2v66gRYY0mSFMNvoB7CjVEHBzIBeOtRKO53Bz2cSHx2EEshWp84aXUtSCWksqqf5cVHEYQUrYrbRUi20x0TXX7wHTUnDzKlhbQ8sMsn+GkZpVqQgYbEmUvNWRrvtZR+PDn5norZfKtqnAw1xL/TKKoEKEEswXJy1rGUoMuUZqeDDA5No/bkl+atnX0q2glv7TYIienBAVyvF+q3WskpRe8dNS+UixsOO2dV+6K1SBg9jHGT0ssPf/Xw8MPv/LF/4bO//zc3+1Nn8AutyvTx6TGCXpfTSZWnNgHeCgTrjh508ip7uGCQB849Xa6MyeiVcxGUwB9ttvvldjfLl7SNkMDHp7TuMqaQL5d8K2Aks9/DDWD/WGjxsNvM5ovxeDlbOLveINzb+8jh9tXrSqOxWC4JKmjIeu1b4bCPRt03AMTdRAeXiUDuHl1Q73E2QyhwZ0IU+qXRrF8NRp1mi+Ayny28JQqVwSYRt7qCmxBXsTd7nppUHDbyTrJdUSGOL9eoPvjp079oWpoijjxVIBhUsFBxKdZWUtu1jQhIVissJEIXpyEsl+v9fgf/BDjRoOCeRGU+T0gC8JnWgRMoikwKkCyXmrVqp9NqtRpw7OVyDkLXKsVqjKjCqdrNhvp1LgyvrxGyqibbP6Oc1piGnAvbtaQOcaMSX7z7fe4AZPWW6/2RouRMGAEK8+t1O91O++JuvX1TabaagCzuDDE5OljzfaswV3oURX354mWn28XOgVdE6ajb8ywXtTiG/8mKmnEE29fzw7611xjEORWQg5EZNuHNA2/K8BEytUc4kubEX3OLtYYwSnkY1iMSimjaqOtGwIWcsqX78NGROsIl03jqgvCLDoKwFXHKhNVwXOzH7IVLhEmR8VypPMlVxkgOVnEAaGo3W+2G97/QZQCneMo4eDO6uuoP4CGuUA0JoKKlEiLDSZD5bDp7++XbMUFrvPdxtV5CoLXzQhH2f3N93cIlZ5k+z2de1Xeu5Xs8m02I5oOw0q80D0cLI8XS5/M5zMxhT5+ZqKJ46FZEqDEhAksrxQR62oK7RY1M5apV5ASr87OzjwYdV1zoNBo+SFerwa5ohY4n7idYEUf5fFDVYE6X6Wgux8gNQKB5dA3BMQKK0rVpbKPXbQ/abRQXou/T1cT3pbJ9ILZJYRI+ujpPu+UjN25ndBTNQUutsAsvVYwwQ4GIJvmmVRz0Ft12B4qS3/boeKdUMkJiG28lHBoxWoiJMakJSUpoCvmhQ3iEA4B4JM9yA+qnw45pwYC7q2pu7UpMN2ZKIOQGSt/07iVWQA7JZ3D2WDztuc7QmQ9UIINpzubL8dg7/IDXerOzXze7tTc74maZgQlIfwZf6CAyEv0d3C3ByPN8BT82uCOiIwIgZ5pP96MANI2fR6PoqIAdhIIB8WbrM8fETWwgM9VRpFoInahDAm2ouN4cwyFD6Y/+jS6zM/jPDjZIxuaPlM4OilA3yPNsPkN4bYgUhJlaa9caJYkpyWz0++IGH2So7+JM0AxcoinJP2Xr3HGzCEqAWbl+AhnAYhRLzFV99fJlv9+HMj0+OPA/n84JzDrtThXS6GisPiVcGE0qEKDB8NglWHbJlpmvaID7YoYxjyubY/LImUbqswUMmwqsYBz7fRUOWq3XKjVMw0c+Vi7hBZ+qNGpZFc6tCVBxa7iPVTi8p1NouSaYr+KHDjj8gEPb+07B5Xaz2hN0HmH/aQyeNlImvkPxw/0MRItcgIHTTzoh9FdHROBpkOZZREekJIk1GR2lDihSYwPkA97zwSC5brXbvptOnqZTBAg41VpQ2Eq72x1dXfd6vXavB2iA0mix7NbnUAs12FarCY/HiUGEEQzHa/VaFz/TbjnIUC71hwMuUTUqJU6JgM4icGUeREvLppMpnTWdzYjFB6MhyP/hBx/e3r5AQlFfO522QGEwbyoPiIFi9AFoABqJ+4dDGT9XqWKBuC50FGUOQumVQYVQnqKCos0Oy/nUAVJETTReSjke0ooOV4Mhhk3zu91Bq90JRq1eoqBXuLpiCd+5Xi3HkBsfudMYVpvNBBhdLenrGordauBUgMUZ7OHxcTqZUGH98eEACG+J7kCFo6F5hOQZFAKAiG6SiUoNKhWX2KLasCAsx6EKn+ziQ3voXBrR6nR8cCHExRlcEvXRkqR9ToQT9OrVhi9mApZcaQPT4tK0JZNOO2xoBEWz4yBLKBgF8ZME/nFDAIghXaT+6D/dSJkM+JIwlYAS8v1VItU+ztp1quglAcViCc8bR1JqyzfX5+Oe8X+MJkedqV7kzGGAKS6U0gNsIDK9ieOCdXQ6bagL7mDp8xhOKWEjdaUWCxY3W4AJiCfQBRiGYUGiQVD0BPyisOfujwCAa6m55SujqCdb1CadI71ZPDfK6nIonXreOJ4yQRUjc7eUc+zSbNK4E3IwP48pjWimrklojGLNJgQtHipVJ8AADnS4QzAImyTgFW4O2NltNlg7PhQ3fT3oX/V9/WujjjOSBYEDFNZq1DvNBjngbVAkVfd45BvOhuHTBUvUNR6hQQaBn9VXH/7q/rO/el//leur7v3bn/SGv1g+vvvJJ58AXGROAqVlq12hmNoK2N5TlyGBNqg0iJ1mpT9NZ8T9pWodrwyyYqqYLTE8BovMaegedNUREoz4XCIIg4sHwnGsaHuzXsO1tBDByUc/MTWEBw3ATilXP3rw6UfQZjqbYjTY8nqV466wOLxU4XwEs4rFKuQpxyEeMFSDS3qH0uEqjaoPLdASCo/pAnofOgng43Tcxazi2ny2AVdQhexXak66iZq5gomQCOPHPJEH+xBABytllcChA/woManoVMSTuhi/nK9WOmNwIKaSplVwECnuBfalUfmEI7KUx0pRyiXkg1jYO+x3lWLBko1tIEVoxa5cKvR77evhsN9pEzLpepyq6rPg5E8tpAFwaIqEEtE6p9vQEa5IYa2Kxc++yH/mDkANKkZeglfSSqwGCoXi4HRpJBnBkYJHKR0sAHNAVTlOF8GqITdc12g00V3UjnoAYMgljMBbumSKtwLssEa6VZF4R16iyRZGobX4A3KB68NjI0ibp21QK5JE1Shc/Mb30zBcqA4jET6OSQIjI8p1VhvleDG/uMpoFekcD7jMeZ4vFt7NwP4QHXyWaq+JBBzD1hlisrgaTDC+40PorzoVId0tH1VS3BTZbneA9EarCRo5vzOWvkrVCBsucZziJvPZPF+gE5xMI0AoE5y7zj8VzBsnNJf4BB4DoSMfH2l1PgOtlF5rye0WmS9XS2IAJxnb00fEaIQgVJG1EwQ7nR7qSfP139iuoBwNkn0jogzpelthtT7t97DaXrvb7/a8v1F0XEoHRmY6rARoBalDjJuiXqgyl6AV+SKXptdrdMp6s+abrDnSb7dH3V6HoOtUINCBRNSKeH0DFCoQyFMVJoqFIyHEaZ+vfQqQatOBlI2ioxdRZTTBBQeG/V6n0axgMLKlzSHWOItJkNAVZ1hB5ojECoAmwUNI1zcoYfCiSLHq8ALsP0UHqK1KKfwe4yZP5rI8rZqLjfKBGoG5KB5Ki2lBbtAKB/YMpQLojS+SA5OzQphFQ8WF5ePCTpD49doXGoCPojPsTpt0aV6fx4hbQqDXcrVa5AuwXeVyLKlCV4IXgC/XWXPIk2obQ4ARuwsasaE8Ohicx9kRZcmGQavFRadpAJoSqp8G9sk+TNXcdGxupFMxZAAICSUBTrlEx+mPQG1bJtSrFARFZBzDvXErwKc1bCIFUhSKRu5ByC06aQ7/027UKG2pUCNa1clnMHZQa1oEQgaYHrud7s31zSpfvfvyLcENhkqGWBkgTolkiv6oH0JVhJFCvze4xArfNUbHAbgV6CBHEDt5Rg0dNVAF0dSLqhCaVh1qhMeXirBt7DffbdBMLLzkWkzSjqTYSg3CivOPJe2hld2Ww2/eweGDxmR6HZ9AQAuohprjykI0FUzD6ziuI+MJfy+LsNMVmSTAQSPXDtJn5OPpeJFfNqj2ik9s3gjc+5S+cvN+Lva/p7aVVgNC2en1QF0kA5rRR7RoNptjthTH9cjn+uam0WwiH2RhvwawgDFUB8kTOwIw+mSgqeG0U+wBn4ext5oOEDTwTxisTjymQZYRRpqmuHmajN89PNAo8ifY6Ha7tG2738MAgsgEfqpU3mSAu6cbdIgCzRRShVxvuGEcSBxlQDIqTtEHD3BmOBr27W7y4CrolM9IOFwFakCGbkbXOqlYhNrzRXGJpiBwXFZyKhSNGdJuYHM8ndIOOgM8wnnsRKEVKD3PfXcQnU6bh9dX7U6HBs7yxfbkWyZAFr7xFEmfQt19/ANfRS01GHzf0dtBOt4YwKP19CztAdRQD4eP2i1QpuQjSWd7dONqwoTWvqEV0bHXoh+UN6gYqMKm2qPwiIgisR4LVpEu1MHhD6RlorBVrDi8JbaukYRJevCyCYBaooYYGh4Iw0YyNn6SPRsp+ZVy5OD7s15tJ3gWyAnD0z+nLYFQ/DZt+ribGiB4elXa7KuYKFUNMoAlQDfoU/qOGmJJtNOm2vUlonTOkC2Qpy3s4J8wWuf+aaTePBRnKPunipY88McGo1oUF4lSslQvf19OseeIZMop5HTZ2BchQ9bhRDnGlZFBpIuLSKSDCT+b8r0cRltoiY1NB6lO8M/0PL8yBsawA36CJpi2XDvEBDGrFoudZiueYOyMBn1XlMJMLSQ6P8b1HZGEZ+sP9NE0lRCJUwFvdeFRt2538S1yn8+vPvi18vKHf+1v/I0/9qf+bDH/pFB/Uzne/+Szz1FKSVE8hApMUJ8QZ5QHDTAAkGrIjgpFbPwxFnHHwJKe0zuwJkSruYV6UCkoHV6QhgLXrUbT2TjkRkjsHOF45WirVXM+DPXfo39NoMSbQc5SpiExxuXcGCL57KTj2K5WqAeS4hv96TQJGusVb0+2wJ9Wp41ugp70arMhVWjGgwegHPWhH8lQRUUZdUk0pYhIiXjgAHYRR5z3zj49F7O1bb09Resl/zXXMYfT6ATPDnODPmQSNdqi5xiMNd5ua7QhXsAMOC8WOb3PtcYTslWVBN2Qz6LZzmoBweB6ejTUxNcAd+A4Lf6CxlQAKHZmLPy9jxq4MB3Zdzo+0BoOwugK4KUv6DU8BYwij+UT0Qfaw86nPxsAlKpZvSlUhR2pvZQOMQWJqFe4T0eeQs+dimONi2WERwvneqo1adArvxyuV0vICfAiT2xMeSIRAx2DpwQMSlnjZN+fVM8WCyCiRPyNgU9UVrg1WfqygkKv77cCtWJ4RHjSwIKchZ+H8FSsE71r2jJlO2ZA/6CRMSKFFex8nnNHHtSGJsWAU7bP4i1kZ9QQ1D/v4XiqRoUq0tdpZrl3FXwpcg2XQBHkib1u4hU+1I+N3LE3Kooau2AOgR3FhQh0XN4hcKOBqAiJ4SugPznSNJpD9XD79JYUDqmE+0QujrKrOemBvRYdQoXx4liawsC5Olt+Tw5WIhwreskOR7wbgOdwmjhYUQb9sCJIPB4dIoC8XDsjngrw/kpgXPJtZIQ3guSEr6I1DaRsmH044GWBarKKrjuitu16s4fCosnFcvVcwG/zATHLzqXCzQTQ1gwADsVsE2sZYT+cVhzl9GwAkZErb9gKPjEJZtDpjfqofAfqRxiAByhTK3CupBm2qk7QQnr8tBQDbpxF3EFoVKUysTqN+p2AN/SYpFAYkBImB7zGnWc7lUQqMsFwsQCvNqSmtVsMKxhXeDtJP/VzTFTxxuwWXLXrGqMhfgRNNdUiQQ37FOAhCV0kDpnhBgvl43C1Pb5Z+y6MVS5C+9QnLJU8LCUcub4H+TmySCO1LVTN/MMwNR+3ZJ/2R0rgsCJWrFuKxCp+uHNOWT2NzxvQ/EwGxmV0BRjAvqYhIcOAfE1JuKUD+gNOkZYjVDVyEhxRTHaUm6MDdLlTPpCSp71jwUYjNDVr5jmEeIwpZ1uupCwqjxJ22h3E/fTwMHmawH2x0Gbd1V3Ce3lrToFTr5PT2VcEw9t1OFvvjUACcQD0Z6VaQ25i4saVcNmwHOwYRQu1PhJX0d34oUY9FmnJfCwEY9gRgtZrsDTao6Ow1lTbUUVUEa2Dg/TbXRinKwvtvFlEh1L1Q+G8Pu0WmzW09FD0QX/Ew4VWF1+42sRsnoJhE+EaudGdITGqRaXoFNlAxccnksM7QFR9Nd6SHQ7SRhMHN3IkyhVOHREXcNHweo39leHlhgKRFJHDZDrBWilrsXCdO6xVxr/d0jQ6DNkjHwdlAFHd7h67iy4THbmcXRt/OGIU3War12zR/PHDg9NV6XeahUISfRd96znsmTCDEt/d3eN3xVpnxusPIMLEJJRIA6gv9eFy2kLzOSIxRyNCf8E4OsfGOlBAAFbUytCwuGWKyqtj5yMsyRFJ4jHV9ES0gkvEK+uDEY+DbRH0EwS2m/1hH0cGBq3Wy0U+jyjLBV6rDujVKHe9Xc/zxQzqv1ujt+lV3GzsgBtbl8/biMNhZGqzug1yqNIYMwfo4kqx3HEcoe67GL3baWAphQFUQM9mE0E5NkT8cDLDeCbAiYxcTio5PzzFIUaHFUNP1Q1Nkv+xhSUKzfSPclDhnRmi0/PsUYLCJRqtVuwW13FQ04uN/QtGPJ/lfwwU+Dsd4yTIwEYik8TJdEXa4lSUiSFpxpYoVAVW+T8shov8vC/qOQd6P6WKPEUuGtxrd7oYrpSv7hg1caxhY6Hl+i7ONKZryQVgDQw+GgtDK314vWr9QHckYwmXUtio0lc/rQhJyNgo1DpTBQ7HxuEkPfs4fsb+RQ6xccLH9zXa564hF3JPSaMAEpFRAJQOwVZbgopvehLFtTg0xcVmfURKPk4/t3ONIq2ZBDGqgYv11Qhd6IF3KmVQMngnjnI59SEnbQa3gmz2+/CEda4lFxWJTAIbqz5hfwJUos5W681H/1Rt9ePf+fTHy8a3/6U/82cfPntXOT/dPTwAUCExEqbOsi3+AeViyB83YPyvSErbw34ynWLym+CdYAvJKJTqkU+MnsXqC6BULQYWarWY3lXTv2VZO97CLkeuerffxz23wh3tpHzV2oeJ17Ruu1nnc9/votLJ4w6SDwHZpcZh2CAG5q/da9k+aYCU2p226xkaSMSDhZE5orWBCVJFFQWNHdE3OEst7XygaeicQJdRGfo0RJL5znLwBCylzxTM5Wa8XpKKge6UCwYAHQifLPCVnW4XbEBpN5utND/CPE091thIqsBVpLy5ub69ven6VuYM0SEWKt/rdcGGIGBrKx+8URZYcXV4ak6e5CD1D3FDJ/gsXYRwg3NVUuROkZVyo93+/g/uvxkA1OqFTscVqVFUPgQy9ag0lBQYJxNQHGSDSaHD+rwtkc1hka9cynO6WPnAJUgIP4D0nBF+vUaE6q0HnCDdQ7wCDjoFHxqNV4m7t6qlXE3sCDNQBjQb40GU/gzQYNNUySq+6Rl0MYzNtOwpe7pBcmnAoDOmU7yXSg/pRVAH/gQxg2cdI3FJFalUUGc8JhyB6jumhGQL2e58ckXb4yHfbqb5Yr5e4ssNKpz0oqWpHm4ZHUiE8DSd3o8fx6tFLA5D1oHdYTEW3qiVqpVDqbDabwkdSI9fpC+pOlnQT3SZJBsSFo+qDPo9HA+asVgtF05dOLqGebWKyTk5YbulYe24U09Mgrx2zjx2MERQVLQ0039IAvmkoWWHSPH32o2ExgATjU6c73iGY+ULnxRH6GCEpkOwSZEuTOb750IpisR5cAhcFeVwBVoRAagjr3SX9nY6tuuN6/6g32xVoErHc71QasJVLEn2jdj2iI9+h1oVC8RL+cZ3imlLnPfWUKHnzGRnIkCzyFAUIW7Z76/6g9vRKJ66diEhbRTKgivY7uulCuzEWUy42ZZTdGg/WAsSGRzQzfG+Oe8IoSUwj+Qs8DqFUr1cIcNe02E3VPTSZJQ+9ATTD5uQZslm1C5q47gpH/XRBCV+OGzhdDWug/OJ3fQ8feR66oYValvciCBwRPi4cVJRBpbqrR5wimxhb7mvkNtSP/gm+aU72oqfA6gW7oHS48kATUEz0J0kPxLoxMZPNg54UAgKR6Ig7X837cdNDTRl+Ly41ovpn/TbDxu/nfZCvxVAN3QAM0KnYoQ4gp9IlkpNhsoOAkf+74uzDZZGRCMQIX8NhP6gjw974i0ExEW9jov9H3aHp8fHfO7yuESneDhxIwa3NEDDklOxUvI+nss+zXbrNSpLe4miqFi/5+MK0FjAEUq624I2PmePV6yUKrQEkOYbFZeiNZqoCf1GuhUAe9wCRrVmvdJw0guaQFsoGozBM7sA7TmDpry8vrkaDBEo1XNcHwiGKWanOWhy2p9KRSwdw0TVKBrpY3777U5m4x0DTZ62hDGeCQXpV0RCu6CBMldkQYOdhFnHTcJxUex+t4NkgAXoJJUmBRJHyehg8J0giehl4ROAeVJ+isCVUl+8Bx2Jexaj1QDvJaKWNArhzOdztOS8P9IFCARVoKMJO/J8gbulgzC9w2Y76vYHhGUEyZUaWIHtb0Ga7HwgGC+ekVW338fKaM9ssfji3dun8Tje27Xxvtn53Ia+XI2oc7SaMAhYcsYRWuFApIqgclATWoc+wFGoBh6D1nGaLHQvKJLqjvJoOtlhX8pOkGW4ofO3fBKhRsaYAgiGuwWmsZfBaNAfdMuVItT/088+HU/GRN0YrzXw9v0eicH+nSR92JH+9vrmo48+evniJaZLAvQah4orpRXpgz6g6lRYAHDuwbldbw67/av+8GYwGnZ7EJomQWyr1cNvd7tErtQNW8CJ+OhLrHxKhjmhF16g5AAtHS1XCItV3chdeYhAYYOaNiwIvdeyHJTdByRQAfyJwxq4JfUTUycLT4XKYidmo1c1G/9f9nSicYpEDssZj13ORoKwzkuTo4MSenBZJLNKKXFQvXDYehMOUGkK9ONpNi8IqQXrDQGmHU5xJefZQCk03NX5er5bWcASAl2VDkl66wnZxCvMAeLogQLxk2QrU52AEyRniZZLjmYOmClCo5SoE7I2lTWn71LTTGT1g9AHorJFZWOzXQGPFuA+EuUsG8lgt8gkxON4okXCfR2FtBx+cshCrI21EgkRhjlaf65QhcBDp44Y1TuTlPwcMyEbjjiKiVU66UI6TEZHI176QjcPbUixs84B92PjyRrFNrtYX6iAAbkkMX6L2EhUjAnAnAp1K7/68NfK+Q9+59N3P/rtv9Z789/95//ZX3n74799//SENwM8bRhJycf3BsSUhBWUbzGdz2k5iIekKI5emEEOXLd6Q9WxPj2c8akKGFNuXOUc79drt2tUDZphY3WosBBYJgainwrByGAdwWTD03nXVBfhvI39Bu6fL3CYXMgxhGug4ws3dP31ehNnTxZ2esw8x/XDYIejIXCHZXANl9AQeJAwi8uIERiUC+dv0OQjTBViUKqD3NO7+8J5Znq6tJx0rdLHS3V7oA26BqiSiaMq67WzE9be9oeYAdTImA5HAsAuHYj1TOczOp0OpN8RIN0BN6AGkDq96t7Hgq+uRgQAAAJEY5nPSQezajbr6CBd7g1hXzTpUtrICnVCIugQskYD0QGypTt8HvLkwuLokxFnxUUUfRp1t0Uhfvyjp58NAIq9XsP7W2Ersn/Djj411OpRbG/KVTGhGOPB6S4m/JkvcWQ0CR8R9T8oqqArQCdto8+AjXqtOuz5HhQsHIKInRH+qH7aFBRBA0mcIwBHNyA5VR9MpD1HROa5y46Df/57RhsUtFCWGVAJpBnG4LSGUCz0jb4w5DJDzQXbc8izXnYJVTqVtDC+xWq9WK82KBypqmXo83SxuHt6HM9mcHGYunKQ2GmWVAMffiwU5sv8i/t3Xz7eT5a+pg5x+AyfNzSr4Hq728a757vN43w2Xs7R4nPRyYn0lKVKreLGBTx+u1suFrQasaMEvUEfoRC94S1wouABPYqXmuPgfXrGWwE0aLV1Ktwak/A+od1P0TBkvrWv2BCvYYBcwVE0yCaWbFwBAWpCLHpwIKS4XC7pV1yU2ILOHg6NehPujJGTr0c1SzLL5rM5JAbAorcjf0GPwiCD14PR69vbYbtL8dn+AFuCJIIfAAXNRWggFrwB9jBfrye5D0nTHMProJ6wnphyUPeVBe2OqHzSx48GgwHxPepClFypOmDfaNKvkCq5I7WMuXfkIPaVS/hsrB10P0dYGBpCXlbCevDRa6qohA2EFj7U4ZJEYsQ8iAs4TDpkqDcAJsg0GC0qe8Z9JG1EGKjBxseXYUSieQx3YsYYTrvtpAz5rOvEAkRUutWi6t0WcFVvAVzOMJTSGdG41lS4I190AKp5Q7dSrPt4PzGZ9qfaVbzrRUdYFq0IlXbfzcpQr+TtqBpnUQM2djiOr9KFoyievWz8NBkQH41BSDovmqyQQkZapRlqcSoSWleAn0E3S5WSz8LE7SB5pQxNfs9PJZzyUNLKinaZTwhfy+dvdAt+nb7rNBvIiei33WzD4BazOeyTMICmKXtXmjo6brunw32vApeB5ePpGEjlFOANI8aiDfdqdTKOUaednSVHovxC3A/yuUwQKfPBD+IBWQUywb7iNXMrioyVf4wVaEZizAiRCqMKCFGnmhWGvcGr21s0JuaSRgJUo1Fb7raT5fxUKnj/UN8VT7aEvJECmNbEoMq2xWkf8YY+1BVrE7WxN1kpRmm0A+NBa64G/WG/P+r1rkej66urQU+vw4c0OJtFvkCe4BvmB1sHjvjQRwAOfYUbIOmHH37Y7fUoDigLNS4hKo50up01YDI3YMF9Ul26Q2+k+zytcLSLBdEreocJUxnfPt5uY4nUn24kdN+c9ogDHnpEIsi9WsVUYOOS2fBqOFqijgg89s1O+/r2ZjAcIW06kR4kVIcekwyvEWqsuiQpIS8Ah/orWKcNGgNwFSqj3px9488R/3c+DbudF9dXL2+um/UabaS9yBthYtjUBBJDJ0IMxpOnTz79yfd/8L1PPvtJjIEQ1Ahw6/XGNf8XvnmYRlEHHB8BwM3oigaF+rk6M1i3WjqUpnprJRlHQNvgLp2b4ZBQENy7Hgx7hEhQBsP8WjvcOy2jYnm8TxCTwR3G0AJETwZAoUq04uPUqf1IIBWB1lAcSuGTJcjIGbHOdtWyNC5NVVuLCRWwLaIgQcJ5Bdgy15LcwRY1UB2UtsYNUA09NgrRHlXP5EkVv7lfDgpmyc0KNVYmKhxpkmm70UCDDvREfm4uUYRZkdTvOMIlls9x7CicPgVwSHpKQkmw7+z2GX6yQujRUr7LWaHdaID82CyVIKOkYOQAUEObyAlEInXKJ8q0XukTh9g8RMKoSDjdqJ0ppAUXvCIrz0RPcBScSulE1MicP0mk7sX9Xmw5HWfXesRgPFs0/1mAscVV5p4K4DtyVh8RNyd0gWaIanhvrQLtr/iMKQdhV5vlkrAcwMIGCfPA1BhyMjFWneYPix3oU7WGE0fLrYPj6GoXKdUMLoyyUlFk8OrDfyp7/K3/5idvV+v8+7/7N//kv/pv3P3Of/mjz76Ezjp+AWxTgXiYE0OB9z9hS5MJsSuuEA9H/7EDuSSEXqxW7ABe6H3IT/FRAYgBf8BUx8yJqMkTJ14s03JqQr3p0AhwKohEVXcCua7LSu4dLyUboh0+XKJyOGgEjOywJSAt2g4XKKOebHxht2aDZDCKep3eA2xpESbsfMUNwfyJ4Hww6OuV4xWT19dQVOfaDPqD29vRcDQYYdWjIV5FXcb1FQ2AQWZg2flFLq/pyze1z+MhdwEXh0cBLtoNAaBT1uvtbI6S5pqv7z1cIUOU8OA1ujb8HSk5NV847ZDcaBtFACAABh9kQOLtzsXxaTiJkZjGDQbGZCHMhyMeRFiect1nssboElehGvQRvbje7eYLl25/d3e/mGV//s//z346AKid220fYCITtAi5gM6wFrHJ8c4TKkWVJpPZ/cMD7F9GuIOGyqz5CvxyvZSG86cJzdeL+Syfz0q+0KqI/q7yObjYhuzUKt2moyONcGMABw6aJlGu1Y988CXh5NRYoAWzoiDqyR9tTbvStAyVsR/6xeKlO2FWPnZNqmScXEYaehCuhWTx95Rje/aHRrXeaTZxb9Qfl3mk2ofdIl86GrTdgDSY03KzHk+nG/z8zvU94N/skYNmVqvCQuar5f1k/DCfzIwcduvn+eJUEr1s9zqD0RA28LiYvRs/TpcL4lmRPqDIxtHDok8wTSK+/R6n4s7RqTUuZU3InmWUkrgIDSdz9BglRl34WUBFiOkPe9hYVEpCiU8JcFAw/A39cw4fLUXW+GNvFR0cJsTPETrf3NwQdSBeVGSFU8yXLvQ6m8EGfXiw3abVzuUNqE2RAAE01X/37i1dBmUvE7iv191W63aI7Qw7jVaadYT0SYBKWhmajed2SRaC0Q26OEG2hKRAXNiubqxSwRLWqxUm5yKKrSZEGBvFGJ26Fy8KoXmIC0E1fHyilhSPPUgsuRELIZxFvPRXAbvigUPyFK6JoBpqR8ifC4slfDb+vkXM4Qh0gV6eTCfkg2vFfNAqdQkdChUlD9QMIhUMNvkcvJTL8pB3dOglsFVv7VW1le5NueGoK7D5eq3RrDVa9Wa70WJr+1Q58gTFqS3U0/CgWas1KnX227RSiDPsxDtW4hHMnb1J6VSYeogHsdk+pRwIcTloW9nYQ8i2I10Vm7XX8TjCY9IwMQ6bt+m0JlrDiTh71n9EEqcvH13emKP0ToCvY1J4FdKr1Xp6axAaXuQsWUXeCkeV12QhrkV6sN9pD7o9qAvt8g6ds0VPzlrc4oNUNnIiB36gh9v91mG2eB16PFGzRfeGPV+zWidagoaeiU9gbE6FTO4BoER8tpH2H1xCCuUxio/HXQBMLAJ8XMeTu9CoivejysA6hmMTaB6Nd54n0cG502q/uLomIjXgdrkbO5sTh8J5vl7O1jm5o+Gwf2TGBwlEuScuxElTOr9wFwjZzneiKuxW1FZEcX8Zg4JzD/QzbVtVc60hQkgcFBaBn6I5iAXfgmMzsiqXljByJOOjYE6DASLI9vrm+pd/5Vdoql5omYOqxJll3/PbHPT7NI3G27PhM1ERFIIIBH8DwOAL+p2O99br9et+nzhZ2nE6EybdPT74LGw52xVOWbXk7Q4cxGYL2aeDyAwbEb68/9Wi1yG+s9kc0H3x8rbeaCJwCPRw0L++voHJsW9t0wonCOB0LtMz8eZvtrKTeVz8W2E6GUBYBy/okXaz8ebVi1/6he9+9Pp1s1Zfb1atTht/RIl0LmpI/6FMuP7f/b3f/d3f/Z0f/+RH+SrHmBAdzhVIlyKDu8YD3llCuWGjlaKhd0y0QT80dM0cJ00T4uUYyJeoF9wYwRWufFfRoN2rY9uuQKPmg7woX9xVXYynk6exj3MEpAj6qkWKgSPqthAqEGpMiZqcFqgN01g6AitTsC5lyAWcdmE6x8jpqhggN9Ko19JAgZZlbQ0XbBQFQZgyF1kH9rA/utviv7bxMz6e8OwFOXSjly0OUmGUBwxCnxMmUD2glVIsiU7VO6XkolBcFpkmQInZpCRC2jQ8nLMlUCX79IQSYdbAwjEelVpxHlQtktHxhBKiHnRBMmciWCAEhH98etpsN4i0VKmSIbmowZeNndhPjYkauBeM1kASaesP3YR4qhL4FuMfnnVIMkmGU14XHyEMvNWxRp5oq+21daRBf2NGLtUgN2WREDcu9TxbEBL3Heqxumq0/33UAZPHBPAYxNOYO24NnruYz1f5Et0Hwgjzmt5LltxRQtQ6RhvDecXCV/p6pBXUVHSCR7FDMRADOoqiQRiqjJek077/93/jN773Y9K7uEml8Lf/i//352/vfOBorWCpOGUg5Lt3dy6qGZDLhbg7uqHV6fBNAXCS6dx35x9hFIBXvYZR0zj6S3P2doAz4gjk8LnUHIjFU1JzhB8e07tASAXcltgkUEXHTucNIA6z8nG5ZfSDIkXASJs6o0i6yWqNnOD2iwXkLeru0/muqrnabOZ5/tmXn9/d348n01nuawowRlzChx99+PFHH7168+rm9mY0Gna7HfwstHM07N/cXF/d+DbqdrcFNZ8vZvHIpc8O0Ti8NZVH/Fg0UElVvfXhfVcxxMG8Vov8acHauYbOnel2exBrsJEW0PuIHc3BVXU6HZoJEDmLdbdDH3D2MBHEs1wswATCE4wMEAAxNeR4Y3riSN64dmlpBEwkPE/TNE5FbwSpdLh1aBLaGBbBT3wcNeRDpdd56ZsBQLNZHA50lDAhwIX4BsJB/R+fHsfjCfDtBC8fuvBVo6l7Is4wCBZonsGF7LHUCsFKCQU94LLpZ58kF7YKi9l0fP9us8yPuw1HKA8foalAi8mNDnfA7xID0VqMBKeglkgqBGQOaJLpDKYomQ+ua2U8jOn6YQ8bO8fKYlxPYjRmuy+esnql1qo1wM1GIGbIR5ONy9KDcUaQHKWfdj5NSOjs/CqKQRuJghaQi+2WPjyVS/fz6f1sssTT0AoXg4s379CZbPofp+lNFvN7vMBitg3KnuzdhtAI6kxBe8hD3CBz0lV3tVy+u7vDZ1OvWgMzc2ILzQcxHTUM1UEqdDmaN6c6mw3iI2crvKPKG/qZ+pO1R520B7Pax3tVHTHwQ3pBKkB8t0OT4KAEtjBqQjLcJu7cJ0lIh0Sx0RiCRjIyMMrwFgE7LteTIR9fYVbrt7u4Q+qqm47FLx2KL5Uxxc0uFsCmf+mKy6OWvgcaIyVZ8k/0FGqHi+EIAvHFBzluQIAVr88ZXhBsQxMqsbapDNtJTWdJGTuFM598veJDbENn4sbVkKOL1UjXBbO4IWcMEAoUOkTD6rCVag09JPATI3zPtjOotqhVaIf9FBiuw3YSQgAAGdidqi2SdzSCiJCi9CCOiLFjF/DPVNQUj0eO6JFmuDtsEImhGfUhKzpULx1vF9bPU8Wz769yxCPqKjlClfWjW2snlJA35xyqojCrFF6LK6kw7bH4y7dHky0FyVA9khPyt/bCZiketsLxk49BXPz1JxqokTi1VNfmjovY7JEe+hkFu6HUfmJDeTiMmpmHOVkIFaKK2GCr0Rj2+8N+r16pAKeD/rDX7ZaLPrTq+ksE8Gqf7iFERrf6RA2Vni/z8Wzigq9gVtlQ0EfPxMhyihnksPGmd8AUUIY00Cp6lXqTIxhKYmw/OjXbHPZrrJbGFJzJg/el+vAaKooG03S6DrdfwJkVS9/9+FsfvHoNegD6Xl50vP+Qnebb5WKz8uljNJx+pqVwu3MBt+LaHoVSs95KBJGeW61WRN2jK0fEQZt601BQu6bgk+8ewRIG+AfMsgpaOcQbD7caw4B2gBA+gOZiWbiEUq3ybjbxOcqK41Va0PFAlxEJkIZQCPOHnHp/BAZBkxxYJxTBdLx3h24KkiqG90UxGbj+oO3Cmo1Sqd9qjno93awrTG/fPdyNF9NNdnAcvlE50J0Cs7Pg+ERfe3sayoKGALFdYrNOhz4JVzJG5IhZM9j7qt1hHzc0EhF3O8DIGpyVOZrC5bujKxrLPWl7uYKpCKhI+HhEGoN26+XN9Xc+/GDQbaNYqCTfiLPgOg2lyXh8dwdreRg/jd9++cVsNtGJZhl6AaWAPF+NCBv7jj46WUJbDcPITvsjFWg3jcupBzZqv5ecuIWhEbmP+v3b0XW/26sWXZyxWa2DsNSVCyELj4+Pd3fv3r17O55O9RQxZiS1d2K07hkMZ6MTKUsqrVHQESaxb5GLkYkIzQYSkhisBScgTXZSAd2ov371EpOh40CcTkxfqDmruKAWgyLhv5ClIwiNBiYQ0x7EC8QUphlQcBmzv2yBjnG/VAsWC6ia8g+SQRcFh9C68CCRRJ8p9DyHBJwRO8jCbhQ5UIjIwY7VT+voHSMgN/Kh38mDI6SolYvOzyO05zqnSTiwsccNrVY2DNP0jUhlg3aXWdvmy9V0vgAHsRrCZDK01XGTmXYGhlkD96MliTwEeolh3jJgCwxMTedPmGnIRD7KpbYimhqZmB9ZyHzYwFr+peMhKPPyY6tN+35T5l4qhCtQe8CfHKRH8AvsC48xLcJwrtUmk1gxxDmQ1FCzJ6bbE3E7odo5pHHDx1vwtveE90GtN/AtDMCVf4xhsQL6v1J2VUrazAFKIT2FI4SNN0idqEmXVKrVj3/tTw/qR4WOl4e5nM+Se19e5uj+/f1Dmo0MoNfg8c4mAFvKROdUdblaT2dzrtJOI0SkUjbHerpsBfWEt8JwgBSwl/oQ5dF8qkG/kANcQvruQMUKehGDhdJ8CAuXA/IIZXR95eTidsuns1zew1dnwnOPhRL0axsmiE9ykPGcUVUHs/9/bP3Zs2XpeZ+J7Xme9z5jZlZlVYEFEEBhIgmAIEWClExKpKSeQmox3GHJ0R7C7b5w+MIX/g986yu7o8PREW612+6wpKba4iBCpAgRpESAJEASU02ZldMZ9zyPfp53nSySgFbu3Gfvtdf6hnf4vb/3W9/6ljTVZ8uYK4B9+TyNrzXq3V6v0zuCXKFxjjJVCsvkiHrdYWqn/qcdbH30+P3hcMivSA5eCjEm1hA6+AkY8SrEfi/Axp08pMclZyKVkQIiJEzj9o7ulcqOj/iwYQzeLlNFo9HAdNlDqNpKA+TqBaJVIY8akRgeTQxCncTEdrulR4Ylom9k22w1IQ9X19e3/T6klKwDBgdBRb7UEL3XyGgV6qDj1Iq6US7NWM5zP5gAdLvle/fadA/yXyqXsEvCWzzvywf8Eq6oDCMi6cHYKErKQdFAiCboDUkao/4GXU4H5yYqbmD/IGulVCShIuAUcimEAVzVyTOct1WqNZpyp41sGbcSEWIkGD9nv/LSdjOUHRVE+KRipegLwNzBmaiFntIOXcFBbwqBpWGhtKRUKDUJpdU62IBIKJlIFh9kTAAxXguHiBmkEAVisYNtjWqNL159Q7XCijwUgSJXaOJ4Pvc5QJvV7XQyWS1gu0FVsH/iqRgETM4Ws+FkMpxOCEG3oyFWQvtxSzwdHSI7ekdraTlxHWdGHo1KDT5Ek0LwbjgVqj0/P+/1emgRWzF4iJjYtgNd+LzTvOy9q4yhcSCDhBnP8/JWrYrKArUy+yBwDgXQYcdQnZFPXUh+Mh7RNQSApcCzYew0knyg2WpVqhXg/nYwwrboAskGQoRnoDLIB2hFxkNvSQAenJ112m2AB/nTBvqG0MDK4LU7pwsrdKdIEt9IeTEqtKca0S38plgCHFeLFfqqx73tHIKi6TJpJ75Ea4k+3q2x2Zhlg5KZ3HQ5n66WKGKb3oNKZETkFdPFAgQMSy47Dh+DvsGoQVL9CA1pW45ImV6DswSA2XIxmowHnD+bxgguqODcblydAGxMwhRpKzAOOGkOdMXQJzjHwq3AKQ2meGwgqBhHCf3utGI+oTm1bo6pRdkawwHh36FrA6U2ksMo9ulcKoYiHVWKCGFMFFv33nfoSWrdIGSdUQj/9fMPt9hjP72y55E0mJNMQmPjd/9xrlyEn/Bff7qDZnHcQ4WcyCHYxx7jeABZUji/OCxhiuh4T0JWaKu2HlmBxdlWm4mPwjv5gCdzTqPeOOp24F+ItOloOOgOWvjAfzEZa3UAyekuSY2lirOmUM18FfNTs5lqvdZutXMHH5CJOIlkNJMGRhTxnlqaYb8NM9EXjF8zvJtkSJvQsoPNUC4kEXM9OZg+8kImeXTBaXGLDnhSyhc+86lP3T+/R1kwS1gd/Sdd3GdT/el4vl6RIjj7n3ASet9ttqSXdIcSsDnaQYMgG5T+0Y++CQTf9gdURKuUMq5JGNjtS/lct9VsIApMAZWsVoVoMG0AK/GIyWSC/XW7HZyB7KZQKfUXUyAlKYdt5oQBB+Ox8NlyDl4QnMypvM/MZ8qga28+cbAVPMO9ttgNanQsoFBs1RvdZqteKjercUN/pQpCLlbL22H/duxT6A+FLJEZMp62ZcIOMOz4hjm+hop8CvkCXgoBRYw0CUeDkRPjqZcQ0+t057RyMkULrUbDhibzqYApmJzG6nAswRvkQW0kfrQNCWB2FYwt7ftxt3PUbqMjVIcrYnuBKwvI0+PHj3lHjavVcjoZUTvyhQNAQprU16jjUFhA3G/VoXkb7VZSXizkCRbEJ9hA2LwOiSXz3ml3jo+PYGikN5cvLi9fXExGo0qpspjMb65uLi+ubgd9aAHmiu3qTQeSAkxgg99i+igOhkOrJqMJkscMvLoN2fHpLnn0iFlyCv5qvfq1GyJFa+xho/ucUq9VHz54BdvFFDgcbZIMyIy3u6Xzg3V2WsvmrMNaDVRfJcQdS6MoIdduJUGUYgUAIc1qeEtqi4OiAbElsCAQ2ByP4Cfe2S9kxObOu5JVFEfdnRIvxMsxnEXDCNxwJvbiEZyVEERILWwRIfBy+gvliJqusi25SKQQk22wEMDLYbiDS/Y1mnXqsfSoiP9+smm2PFqF/pL++J8dHORPgUUhAP+LEskg4N2mLqIoNz7wDfsTGoJgIeW72tC1IuSd9sbhUXiINa7sRUc4lD1WHwfYVoUWRDkuVAIvDkXtU7O4gin+4PUOEa7BjUIuQy7kQ/iAyEgH8TLCN42kaxRqBowdEJ1xsaKX4Jygk7UQ6tus1tg9jYXawStH4xER3LQ9Zu3/jf/gPz3PXd+Ml3SbDmju0Sq6HNcDligmDxGv1ZudNs2kJzSdNBlXhRVMZzMNAvKn/jJQLBrPViq4qj1RmNKUQMzgpU3udA0DWJBjaHE3h4aPKKvUEaOeYA4pYbkiK6M6Tgn2I8zEKp/7LcmYawSnlhtA2Ps2aRLiDtZhNrgl4Y/nomYxLu/D8Ym29IJkgPpubvuyBSBjMad2QljCfqFEkxmpyGQ8GT959gR+ishNy2ID0NAUKIMBY3IuWOrsDI0kXyy03NrIE9SaOOHHJarAucXShV5Qu+6RdeVTsBGPSBidpkWt3px9KBZyFI7be8Wf9jpACZQiM5+txB8yvevrK4RNLQiHgEYJBD4kTGlUgVUhaBrJHv0Fv0uMVJg8wP8X08wPJgCtZh7yxglYEtyO/qt17yleWpyERoWqQXQUzhPq1q3CY6XsgBBNrZZLcOdGpdxw0n/tuNt+cO/sRx4+7HZaR53O+ekxX4+B/44jXId01uv4y1XiG0H9DdeFkmtyQ9R0W2piE1sM5cnIAU1t1euwB0opkBjgZi7E5tOs9pstOSCxs+Ll8Jw3Y/n4t5xxzgTG9mN8dIGiKB/7oiUAJRhEXfCSTr1xenzcbTYbaKlUAaLwCv06bbzHYYAuHGW6Xc/AMdot6fd51HiamIGQwE2y5/1utlqSKix9BINXGJMLj3QjOQUHhhOSMBJxSTn4zdl+C+ccKfnd3nFMn3foctS0sdls4lqEFKTEKXwlZCWjPUgI7MB8eUdKiItmgFSJ6xJPyLGoMSKAqYKD+llz8Y2rCjpMhb6JTxAnp1GXKhxD0EWczgpa+WBjrAF7rLcakBFvVkqlmq7Jk3YFnlIZyE6UGKZgyLkZDm8GA1IcSByciyhIa2kVukQdtlGUdlwHClMuuhI4yjdp2EqmwS+cDv/BawAHIhgNcHDCuX05jHo4nV4Obyf8AihnUovt2ls41t6u58SSZrNLcG80gcs8YgfN4WeyOi1MP4GU6XeOuqEgEoAZdAi4oFngKUfFhGnMA8xCUOK1cIUUvd+OYhJu7l/7jQrCVMNK+UX94p0RZL2S7SRWvmZefnDtF3WB3xR82BmykDPnM8mFAloYlO/DwMkOtrgfY7VBvzGIpV9EPGGjCTRCS/CTm8fTwLCOOCR+9e/dB89IdvOXiMRnd2g+tFNlxc93G8exg528+zV+4B340nEwmlIZn6LBHOFv/hyZS1IRH+XfB9wTr0Q1MXKfIlY0a9Wjbpf4p3i9DKivUxmoSN+hUICPj9QtFhbrJbGRAAZTb3XaR0dH3VarnMvrb1A6QlPcywEsEZ5Jp8g2fTaCA2NYsqCGGtEqbTecEyFWLgQGk6BCyjQsYaWQRb1VNMV5+HrY7OqV6kc/8pEf+chH+On66urx4w/GI68OYzPY3mg+gRkDlLITOiFTQUPeVQ9rn3t/kOOniC5iUPHBgwdA6s3tNcyH8AcGqmUEt91CbU973TIUCKvZ7mLaYuSfkQOD8oZeA1Kd0AK9S+Xyt4tpIFSi4QxyQ+wYGHIzysYwlYsLx7J0cAvYNq1ykMpWOb8RXyiXyqBKq1ZrlKuNYqVNuAvjxyo3u83F7fX1sE8qvM2l187PSEPToD7mgIbucGf1nilDzWHK3R4OjAhn0xkxBWMCgZEYPUUCnVaH48E6dmIGx70eiEDMpWtJiOEDuqA3ODwJVRKhqyQkjfrZ6QmwT3xp12vetp9zts94OBoMhiDEdu0MHM4wnrmqoI9xA3BwZE6vurB1FSwl+SyXK4gLo4ASUReh++j4qNloGWUA9u3WgVZXI4WgOC9qupz3XePo8uList8fIEnchqr7g+HQIZ67cQoQQcYvffMKDEZPJHVuAjwDN3cxYYckoPLmpngaFaB79SG4IYDwqgAYvTLxSb2RL6iTfhHXJsMRwQLq790vPvDEdWZXNHI6XawWyA22B/0P9r8hmoOfkhRLdhwBKwFU6RTdpHKjUsQsftfNrTfgQFKLOhIoiHbQMIfJZZzJrsADDmID/C1Z9Xl2oMrLV+AGHgEX9MnuBEpHy6iXH92/pxsxTpynd0n0wh3obKfZQm8JoVEqWR+UDlzDHKgY0CHNqTgRUVoZ/DVq4jdAzJBEjwET2xBnx9WexMlJ+eKDZ0QLOZSm4Lm0L3rPLtd5izJVDS9F5BQppQXZ5Rs83HJ0vqiCL1Jx5JRFq1QAoHkZMQI3pog7IAQAM2auEmmduxvU3zudcMZ13H+C0FE3zAtuSJJbLRU7zea9M7Chg1hIWZMG0uvk8vgCrAsoBkLzscoJzrFYuIYYPcXNK1UvB9FHRyMQTUzfwABqjd5f+9Ivv/Xa8Z+//Q6tQdRwS8coBeOwmkw2pqtWRVc9AmTNQdLAW34GVclqyS81+7jDlawYpALxgvMoU/qCePkMbIQi6LZP+gKliRYrJ7UaOIFMlcUxkh8vyqqAMDrEsaf8fHFzSC12u/nusNjuZ5vdZLEZzua3k+nteIKVY+0wfh/j5cKPqRgezsJqiAJ41wIAXG8IBLeD4cCHLHkXorwQd4cGbNbAuUwpdYDY3w5un714DimCI8CsGk3+1REN1otHh0kccPwYFvfCMpiMy9MPdEHBYBEIA9KM4sHMoSsIraCigEtFn+k7n+GGSIkfE4/A+GEpyAvUxUDQHYaHtVTK5Ri2OIx9SsktbUAysCPCAAgoBu8ORC/0hWoxUcyM+kAfbI9d7HG4IZMBHkfD3Q8mAL1u5fgYF8oAEyQuXriMQVxNOO8dzThYpZIMvPKfxK/W9N5Gaq+4SlGj0W41oPjeDtVpd1qu49JuNbFUKLrX9Z1W5OCeq6HARw9e+zNCx8KaNBHqwCHNas1bqJwdVYthBEyH7tsnOqCn4OTOJVE68PuzXu9e76jXgOXVXEYB/9s6zCqkSu42fOBI+kURGLrwFlBANr0jkkEHsyQAqsNQmaUZJbCkXW/0Wi2iV71cgZejdzqvrZtf+ug76CaNhk6ai9yNaLqWfMnZilo5bfVIlGqAVCngqMOhWk0ESowceyeJOrhGfjzIpkv66VjkCpVr9rzWa2+ki2eHzemFeQotyWQL2XytUmu3Wtlk7oMO43WAQqFIropxUSNKxHaBfh/3Ew+Ifjkzwbp5haSFNvCINuI5WD/uQXJAnETZyDv40wavjCWlFvSz1qhBWUFBTiSzL6UzTWezl3F7wpuAgrKymeF0ctW/vR0PCcXiX7EAXaAcpEH1Vk2sIEIIqiIgMQz9Ym5BILcARKXi4gC4EIhDqZNpzLxC3i58tB1PZ7fD4WA2cTZCIbtO7fHneSyAGBP1Kq/ev3/WO0aD0EpAy/GkCEgaXgAn/1V5jJvS/xi45V3n88ZwAcpMXRvnTyzhQ4IXbTYeUgBnWpqLyqktFBRf2cFHB8sVs8NYhkM0wn8OjOho1mYRgaQUA9xwGHTgkDFtowZgkEI4wLPujqXV6fVyY05ogODllhSZbB5u++46Kt7qQzYv2WhS8JMIUggi9vtmg/yrcORy8TkRlWVgYnTkrpRkv3spixxyHRdAUWPMrqFtcBEao515aBSCpmle3HOPlx21O2ACMgINwAdSNYgmv5r8YT9JPRqpVfAtC+nO5zb7rdMxydvzOdJfb9fsdKvlikdEnOJfCE3cc/x4vQbNps6B2Sa4jzFTYq1epWREh6idMnfwgn6ukE2u/3I+8RJFmwMQurY7kiGc96Tb+9ynP9tutm5ubt55593rm+vRZDLFL8hJfESUnJvqg0yH/AAf2Pk+JTODlDkqH7d5xXQatulkMhwOMa6VU+YOgAzYlT2kmtXqaadXIv8jF4K8xlQTtEj3aDCOgHc4qcm1cWQJ881m5KpsLixGDMCVCL7ID0SkFSA2XgNzBdJpFiVASlQ/IWmzdYmKWCycpL/q80BqrUqtXi7X8oUKpMTpu87YHs7G15Ohz9vOpdYEFE4oyACwGYCVpB3L5D2fzbebzfOz81cfvAqm0barS7YLCAr2Q9u8AO3tymzJVW+8yXXGqJoihSgzNY3Aqz+GCNAOOo6/TzmgXqsh/6NOp92ow4dwPDxmszKv6Pf7oA9mSou9mSaTi6GQLCZFoDKPLxeIS6i+VHKuPNpHIGxIotluF0klyiVYO7A5GI+mszl+lcnlnAfbHzy7eHF1e3vlcxz7k/lUFMKJtHdvMZJABI/OQV4J2iBXhEYaTHfYqEJc3Ho5qNNuYe31aq3oOhnI3EsNILAX+9GonseGI4cHeOVbeIwovpX9u1CJ0Yo0DiVSDzqSPMi3vIgxhVK4nEieTkHaqBqBk/7RTtwpHB/TxrJc0pfuqwWdLIJCQEHSAj//pS35STiRRYgIHP7hb3d/MLm4B4PCcf8gxDJ5f6LsgAFcBAPF82izMInHWKoX5Xod1FNDPSCtlQWPARZIzJLbJRNjwLUhyH3yvdEQoRm3s1kvX0uUt9Bnav+wPTQtWuulFUWZiRtydjvoEbXSzABHn3VI+Zpj9IyzUFaUwH8nzdvZ4BSWG4eFcQYl4TPgbyihQ0BnlJ/1mgYpC8kt7QZJIHBSEMOj9+MSppv0q1rVE6BAMTcGkk4CwFeEhSqpy6zCQOM0ivOT44/9yEdefXC/Vi5RJY3HZMilaSXmyvFzYAZ8SxEBS3ZaBJDu4FbaOW1L5GKu4g1IuMBitaSBndNXf+Zv/MfZ7o/80Vf/yXq3BzOHozEHwjpob5ggpqfiYYP4lsnknXfI0ReL5WAwWKxXyZh0oeAKpFr0ZovL0xjaiY8jtxheQRemT1ILsIewu9km043JjumAK/qUKlTloon0zWCETPew7A2pwn6/2O6w5vFyPZgvbsaz28lsRDdwV+SP36NaCGS7DYkhDfDZWsUSzUWmcG/w2XG1DD3KFysOA+EFXm2BXDj5br1YzGdLZ+75VJDJeDKbQpw4rFavt5oAc5X+TqYTF9Rxlf1YRQ11Uik0o1JGJwAbOA/pxyypm+MJQYhayYcTeJ9AGXPN+kQz45GiNQEkacu5xjTqxoT4jwrXUJqYfYR5YKIOJUynSIOSKRPFshfVY0SU7fxYQdUxJhVmCCMeeO1FIi9eqcWLy8UPrgJ0fFx79ZUunVgul3RPxIlhqjLUDuKP/8n7iVCYcWyk3clnEhlnueYh7nyvVR1fgX5BIMFc+sQLF8EEoeM0d7mYm+PGxQXTXLTinRxgZjlWuq074BrPmfJhvs7ZDaYDmZBhZP26pavwZzLfLVJslMrHzdZZ96hdb1aoLS7TI8TUdueSTFRKl1ZE/zVIkysJIhs4OVbFv4wP9MFFEQvOzW4ChZMpzZbI4J00C1lpt9ugObaLfrwr19BpMit3pZzdHouuF8vH7a7jzc7QM+4amc36+WtV2QM88aUtYxSCrstQlrO5uktnkjhBieoiXHgaMKTJxGgKKSY+OY+H7+i7B80Cn0b0jpk4lp+styjY0fsYsUjpYGuv7tNNGoEc0/QsRm5oodeXBC89Am/gxCSSIYaAs1xJ5l3AL4nYCHAym8EwwG98B2SyNMckSp1a3enC+QLOQ3/ZTxpNhL8eDcgBFruNTz84ONEKiVELhdtSSBVGmYbu7wbD8XweKwjDDh2whAXtsY6Y7bMGVZWnkxHN3fEuPtPI+XI1XS7n29Ucj8vE4xruMkMysfJxt3t+fNxqNHxcmUOSTvPXhQg+SbYtQ0uunCJhYR6/gQiuYvIPYISucDyzAP7jPHEbk0PQieRCQegHsFdHEeXC45IAaRSxhruIgpMZP1Alh/lrtADbwO05QTyNTCiswwt2FuNhzqjmFPNOcZuWp9crgxxWZ6FukV/wO2/2IznS1icVe7r7/Zw0JmlesrHbnz3vbrOou4934ZD3u++xOZxjcTaR3/lMRzjK/mx3EBqwRtoTj8ugPDSK9LZOo9ohyWqxWAclKmWofyGTOep2T4969UrFYSoXrrWhWgiqBMxjSJ4qETKeP3eRNck6JCGhBd66jTs4ocJm86tjytjNzugynS+G5MDs2O+myzk7tbmCj4ii67R2iZ0lyODyU8Vms4mKI+siqfTRdfjsZr7A4OrV6r2zswf372PnT548efTBY+x8vd3A++NJIlsvvuv4acpEa8Ianpkvgs2OL63WRBnZOcdI5XVhEgACAL4IHPJTr93ZLJeQ1k6j2W40ZCh01uEMYUTJIIQtVH6IU+DmOCZ2jc8OJuOZI90OyiuugyPrHCxnytPZEjFsMplgV+hLiMhmS7EcKsCFd+D+dZ8h1ojsJ+dj3os+BTRoGWQxheguh7fT7WqTTSFolESeB7/GIIHN5PIKXYZ+YRUCZguO26Krk/Ho0aNHdNO2xbP5MFNMA0RZzhcYOwKCH2D4xARKIZTCmJEqDpiQOHNpM2RvAqEOpNSo1WIgqYjZTccjiO8S+FjM6TUhR4PepxC78S+uoLHf2MqZsnMsDi7uxPqgWWZopjml4ny9GC+m3ltCSDfqi0dwseFkfNW/uR4MJsuZi7wBGog4HuMFm3awB8RBqcUCbLvV6VaqPmsZ4SM6pILy6UqNeFgqN+uNc0zo3r2To+Nuu9NpkQT7JOls3Lrn/EGnpWp9oWoURcHYlIGfSrRJH07tyrCgGTaBfVIsWVBEVnOQ5EynakSwphDkNoPUgBioWywlncwRkOAoMU0Ox6JS6ibVRVSBUAEA/k/e43vylcJpl+8BHcmPya98s8Wiq1FO4LLAuxP5mbJRNOeFCxhmEBFGAt2HXLQbtZOjHqkaXWNPARaHzoKwQA8ogPKonjrIkwR/Z24saD0uhZFQDkIBeeCs0AXO4h+1gN/019ojOBpfKIXkLeN8RVoJekST+IVgpLI4liMx7KR//PdE/vM9QTR7ZRWe6e8B6XxzwFV0pY4i9uZVyPT989Mj+EO5DMQRHoSKvUvQ4JWYK7aH4kAMnMIiKNlazUxQhFm6UHGAEZ8eH73+6qsPX3lAgk3HbCSJ8XpDs1UoYWPjrBjMDu6E8m3lfgc54C+FQ4SIE3ppDHZwLnLDPjkRbtPr3fvbP//Xf+Pffb/47GtvvyC3Gt/c3joRRR+6mwhKZ+l8cgoQBOlHiCAgMuVHPFCxAvXOgy/iw9RlE5ze5nwb6DKlYX4cTG8XzjgAlx2VX653yb0ykBpoOP0JEZqsWvjBG1i9AxVW4Kj/brreTtebyWozhSQY9XFjcKQM48fHaRU6AB+Jo/GAdezFKdmU451P3oZAOPIxyQbfmC4PPvMrlSHv1WYF7x9NJroM/A4Sj7uRkfiED5+ECzDMJPR7hA8rm83n4aH6ZK1WR0r8RHUgDFbM58lkivRRh+ai9ziMS+UruDBCCwtDSrhrMkQOfSR7dFYj5zhwvJfe4VYHa6Rq5N9yFmMdBENHVME7UYlOx+i6D0cKEnuApdBVjSiyAi01mvHsxQ89CKzXrTx87YTUjaAynkzKGIWX1WoEGGTKPzyVQIF9Ii9zVv6b6Tjbe+7jVUIUixmiNBmJDXeaz2Z6FLF2o5o4GD36gZwPH14sx5G5apeQg5yz9jFO2g2KeG16A9/1Ecr8BByAB6QO9ILoQz8PhATSo/WmnCs4H8aRWrXUaTTa9TqxDKdFatRofrdZCRMEgHwGnmfib3jzyRQxoOJMbg5Gdo4nDYfz6RRfRQtUBW/EEDFn/KbV6cRVMBdXQpqACMiETR23Oue9YyfOVmroMWinZJckhNqyJJ8xpAvc3EEsCkkbfeuF8lnX57oRJJAzYMeGQWEoHhF+QGk0BjVDFLAX/IzPw8EAC4KL61fCrrw5vI6P6YAi4FLEBGEwU/gTdhzF6gj0KwanXPrawOnTmokJPuJOhKXkLRTfh4oDB8PxmLoRXaHkc3MQ6Wa/pZBOq3XUajUqVcKtoz7pFCGIpG2ymI9mU6g/IvaeyJ3jr+QPqhld84op0TR1NJo8e/qiPxgBKFhVsDgny47G4/5w4F3CcYGAjBP3C/fBRMQFkcxZgIf5zsZ4GILKZAuItFJ95d59fCAbC7ejZQwG+yFXMit1XhiUImKUcC9ciFWuuw9eOH1QahDewrsZ/XZLekHCRzeJwQ7fxo2DWgwmAE2PI4EQ/0Q8JQwQX/gWTm+77ZiDbd52HMHEQSOYDKfScfYbpbQnzvIkNn4yE7GtpJLUnsumsnBbUmj4UcQkjiFmEAepJDmNdyOWVXgxjK4Y4z3UHymb/8kWp/I1muknIP4v/5Cc5vhW9M798eLoMF+O8C1+SDigbDXtExyRUMyh2IBhxHu6DENBKlD/dpOsLFfIeuN4t9V85ewUskgevl7hKSYSFEdZyFCPN0p5YWl7sAI+2LPgDWgB6YOJAAUs0MY7l3Q9wU1wltV6hhXN5zMwB46+Xc/XSxSE/vAWD97H5e9Ybx7LAQUI0sCI+V4qXcrnG9VaLuUj52D/KO+od3R2dk7rbvr95xcXN4NbB+6cZuodwPtMCr6P3LXJuMYFhmsnOZ8UtjCHXtI8F/DJ5XAldAMY0gbMkQYAi+BQq9FcTmdF0axeKRaFDwkKv7shGRSBHw2GI/gdHjFfrYDo6Wx2ObhdgC9GMK+/g7zYNtKDcBNs8Oop7u99bGZr9AVpwx3xgUqu2K41aq5PWyP8uBP1eZchzkNCoyXNN8ur0e31eOjkH+94dpg36yIN3hdLpJeshE9jEo63zOerxZJD8M/peHLx/Dn+SghBa6AbxJSOYMBaCwhs4IYKFQlsCbZL871AJlLQYHwpzA24LSAx5EakNECgCbwVzFou7KyXy52txJmw9N3WCZkAKcaC80Z24dVsrJR8iRCFZXuzV7WCQMbT6Yvrq5vx0Kcb4P2IPVZqhsPQE4QMXxFOERjxhCaBmAWvXfOZBIB3XB5gTB5jZe/A2+kMwFNULlyDB/h88U67fXZy0m1BB13KhW7zCw1D+whRukc3YoSCDXHZyzvH9B/OIGdJeLEhNS4IAGWgK+zJ68Ypf6fcShl2SRewNG+rhGq5IhCdtlg2jR/dBdrSYKSc+DXvWBtm9pe3OIrNbsrxbE+83KdFJS9LMZl0njAu4KCEx+rOoBfHimygrMU4li5BcY54wfWU2q2jbqfVqAELtICNdIT+8wH/Rmt0hBAG7zeao5EYgaasshdbXLsCXWNaEB9wBlNHeAidkuhs9A5osWc4BWqP9GnvgiWurij5p5fCyNbbEhAvrRJ52YKBQUo0J0dVaTr7tHlMy2MiglAE+5ODoW7lYqFaKkYCvz/p9eDuWAYlu9C89XljKCoI/NBy6I5mufY56wYjr8ltCTGqXWKaadTKrzy49+DeeaNW8TJ0yBWzp0wwDP3AHgOOyMxdoor45FR5uGM+51xiGpkFHnealXwGRpPDKTgA0bHz1c/+x198641/8k//+x//7Ed+63d/z8wwHjpUrft0TeSJ2SBhVAoDQSMYFaiCbzpAlgc2sEwp8hQWOJsbM8IcKGQ2nyGYkLEhm3LnK0AOWMbot1ggigSrRxM8xqnGHEOTHMKl6TGzBeGgcZglUt7DUvb7BTnDbg+PdIEhkqhyDedPuTI7PMAn9zsesIDHuzlzOeY9UjUeQRcwThgOX+E2Ccmh/UAlfkO441wSE2I+0JfTm8qk07w4DHnHzar8uEONYZYEHMcoIZ6NZhMLxNCdiKfMMZt4zGs8hpLuK5a0Cw3D3bGt0WCIZNgTRGSLy9ZrFZ9JWSygZcAYP0fLOHjY50E+jZmsVph2o9FgN3VRC+pAKYRa9oON2AVWis0Q2sAHPiQOpbtKJ2j19tnF/AcTgKNe7dVXT9KxZouXmC09DUlb+fBmp1UBF3QelAEkkS6yg326JA46d8XSKZm323QWjwjo39zeXF/fgK00zmu+8fRQ8IHGIP3ByLstMSMfFrPgTJdIJYvgdOqjraAIkOtVeFhmu10plXycUrm0mE8xRPrphQXQGMmhWxTpxV8hkqNihdd2Gy4e6+URyEQAg42jCoAq2IE/IBkCialSeDW6B1pJnennCOWMxqPREGvYeokKrHSt1tFoRAlODWp4l5hjHZtdIZVpV+tnveNmqUomgDdQOTGVdtJ+qQB92TrvmbpBeD08IiaRmEyiU6ufdHqkLpgUekKvuJzkJp1artZQGVpLbEPZnIIZobZut8sBRNnBYDCNe84oDgnLMpAGCsPCaRsQBfml3JjGCgnBdnFL7BKSEg/UWNMaBcmGcwSr41fCCZrkV/qdlMl/agcEHSLEkhWpBBeggiFxtjmiK5Y6boesZss5OS95BiFNGzdMElA3LrlNRmRS6yAZbUXOg8Fojf3GuKA5pOOl2JvLGYGpiNHInneF2VpMQMOFaCeFUCwCDZCEm2wxTROqSqXXcllupK2xzha76CaGZF4FPkK62UAZ7ynUZtiJo+6ISjSechGEeEU/VR/ql19iQahHxMczqNGopluTmwkoZhBENj3Na9Ru7okt9jgbFd9T/a7TrVToGr+iPuxBRhNZAU3SRiTsfBev03hDhDsqYw+mjj5QTTSHdkvJMGasmJOVBX85OfJPjmEzMzLxi+2uUYEK0SHPjBf/k984LYqwEHe7w9OCC9ydz+ZPCkOTomvGfAS43qCgKjkhmWfcMq5/eRk9Wy2XnGFSr6FC/Oeo3bp/dnbU6RSIDbAy79CgcArRFsNVs9jMbD5d78wMFVkCabSKI2IC69bB9x2GgAjiYC/d4g+wt9l6OQb+t5vVYeuTY5Cd64w4e03mj9jjIjsdyOdIWuIKJAlAOsOrWirXSmWginABQSFy97pkK0184hpgcx7IbE28h6/wymVSoEjWSdUckMhEYkhNB8iunBhrxhGbjQb6Xy193CzegxU26g1sXcJKEM0W1otlGYSpVlEYJi7hvNOhvUfExs7lst5sVhsNr9alM6PJ9HY6Xua8k4+DJQTEJ3mna1Y0W62xi/vOxLsIGHDHcqFYh//mCs1q9chFeyviEuADBrqAmzmzMs5lVrv17XhIguHsdWNLxpuy47IVXkpiQ8aMXOk8dk8V2CMhCrK2ZVPKPqOQHugPErJU96iHu/GjBoTowqY438zBwOm8U/xIhNztOAVZ8tljnBSxy6az5UIJq0XvtBlexYlIEhvDnSFpzUazXmtgQXSgGg8YAmSAo7lzj2LwqFQsVcuUTJgnl7u+vR2MfYCj1M8JeNo8beU/vkef7Fag6F5l2tc7ZwtvRT2RH8svUXQ8LkBeRWPosQEn4rdJoeHTSRF0mCb5vOQXF7f9/mw2pSURaGLMWa5g7VRM37eRTyIu6qHhjsSFZuDdSB5VUjhK9ZIJreAnZ7bYA8oh6hJ/0X2wf+k/gqapVCDjgGqFs/ELxqXrf5j/6+P2zs8eEN8T/HD33U9s7Nc0kwM8xn/sQAJsFMh297t1RAbBf3bFYAES1fUiuAMIoDxG4/Uc6Btpl869gfQn7+QxdsdsxukeADoFF0s+/zWuuihnJEO9KJt3pBBV08doTLSVuINTQJC9DuVTGVxjFBqgtW1dg5vASizGrgJZQX4XpyJGAFy00y4HjFMUiqUvvKDThEUsAl0Xc1mYWrlQACxatZokfbMCyOgaxh3RX3smtt4NhqZTkJXYYw5Al1ENNZurOHuigKyoDtE4SZgUyft6Db9kL5PxmNCFDyLUk5NTkBFEgpASUBxJ0dnJLRfIhWbTPNJCNorVGbUB5/FJBvb7X/4H/8f7zdxXfuO/O3r9J//gK/98SsTM5jg+UR/JZPfoiFPwZUIzgTgG43waDMGTIoAutIBfTyDysxnG5C372VwS0+lSFQitVCCCg9HIG29jpjEJwMocO0B77qOFtch05kc//qNvfOQjjVYTO4AVYr0EV+c35nLr/X4G5tO3XA7OoQ1k8siQM5EhxCPsmp7pSWo9yXHDEPFhukv7KU0fMyHxiij9IidyJl6xAIGBdXA4lCku8XlZLEKOaS3MijSFA/BPLA04omtgTrlacaZ7u03hKBGGA9jYEFolrXBlZ4ALy8FcEBRa2KxX0EuMIcY6dpgS5Nbp8fl8OZ+DXTocQ+JB3uU9kNQlJQq/kYHwDv2WFFXKEr5Y3Q75N+o1IAgcxZpXs4VIRh0CrZk5G/2ltCfPf+gKwNFRvXfUWMzXjjI7+2INQYecydF1O+9j5hd9kwiUXFN0KqcwIoeArlO0M/DJGeBdMMjllNLiVmgC0Hgywzb4wEkIFAuwEPMZgZc2gEyySSGeICRFCoriOsdGzVQKVlGrVUnPYMfIE69A0RxA74fj0Wzpkn/QQbRYguJxUIyWQOhbTe+djSuilVzeuYCSN4wCfRiqvYuLmkiaUSRRPB6ttcAUaA24PBgPbwd9nIqODAZD5A65yKUylXypU2scNdqdar1VrvUa7VatUS970zAJLECDnrv8Wm9xpGOD+wMOSBsAcTxT6Mlm68UypziDJEb4wBQ+6XU+nX55cX01nk6IGBoikOfTdp2lQFe8Tb4acy3CJggGeBEyJ+Zq+xqWLoFikAMIBcph0HSTeEMoQjLAmQ7hGBXkE+dwuA8zMvB4siOueAdNJpkR/Qny6MUnUzi4iGkh/MQugbLFZoUoIR2kCByJrDAOnYfAGdhvp8z9nAjGmwGBl0pOUaVUIH3AKePqr2vM0xFMF42fnp54tStSTygRMZCeQ9TwD6wFM6IxjpKutwXEtNvDZjqNJp0yVMYUOhJLrJ9iaT4iIZo717leB0zJtFEK/k/xeK+JU8QKA7+uordwDuEUESFQfpeeOvafApJIz5au/yW5l7QG0gAO6DFRpehDz8L9kt5imSAjiisXyuSoYD6OhLCRhjEqBOXGX5cDdbpKLpOXZrpQkAtKRtARk0KvFBVHy/bDFbVtG2J1SXs4PPrz8ic2fuN3t+QYD5DW8CU4zV/d4pTY+C35GRFwiiTIL7ysHrXJVPxAfVipJaJ0qM92c3rUbdSrBeJ9seCTrTrts6PuWe+oRAYFYk4mMiRI+c4FpOkY7YExTX3Emhf6TcXimgAfTd4d6vbZlhgm9ZPh0CLOn+KfxGyknU2vdjufGh+P6nU0plREingHsdGkC2lYLGLZwe9b9XoSsyEExWy+RPRarPDZRq3WacVoQq1O2CMtubq9ue73J0C8YvCVzmd82nc8ZW+73saFPsSNvLxDfz1fEtcRNQcGgVNidBDJgFK1Wo0d6I14CO8hlGGoKDW82lkB9DBpKh1cbNf90Qifana6lXod37kdDofj8UKWoXAiDJpkUjsQVCp5xx7AgExEgyBhRJRWtdahR8VKs1xtlqreaQvt3mzxfLgLm96dzcB9bifjy+HNYD7Z4VugMoI2a814S4M3okDjaBfZV9a0f0Z0dtFMnDyJQ3gBQsWwyecRXa/XbXXaBDoY2/HpaavdQmX94QDvA6bKlWq+mCeeRVPpnO6Q/NHgYVcxU5R3TJoYOxmP5oSr+QxcIl62W61Pf+ozn/zkW6+99nqt1kAseDR9cV6sN2Z4CxPutEsfZvN5fzjk5d17+HcqFbkcdWAlgIQOwwaGABmojF7Qb1qCMtAqvYa7kTJIBB3nc4ylRNgplmGQDr/F6RFfDkiDF85NmXSHgOcoWbLNiYbe7zl3VHtpciB1YdMveecv4fVDH8UDwGdAj99sh/eFUyjuht+Yf5MtAGOOo/rNlRAdpyNBinVmsneL24rqVMPBdDhgS7dHpJgtmgLgEslTtijhywb4VYjhFTvVkC9+5cXh/EngwN6GBvUuG/iymAhtiFJXNugAjVgZmZuAGFw5hpOcGpSDUpu/lXyinJebwvAa7XaRpLlSKVacQk1wxFqoABJGlYiBBsCasD2YGPXRLak0+Sf5sAtMG9QitZS7sR8dmTvF8lyom2y/mMvB9duNJr4A7YKYUzKsuV6tVYreHSSvDL1zfOL9dIhO7TebXqd97+SoXq0kE1CPOp1qyYX8wWaZXMFHKqHwGDZ1XDyU6SQlh+2IBC83Cqb7lNlqNnkHw8D5PNE/lyUToM0Y/2AwwJBED4y/Vjs+OYV0AIf0jW4iQ0og6mP2cenPaVdIHBqAAh0xPByOej06QLKUKx3/Z//ZP8xsZ7/5m79abL+2Hb87W3O6xkx3Ab9XX30V1oGSpbyJasGrMLpiscwOKo0ogxVlKyVoVAWN0JGgiMoXVpDJe+WzPxx5R5atzKy2+4Vu5B2GJBKSo1qtXHOBssFocHl1NRwNprOprdVJD6DhCqZD7eaxaUKmAz1UEDdMh3VhZBi+ZqZu0CANDYYKINNCbS+xURQnGZAr0RZHkGEYeHVM0NKOUWjK5aGddUwh4QB4zQKBBsuibHQClUcFIBvSLlUUhR7n1QZHPwLqrZfD0AjGA+lq1Os0k0TBoGATqCdFpgcT8aqrs0Jch0YkMdODS+Ck0iziAVFDvrXxCY+cxUaDB/0BvaIZOAt9QBucYgSJBfT4STnECIVRD7zKZR8/Hf9gAlAuQ3I2jspP6SNJDJ0QRHBqBGvgUMFGW6ShCej4bIbgCHaOdulSfMK7zam8iMPxiaqw7sFoMhiOaUKt0fLhLhV5eadNMzrddtvnLvDe6fKC8ZeLJdyMmoiGsEAEAAy3WxI7MgH0RwZNQ9DTJnWYb9aO9rnsJvnlkGwF48QxECMHuxpMtx0rv1VxAryaPuAHMTyPhRhpUTlIj2goYTAazteLdJ7EFsaRzNs/1GKYAXKwX28no9Ho5nY2nBL0GqVKt9okB2jXG969gUiwwdWa1361yW4PrWqdWMurEXcSk+YZ4DNOVnFhb4Sz3kx9iN4cxQqmsBPv85te3Fxf3Vwv4vExGLpBEKUeDsTdgU/q3lTJEqt4GkjhxS+sdwswQeVl5wBfpJaICBsUblUJiuGb1gYzMLm8W5GXfFSX3B22qw3l4DMcjvlhQ4AIZ+O65r6kX+AXERf7wknAbA04rqyZ+4k9vLCTePp9iarBWap2jDzmODoTwElyzr2mC3QNv4/nDxSTEKFmIdZOKDxAu06PjxCZvu3gjWmho77LFSkicEzGTDsg47C/IvLMZHGCRqVWCPbG8eCm3IG2Rt6y1r3FejRNCWizUvZ+lXyuEFfJYzYDZhweQ3M09GD/EiJiJy0OIkWZeAbo4CDVwUWU1ZE3DiSOoWvQX1I4eA9nwW8oDrBHAlVy9qI3FmP2x8fHChHhIW7oW2zQ+vBfI3ZMXCLkYThV8lmNx8sVXsHAisjikpePQaarKsW+0mE6QFMC6vhO7mHYoj82TxfVdT/cBEuZja57t7nHd4VAObFxYMQ7t6jo7jN71V1yZMx5AN0QFAaGw5oxQCvLuGHDebFZn/ep2ogKwFa5TEyGypEAIE4VdPAxrtAEBDczpfWRfGSmVEGN9JIfDYc5AiH9cHjMwUI6RWtdRdFHTcNTN6nUYrMeQQ83yw2oWi7lioWthNzThHMzGP0Vp2rHXcj4Ugz/Z1E3WDbuD6ul8lG3izoaTTCpiRWMJ+PnlxezxYK6lEsuAxfAv8jH5fRsRDb0H2tbFfPwkkMyHA5fsfF4ZlzhoX70BehjCQhjvdrMHdufYe3oU7nr8ngfdBSrd74vAYTYeTsYVmlLu50vlrDFD54+m8ymkJGNU9IyjjGvNyh7u14TEsC8mJm5EPrDqKVWhWK9UgGXoNvVnPfJpnd70hEsHHQAGcBmfGOb2Q/m0+f965vpCAHCoVSAsw+yJFmgAR4snsTCHXgB5VML3QResEVkbFR2Or6Puqw3GscnJ4VS8XbQpxe0hGALOyC7g45Df2qN+oNX7p2enY0mY8wgrFEnCsWKXQXwBJ3O5pPRpORTxrwrFK+q1+utVpMYcnp8cnZ2Tl5Pwx4//uCDp0/Xmy3cqHvUpQhauN6BCq5lvCRtx24UMWZgWknhMRAsa0eDdFdLwAEzWSwMfjCfTIaD4Xq5gmBgNEAHpltHe6UK6SKHEecQAQLUFeKYatxUjSyw/wATp5vjqHQHWAkG6s1dC5hfam9alVPF2rRXi/VVZZB0Hlab8wEX0WocQtdORiUwNngzLIpEIgnanMspiiuT9loq9aAz0xivA+NjFMnuzUZk1mJxAT55o8VdbDeGxWarA9MSPwf6+BxbfIoDOMzfKCSBG8FHtkFRCZ7E8bEFzwbRELPciLOTO1tihdAledFojL8iba/px8gxIuIFfQTynIwBh1Y8XmobT6dXV1fj8ZgCSNFxpRhfclXcuGIdkwLiWocmFAkk6E5F7I+YT8E2FEynzZVi0Zsdi6VO04WJieYqVOzepLZkxc4PxLAdQ3I/LSNWeM0mISQxWpuvlUrE+B7mWK0DcRgEx2MGkgy5cpHjsW3jSFAxAjZeAMTBjhLZJjKXncrXvSxJ+XSLZOnOwnZbxDceDieTMQJHcRApoMmh/XzBKQMuBKmQaFWhCAHbY7yw03qjHqw00gyav9sCaRQJ6B5/4u/+/Bc/t1/PfuPX/mm7UUNKo+mkXqt5k3su9+DBgzc/+lHMD21yKkk+9Cdm65FryXspDgTma9N7OJvtVrvZbMFEp/HwbGREZCQ00jccZQHxpaOEm4yL/0hXChCAFn5KXMvxr0wqnUfuZEnL1QLHUnHY7W6XKxYBF4CIEkgh6A7GCaDFQJiYinlDW8BVHEOJGS+MjTHdgFABQHkfAoEi5Kyxg67mb5AdMwGMQqKFLrAaEwdPiqQ3UgnOqDi7roQQ1hqYqRqcTjW5TskaKKNV4bXOOMD4bYMsS0cACaGyzXrD4fP5jBbRChm6D0J1QjXIDy3JyzdoT8Q9f3V4ESHjClggGqfxml/kyZQMeOLMJGwAfnRKnJHcOprBmym36R8b1pt2ZPnpix+aApTJ4BVLVAYRWkQKQ+28EEhcRUGANIq6HWwNfLB3uHgkR27UGKfooJyg7DRoUMMLNIQwPI4ohKVjArMF6d8eSn3/3jnsvwm9JiFwvc5G1auBleOjIxTpoOBmjcRdm2mz0icokVzQi4Ou3LfOHFY4SM7ny8Jb56vFaDYdjodO//JqIXm26wUp1iB8jpNut7mDT6LmK2YN23MeJ10CknLpCTWtfF60w/9IYr1Bh61Wu3d01Kg1gPtaEcJIep4v0Nn1tpYvOjDoEjElIisxiTIXk+l2vkxvdkSRYibfpF+NZq1eg7zhlQ5K4TrZvMv8xS2DDtGxxdQxrBAc7w+Hl9eX8AwaRsrrVbC4Ok3nUbbjT9iyIyZb9Evu5U5HpMR6GozwTYrvuA6qwXxFO8yJ5JImoMXZZIoyBPjdDgvWVFJptFArxwOJXPpQEEEwNI3ysVqyA3wEQzo+Pmo0G4RMjB64kldJg6gZv6NKRxlxDEcC4tInVmnjMwQ2XMvAgD4wCrqNvVFCte6jcBFeKkswALhTtVqFlDCx4IQEYby4VHiDrkzkQ+z1WORHn0lnyrmCl87oX9xYJtIb7TLohpP4Qi8wYtwGM8CAtustBp1MYcRgIK3YOHDCEZxFL9gwCmupVgXZUpG+gWYkTISpzWEPHtVbjWq1DoQgZm8uAnKMtTaZDkr7Ck7/Bf3xbrCAorE4pLrf7mEzg0Hfq/84+N7QjswpH12iSnwcO5+Mp7c3/Zvrm0G/Px7CjqZ4BIXgBRYOmdbyFJ2GFe90EK0bOaV86EOrT6LLhxut9Rd3ux8VxLE6urzYf4kvu/k1XJuNc5AJLw+0mDj9ZTlgqeYmCqHnfa3qWs50n/QXjI5BLFLqwwr8m4xW87nsitxrMgVPBS8L4U2kjsHRuLtD66VhKAdAJ7AK8iI8te68LCthgBhxAFqg75n0Btq9XuHLqim1h3SQZ0Kw9Ai6INHjqEhv9hr/cafTrFSAKqzCXANr8b6CbQO79L7VFBGdEEVe+u6j9y5vbghduVJxi9hyLrCbPGPLPmOZRg9ImZMNqHa1WEHBCYcchd+pfeWlwLwM1ahjGehpNp2v5isQmpQJcXk9LkN8hcVRDNaN0DOEltFkOhiPu8dHPj4llZotgPIXRP1UPrclylCQdqTiKYA0AcMYjgbzpbdF2uFMmsIBH5CnWixVcJMMrBCfOhSw8+DumBN/dtkUidPz25vLwe1kvXSQFtv1AXxp2H+M/WsVRBZaJp9CsKiH7My7MtY0I4zRsEzuen7v/Pz+PWQJbD19/pwwibLgQAB1n3zAh3ZvyXtc0bXbub3tOxk6LA1fUF2Oa7rSiK6/0ZHFsWKRqCa8x9VgwvK983scQOco8Pe+9rW3330PwyD00TACDVGRDB8r9hJaJG8BQ/IL/soMSCzBCuIC8YLKNzsS0OVkCjrvTCFTdVe4qJRjnQkOK8XthN7ZtTvkIm/ELMkYIaPnp2evPXz4+quvdtsdRArL3KycGIZxA0GAM5KjJTg8llmslLEldmLUgp399vmd+pZGr5SpJ4neEYOxW1XN10LWWSJIA4My2op1cZU5JjRTgis8BacJgJI54ZekOwiWLkv67xxLkNVrjfU6cojfqJH4tQcElY+f+OsH9nz4E23wjy2kMeH+kQDcHR0b30ADABKvpx3QUewEJYaZ0ClXxMbc7RFKzWZL9KRa89k8hKeYD42RYXbUTOAjwMfUZyJgGsqNtTntYD5HDdiDA7HLJR1EbrRVNKJF5t7m4dEGx3kc3MnncfJGvd6J+5EenJ+fuHxtBc4OAuBN6KRRqxECOBKJhPMiGJMJioq1zgmGjV6nAzWnphikPyRzGjmG00EyWDA4Q9ZH2FaE8DCfeutccyg5YYNmuT8uC2AkdFDZxVQWBEJRsH8MhMJBJBO+mHoO85bceWet2ifjZUN25aIzdfl1uVzgP7QYd8OiUQoGRpRmYwfMAaP9+V/5X73W6+3X86/8y38+L3Teev34ycUL6AT9RZ1ygNThyQdPRqNhCHwDELhmgPDiEjcqHQPI5brdLuSB0I8d9wcDrweS4AWzxPExeoIoR8NnzAcwFM7x3gHQiNw+wzFONpcervfJ5e/wCLAl4fqU5kiicUIzRYbUq9VxMt/CwOSnGrAXx0r5PBhbw4YcVnFaBmaG2rTwuH0DoMcsOVh5hOhVQdzHdRcnyJCltZLeBNixn6Kr1NLuInuwNwRlP3yMz37uE0tM4DgDraALiucUtA/qeo+vmN+gE6gGHVM2faQPSbcwH4yApC0fCQltSgpJNhoFAttcIjIAoi1TMaAl5SDvaiDevQM1IAWlwgk81GlOQr/IE4SQop69+KFVgPCpTA4HAxYJB4KjcVApC0koi2qokIN1gRiBUPhq0UEg06jYQh0cYA4QArYfaBqx+hItU4vFah4Lk0HiYSvsRRkYKJLDQ5ApXT05OaHUxRKKuDByrFdmXZuVQcgKgEsH/LaZFFasSQEoOKsZm7cNQakn0+l47NQlaMB04m0Kpvu44nJJNSAfWQHypf3GPDmfV4VG0zHMQ3wSMDSDUrF8dnKKJYHyxWw+GSeoQLmy+cTJcS9cAktNrjyxbVebfCZXhphhK0jNuwAceuSnBM7YyQkUgm9Dnb1O5yweH+Y3XTjZitdkMd96PQtkd0xaCw1ERrJShFQa+jjzCeFpvANJEt6E7/AGjuSUkHx88eW9pKjHIIceD4f10tt/aRsdBQXQfbVcPTs5x1XM6ZdxmS4iljiyWtKwsCFJDjIIrokgfEQxpQNzuLKpnqNfRJM0GIQ8QGFUYLPVswkAIkXaSB47CoQCJb0VsljyzsZGo06bsSOEA6x7GcJlnVyLCWTRKLcu1mSAwbtc7Riw8ykE+Dc+AThWShXQNEKns25oM/xQ6I8RdQpHQrYiXDqJC+Q3l9fXDutmXECDKsOAtWA60vKhECdnp6fdTofYSijd7PeLzXpFAHPaUo7jyJrZsGF6GuHPwRawEq3RG11ctRhCgW6q5jMNc0aZubaDGab0e7ICk9vNSm5pXrfejUhmx1gvyiZbcuEApEoeaRfEfGcrsuGcwoC5gDOaON0EkSCH/6n85O/dRqv8IubxA3bhAXxmo6FSjjBjDonuCPEerBnxl293G189TzR4uWmAJlDQFESLd0Ca2s0GGqSJmDsKRVQu9EIe491gPm0F76YEwjLZFyJdbb2LywEWUdq5CvST7mFx0TasV3hCl44xQApjhqjzXq0elTjcO1stxngSIIveSdiLjh3aMe2QkzzWM3aHI4Cw0YT+ig8c72WrPQhFbolpwSAwqmarhele3Fy///QDHNOpipgijfb2VifZ0VLHhNabw/Zg0HC5RpdzILUPw+B4b4ZWWmbynJeuwypcMcm1C/v9EZBYLjtQhyEjbAwPaXmxkB4Jo6nlej0C0eaLk7OzUqWK0YJuN7d9jCcFCc6ThW8cy8f18oUePSoUaNJ8MtHEI0YSt7zZF+8lVS6Uqog0ncnhRIcDUafsZegyORa0aLlb9+ezD64vb6eT1WHnIov8Vq7idjQBa9VdfbiykxVVgqGDsORKULwQjCHXqURq9f6D+81WE/96/vz5aDzieNRIj0bjiQOWYUskcsaSXG40HGC5mhJuEjZmRgN4GmiML9gbZonBQ1CwUvwIHMC0KiWnw67WmxeXV9/6sz+/vL4BEA06LljujYzJ+AWFWE2EdrBL7sUr8gDnx6AsrGax2i3XfAVtIEHij1NPzLNNyBwxBMBN/lB0OV9qNdu9o+Nul9fR6clZu90FGtG5c6O9DNPELCNCISUnI+AkIiH4jKvE2OruIGDrbIpSy+I/viCa6Jd6OziC/WAtpmDxlHQ8HocPNXrDYqXerDUb6IU20jRsLVhOXE2Mi2PKylUIK2LThgQgTxMUEekQ3oBco7ZwI+wlKg4uZHOSTavnj/9RRviTNyKzCRqxU5e0r15fSc70DQuMiyqwMJd33PvUZ3I4ePPZyfHp8VG32cICqw4DuXANNgZmFEqmeQiHpBFrXwK6lLszYiKCBArQPpYAtSYcLhYzagtyZmcBQ5wsnysI9Lp8NMNENQM4IZ2Ca38VGtWaFD8eXtSsJYs+54kBBEpeHABpc/Qnho3ooF2lm7sd7ln1dnyfRUGEQuIorZgz5dNIadJ0GvORXJ3WU0IcvmVg58v1JihniDKE6u90JESH2rR4wh6WtwJz1j70DTgoekOqGuCfIESxNMzZsHPSApoGqSBOIaDZfKrmfTlmgiQd/DNg+Bf+AMgUykd/86/9Aja638x++3d+bTCc/OznP/u1r/8h5oGLYwI0fjSZ9G/7hHK0LXvJkYTEgmGhcYqipRwJTtJgXBD2f3F5OZlNsShqQ/Ze5gJkCvlypUqLiXUEY0qQzu1TQQO8dTsNT6SHcXMmVgke6xSIg7wl7p2IIJlITNcjWGm14JuslHDIr8pQaWrGfsC9UVDv6Oj+gwevvPJKr9cD/7BPU6M4ki5QEN7J3yAzYeMRrnWK4BqUabNojHa9g/yE4TuOYCodCwygF70tAiWHoUcs3CbuD+VCkSDYajSJhkFRSjjJZDIJ/3SRWXIDug9c71bwyQOlRy+BzyySScIHr6CpRpxqtcrvxWKpWq3hL67W6ZJfaZxCj43BxELe259onabn2lkuAiEc5/OPn/zQFKBs/lCsghqAkUSWfihK5Sww2ph4jw8a392G8Nx0KgXk5oEe6wd/Q6hCZVi/0CKs+DPaJd4iJuQHeV15tW2zWC+9LXizqjXqOOicBGC7rjZqy/USYCR4aWrURFAnn8OkXfMuRT5FUhkXZ53dAcTiGBS73HhFDODw5uKZz+yiTTovP8d9Y34GvwqYiDdYoY3pfEqrcAzsEv5YzhU69ea93nG1WIRUgpf8xMlwz9V2NZiOBhPntM02q1FQFqKyd0NrWxmN+5Bywh9JSJCAgEnc0bATuEa2uwYqMrk0wQWTWkDwoEVwI6wMGcUSOnIBDII0wCGTXaVQPOn2es1WIZNzau0aKPc2OBQH/IR4kS+yN3wS2NjBB6PKloASYzAEL34G4OAoKB5Nm5BnC/GQBvoxn3sfG1YO66Tly83Shvn4IZf+Rfi0xzqAA2wPB8vnawUypMIBZN/ssgfSDIPVYu5Kus5MCh+OwQf9SvVHAwAwE6RUFv3QE7AfptVut9AGfNHV3TD3jOMZbX6A00gB74yQDhEYaCetwYXoJiqmL06IAZIcksgBvzc3t2TpnhJJs7PzyDZd6meLkDepw3g+f3Z9c3F7A7GL+0mlJ7GZe5AadlrO4IrbcoAsFw7DXPXJcN/AB0Iy/M3EVfdzfEt/pbuil8NuzlVET3w1FMdljM1mZzg7OLPQUQkgjrwAFQF6nHoAzKCGjh2qW0UhKhIX6Alwt4TOeAvNZrUmq13HnGR8aYfprF2bC9wmqdQiEnlxvhE9Wqhj+lVzEQBDH1pYEu9jyB9E4+cwJv675h1GG6bFyRTKkTaLc/k1nDtBUk+iiZoJL9hzPBCw7my1Ek4H0mvdnrxf+UBfl+gRN6MCDB4VzMn2N17fY7+8UkPzYi4WIRPc7jQdkyUAJMIB4TyTQpWGdBqQzfqwMJLW7Toh6ASbu45SlqM/DjkIFw7DV057vQaI7CX9DeciKZq33+xajVay1mO32ynXq5ejwfefPHrRv946Scx5etRL4Cf+OdOR3Hi9zqfwCGhiiWoRBoaA/8T1CUhvjHllMSrvcQJtanGzEFhETngzHJFSFn2OCLVvkS6x0en4WIvip9np8WgCY4bt9Y5PES4lj6aT0WQcXp3ZwJOBymLptNU+a3fOO90KnHa1BsQKwEAgL9SkVvISWSVfqNHwVKpARekUCUAxGK06K+Y36cPtbPrk+vJqPFy6+BQO6gI+eJSOs/JCGS5Ho9ZYMTLHjRGty6E4ygAC18oVnBD9YYcoCFSBl19eXD199pSdIpAD0tkIbJJNdBMzI7xsyU/qJ4I6AqNIPtF8cALxAaAcjq1jnpgEBcEA/JDxKYSVSm0wmrz36INnlzcjrzI7UETTiWtOuQUn7+ac7NN7l+No1lulQgWsFhthY6vg/WvvLRHWyJFK3pmKiqFNnEdDaQThNmh92wWQG61O9/j49F6t2d7ss5P5+ro/evL8xffeee873337+dX1fLnJlyqNTrdUqUHhQUIahTXyX8dxrCS4hnIDlsVVNqQCGPBZ2eI2hEnv9fe6Lj7vBIK4BYWW0TuQI26C9jPklEjq2Jq4oWkhPbEsRVqLCGRQsD8+oEoyHxGMyCJE2Sh7SHv4b2/dbOvLDT0ovYAUnAjvlhxXa/AaZ5PKlgjqbjQ/sCGKe/kn+mj822JCMckK7vzg7Ozs6KjXalMIiURM2EDGiCQV6oUSpmgsyiOCJDkgipYvrFZks1L5iNdQDD7gwgS4apn9wmwZoXOMz+FGgJJyGskLbKU9uUyK+EdCXCN3xEap1msCO5Jul+eMsUlgU5aag1cYg9EEe7EcQhUdoreYZQHJe/cwhNnxgtl0yk6ajv5gYMjBgl1KxOmjRqy4bKVBxhAb/aJ3SIlqEJQzOr1e7O3jxbx3FYMY1Iz1IgesBqyTnoFCmPEd5tLONPXii6BRDAelp5MxdgL6KTIswBsICV9lQKCUd74TIQlJdl//sS986W+UC7ndevavfutXF6vZJ3/u77/zJ799yMR9i5gQJGqxIEihOZJ6cio6QI/wOPwOqayhLIsFrWDndDa9HQxuBrf94SBuPpFD5u4eo3ZAocQBAdlpLajDJ3h4/6CjqAdivtOszPhosV2OGKo1aj+IPzoSOwLIY6YcMtRZNDIpAUdKuvUcg/CGMsIcCSEwAsAAi8IUYCZEIp3MgjlBF9BIw+Ddo1DZaIRAxAcsKmkUG1/RWnQNkuLw7l0DQrOkhZj6Yjbjh+TVaTRfOT9/6IOJjviMtVeKJQI/dkJ9JJ8P7t9H1LHy5ArKAeAEr7AKlAg0Jp2kYUiHXPX46AheRl/g/bQHRfB7cu8vagp89dosBIHTqIWNovyTd87L48ejH0oAiplSvYQ8tDAjjuEqxGHNyXsARNgSWOwGkMaxyj1eSiY50FccjNQc4FeKlhEHsy+ufSTNghoRIVFVTEXfTOFSmxU8h2xoHo+qJvjPV3Nsr3d8FHFX6OdcQNlhJtpCDAh+hyZlV9odbCq7AxlTB0r2InVkj/VarSO/JPM31bTRKWDFhwFDMCRUcVMR0clMaHdolStn3SPYdrNcKemJ0OrUNrWdrRY3k8FF/3qwnA0X0+vx6GY0hBnAu3CAwXhM2HdEf72+hlnOZpggYQ+5IQFkS12HbKo/GlwPB3A2ELlc81onsQE34mBe+jSWZEKMuMIccbxDmhjfqjVIS1q1OgRiOHIFLbpmMMibHYlwjjDxRmFSdS2XI3AnRzWgJo63YXCgHE2CzdKmHPQ9ler3B6PxFOPDaUvlCkUkw7GiFeCYz1VqRLpmzin7aePJelM4pMuZXDmTLxGPwGFsxOUyHZ0lCgFaqJhz6RpN0EG1Aqi3N3uhwWoBTzhcX1ySdmARlXKFqFwtlQRQ+psCfwuVYrlKEK03arH6oVkf3UIsgjxwaE8BggXJivczbHETUJTcZj5bjUbTmErimHOs67ciSZutVhMAYLeZb9YX/dtHz57xdeX8Ah8Ehp3STvwoILhQATCxhRgbBlzhWZPpZM2BeJjSTuWLGegkFl+0UuBLs0bmRBEMMWYrhVd5+0G6XHLdzxVNWm+xsqXLGG42UJVNiiK30QhvP1/DRrb4A2rSYgKpKBXD3myglYAyrw045mNLvGa0XMxXM5zHfHTpBRyvh925ppZAo7Cg2JKd7seeDfzJl8Q9dV2TFA3OM/mcuK473eLo5NeACz/wXy1os+xCJ4ShRr3a7bSMZ/lcs14jZC4Bs/mMU9a7HXmAt3PlMjCyBDZkf2lvxzQxw0LiwhdlG0x1VrDSiEv50ACEglVCBA2o4HLBFdn9QC9jKTfne/gYgQJoSvuiqqyDyZHiIcf0bg8OnPR6vU6riuUShLebdDHvuE0q7R0mJMQ55+81Wq1tPvP+i6ff/+DRYD4hh6ZNXi/MSBTMdbfbzHab3R/q5epx96Tb6WKa5GZTs2fvh6AbgIfs3xuLMt79D1elBnL4WHK3P52s0rtsKedqXpsVRKBWKlahV1SiQtIcdn19O53MeydnrU6b3Gs8ndwO+vPVwllXoOV6CX05abZeOz07b3eOarVGsVgrFKrQfRISZLbPVOICfSlXrBaLVSB0t4OkF1EWOQkEV7T0GUKT9fLZ7fX7F89na2SYy8B16KNjlsCGa//hXfSKEErGZd6kWZGM7xAFnoLXYOT4J0rAq1Ackh2Pxv3b/mAwQqXJ1QPDiA8S2oynM+xLqmukTrXbHfobHBK9GXMT58Hv8ACnUOYL2DqeDy2H7cWAhEuOUsLR0TEJwOPnF8PpYjT3uQ/hpaaPFh7sDb2vvcttiUzazXYpX9qt2LOC95PgAvK1ss87dWgjz/8iFo+iC95447QpzKHZ7nR7J+3eSaPdLVWbh2yBip5d3n733Ufffvu9P/vu9//029//zvfffffRB+998Ozp5dVoOq82W0enZ2A2Vk1CqM3SMC03RaChUVhCuQgdLVCdgZUfkQcIiFfywRFe3MXhfwSOuMRV7DmbI8bNUMbB9YJW2w3mNpnO5i6E64FrMgBwJuBD0r+BEOwhboRRcAWzcSq6sg/y5MUzTFQfR+y2JEJ14v46OBrx3Q+YKJaMdxx32r1ms5BNg5Dah2SF3AT1msihbmIyyhIvvDaYy6dzHIku8GHIaK/TLpENkuztDwXyyliyGVpTjpthOC/sIpJtNe9CnAAp7g9L7LU7JNL4MqSxVa9heDQMA6mQg+v5UgOoAhVv2Ry8NxTapXSKAEOSWnNKRs314IQQOqWnlQt5dpIGGLX2W9wWUEYsGA+AhyQ5HAvOl3wqE6ZJw8rxnLJ6vc4Rl5eX1GjO6PC7N/JiRWRf4T2OHPErcQWJOlxD0gLcRXChf2inVnW4hA64WjX2EZgMMzbSkSwChS59k9lnsif3XltMh4lDvf7RtxDNdrOAVrWP71WLKXiIg04uB+wM2J3rjJGg0EuTEzABhcII3vr4Zz772c9T+249/cpv/XPHHwuvfrK5eT705qEkOuhDmKgKcLx17er9W0IhCVih1m012tVq8+zslXa7h4KeXz0nHBHBHC0rlWi2k5/J5dyklCgOcwIQ5tMx8YCWUW69UoqVHTFAJGyuyBvik2U6640Tg45iqOarhmiJBqaLKWi4HOOMdI0s2oyVxmQWwsqBQDGcjC+uL5+9eAbDGY+G87mrmnFywq4IXZHbaq1GMdoZBh+5CK11qIjWWyTNcgCZFhBHI5QC7M4CSOlp9sWHh2KQ4LYcfHfgM7z/jVde/ZGHr907PS1jLQUXevbusnQGIXWa7XazA0NdTGfYicOMldLWKQ5OgPSW/kgUaYBq8rpfvtFojCcTIgq45P0Y6dQSTJzPQ0WwMyWfOK9CV4ZCKb3Fc/DQJ09+aBWgXDFTaUgHUVi4eYj4bqObnC6HoCiklGzKK47igx4eEoxvfOBwNsfa4ljSMX5IMCVaI5vFsXfQoNnCZ/s7C54EYOticA5r7tbobAbH0XRFlhD3YbFcEn6QOCWVyiCmuNnA8Wi3vSU2yw61HUQB6cCLIkwYf3OZZrPRbbdJA9CR5oZPx4Mz6BPUhJfRWnw5EKS9cFNvtKr1iLDRO2rNZwHU0Xx62b8dzaYk0ZvIMbAzpIAFEM5xHYEwrmnQWQcM0HPBGeSmPfEg9PFkTG4wmk1Wu+1svUQ3BaJitQLJdvBCgoGdITEr5b981HGoHCg+GY+n8xkHlCuVF5eXt7e3SAx0kK76dO5YGIu4HLHPdy+s0XuHDrBbYCsGy11hk6IXszmK4ANthtrSNoRWrVZrtVqr3UKZEOvE/khUvPE4VjilWI7kRJSWaI8DAG46qnZUQVyR4GXunUX82oyjL663TzxHwoq3Vs/t0wQu/DuhO2QC5hXZLNGFSNwg7pKcgJObXT7rg2/wEMzQJmUy9BihoCknNpQq7PWaz3iKwZAq9HrHjUaT/k7JwYgxrt3r8sbYlbLNZq77txdX14PxhFCMiJEhxbq6R9xsp8IRmJNVvEgZBNWbfTFXMj25Of2DlBCoRAPyGUwKHFbO9NS2iXzmcIkxmtWA+yS4Dtc7NLGYrWyNjznZkJp4qcXJ79QY9ywYLwzkSA4Q1zCNfYkg8ayXrmiMiM+BTLH/7qfE17Sh+MA7aorSOAJHwRSxXzHXNsevNJnDaBwbH9A13sNnZOBPgnPEg3wegXBuoELgi2MW26BoTlQl03Y540IBcTjtJxks9poymZj5pEaSzdJzZEwhVI15swfuh4GoIJDIXM4EgArkcPu7JXGxN7REhz04fXCtPiDlLpfwPnKgGjs0NkRXE6XQSycN0MqNI4XgRrfThvA5Y4zYn8ts0gc0QIeO2l1ShXq1etTrZUvF/nz67vMnLwY3sB4XgHACknd3GaLABGIQycN+3251Xn3l4fn5Obg1Gk+8fIalOZJNt6ADeKCJB3gSy4WVMRiY2Gg0GpMFOp0sc9iZLsKESk47MbugLo4hDPT7Q4R2du9+qVpFYdP59NnFi+1+i9MgK7gFGcVJq92t1Uo+XjBfzpm74i/VWgNmjrmTvavjVFqMcEJjMubsmpWiF5ymXh0u54+vXjzv35AS01NxBwaB5aYzrtG83lAgrRLeUKiBmazKEWo81/ADAu9T8tS1I9borlyqUCX5rgCPRa/WWBQITMRF43jraOScIjYUhxHgNahJqXqV2KK1z8AQPAFTJPjR5Srd8mG61oiK43LQrlgpL1br0Xg2wuEJ+8EUsBb5E8YU2cpuvaYjg/7g5vp2BvRt916VccYw+VeMQBdIwzzP68sAKpAHs2u0jk/Peyenre5RqVpb79OT+eJmMPzgxcWffvu7/+4bf/z1P/nW2+8/uboZTOnSeusSB7sUcWG+XF33+y8uLpFwp9s9PTnBEhAOoIIDS4Ycm9qJ9S5FYeBiA2nVqRJOBVhq+0ABVJ/9yEbcwUm9fLQDPAJN+N2rKHQx3FyfRdci/n4HpLvo4tZpn3wOgTmvIEojcPKPwOxnlBXIkcTzvxjjo1UO86NU7BnN5kA6l2FtxQQ/4ubSmEczwt840xAfBemSlpW4OFBj7k92E9cQoMnRwEAS+g/ZctBBv+JMugMcOrnF7HPlQhTE18UCItOqNzqtlg+9h/G7hnq17K3ScYexKZu1gTd8tUs+dmMN4aXgcpEggq3naXy33cKEItWK+8E418fJwShqtCmAbY/dIgFJhGO9bvwEdhHs6BfaoYt4CT23LuB9s5lNnPWK8aAkzsOMeEcUSIh3kABcI1AiJ2fA0mW5nVf4KQFMAXARNTkAEETbgvilgFIsEXpAoJO7lGp/6z/5Ly7e+xMiXeX0c7/yj/6Lo+OjJ29/c77c//zf+c9r63cfXQy98okFyI1sA3p2FF0IyJy/8enPf/EXu8eN7Sr96usfhaDsN4vf/d1fH02m3Yc/8Q///t977fWPv3L+WiOfvbq9BD2M+N42sFvMFqPhcDqdojvy/Ne++B/83Z9562Y4b7U6WRPm3GDUB3WJ0kfHx52eKQHV0kE6q1O6djzbhIBqFuEYdtlJVMUCFo3QYpw9dKbW0Ju2lNgQ7wgbVwiR0xM7Fr1RQB7voZqaZh9xyvOwpygKZ9FJDKlkXpDKLbuNzuBnQI14hN1ZYkQNYCe4My/3R94SRd41ya/RRjZOSZrDTs4F946g15yXyWBLD87vnZ+eHHd7kNVhfzidTGCD56ennNVpd7CHFxcviBUQEwOTC81X7hhrLm9/5dn6Ju+0UxTVgwyFoCImhGU6R248plUYpxDg8FYJCscBSdrJuSJJ/Pb8+Q/dBJwvpWvNMjZONSEuOxhd4ot10xV+5QcxGdRUDQRZD41TlFuCGaJ3vBIdICUBBLxXlIk85S4ii0E6b7AwU/V6FgfRbcL9ZgfYrcAUqNLU+TMbaBnQulivMUYEQ1XOUTNvLtS8w93lLyUvMG1YqBNWy3Vk33DWq0MCRa/kghL4PxpCZJWai2TXGxxUQ6CEYXQAQ6FrwBMBDxOHdK6d/LJA/Vgcv9IM2P/VoH877LtCmA02RPKfE2EzUDuk4K3sDiukiJftZrvZaAQX8jIhh253m9sbL5ORcK9Su1Vqu/LS+gqRIOQyR8YF9CQbCxjlm7hKr0UNh659NMZ0vby+vpnMHJCmufTQcQM6aFRG0TLUBBNxAhCRP1gkJWFnuaBWajhu9IHEj0cjWl6rVchN79+/9+DB/eFocHN7s1jOabbJSc71K3AYIJJ3Q44sjBC9I7ZMZ9PFZpUrFRFpsVJyJPNllk1awoYXaRA7CMKO2NWtN9949bU3HjwkA8ZYiWn8CmLuVkuck+y5gMWlHEcvQV+2zvcxqyZmOASZDLDkwBWH0Jx0lIMQtBoNOojGCO24CaEAugASzeNpCegIAEWbuBCQjP9AvUAlyT4SIwopZa+Ya4SGTjB5TdVEnUG/z2synYphsX5zBqiOO/eJJQ5AEl0wXLNnOwKTrddrTW8Pc91fCLGz84nK2+18Dukn2XROP7GNqGmOppvQDq2P7c6r2EQzta4FhCkECsUvbh/u+Ut//OsW599tnMseZCaUh5FzKB01uofTWUuclBSD8QjHQXM5ElPEfpAbB4mFkI9Y8VMdxEaJnOXxXqOs6lQOOJOqebcZ7C9wzEV+sbi5D28yOINuFq6/FDqkm+02xZkBzV2KCmPQZtiwCtrDHqhPhFhADfvGCsg/FtvVHHKT3pmNUxkQibXQk4wwgo0iWEqhhbQNFo6A2I1JVqsVM2py2LXLNMEDV7vdcDxB48edLijTa3ca3c58t3508fzdZx/cTkepgndl0XHcisIQDnojouzXK8TS6xyfn98rFEpPnj5/cXUNVYnhXvNGfA3CRMVIFhsGd0gAiBAAxuXNLcEQwWl1DovmKoUiYNGouGoZTeWYyXR2Oxqms/kHDx+mY+mC0XT69PkztII88UTE1ak3jpqderGUg4snM8ZQFPw4k5mtN+TEaIgAzz/kJ92JQU2ajRHDaGDrm1z6yc3Fu8+eXI0H69Q+W8gXS07mR/t0cr/e1irV43YHrACytczQuOEA8s1mnoCtoue4IFYsVCs+tUOYCOqDUhJ6irERjIBTeqfPRTiImKPTcaBhGQLH0UqPLmKfNMFxx3anc37v3vHRMRk+teNWiCCJehgPpH+MZF5cYEWUwwF4utSQML/bzKYTaptNp05SGE1ubvq4caVaowuIP0Zc6Ypz20qVSq3ZarbbJ/fu8+pQXb2ZyhTG8+WTF1ff/u73/t03/ojXH3/rT99//MHtYDAjVm0dg8f8XIsNjEJuBaB+Tx44mUxevHiOz5+enj4ghSvkAX5qcgAK0Ni7thtCQ3qmTA5xlAXYGM0kemMAcalwu5gvp+SVs0Ughk5Na5GUAvamJFc5gzsCp1gnnqxBIePNulDI4hYEWNljyZu5aSZ7IiTr+vRcFxAEzCswMHfcbYqR6EnwFKD0YgfaQWBS6LZLVaZjppsSoPuczin8R6+ACy/KpDx8maZyPk2iQlroYCdGk8+ROYohYo4P0cNsJRk6r6jMu9hIcx0WWS+mM44kKQM0iON4ouElBp4oHL3j/jQaoBFeqEjPyyEEox7oVK02qjUqJGfoNJsaBhX49KF90kHMBhKmb8eTXIfDIbkHFJmsjK5RgimG1xuh1USTVTiUF7oxMNpK36exBC2CZQf+JvLkTQBAJyQhX4CnRAylZjSLwhE8ybFzE3I+PoKYIt0zLilLWs4XCiHrAKyQG/I6vvdm8fbx80H/E1/+e2fZR5n6vbe//YfDVe7TP/1Lv/Nb/xPGUyiXcRxcnsZQadFHYFT+wf/m//xLv/SLF9/6N3/6Z398/eLZzeWjr//R13/8C19O71df+Ze/Wrv/Y//b/+X/rtfpnt177c2PfepzX/i5v/m3/v7P/+znXrzz3cnK5dpub25msxmBGMNBR/fe/Nx55uqr/+b3oQCP33/73fffxXtbru3YJVHhAG++jDtlkaHRczpHYkgPborSgxA5wIQotCxMy2Q8sT2RJD4oAT7yhRPZ/MLmsH3EKX9TWIiL35MUOizZU7CBACQQwgSZc6gsTAIrFlo4Jgo02Jl2vpS5NUQhyTublQQRT76yJXvY+Mx+fkE4hC/2EK025GaVyvnZWa/bffXBK91OGx8h8pNS0mY6X281fTzCYnl1c81OWAqNpGk115QDwqHQtp926wKag8P/CBboI9niV4SJBGpeesokLB9OxB4pys67zsiWh4Oh0d9me/f8eDLt327/4T/8Rz+QAGSqDe/qoBP852jejfTRCE71U8wisBU6qqMCBh9oZYCRV89CDnw2MzpYXxTjQeIMbyElOdLLjUCdzKjW76wmVa6UoA+5gnduJVdioXuwT77SCL5W6zUIPt5IlimG8X+/n69WkOmNk6lFX4rylTQdNckz9ujWHCYeO79cyQJpjpmBxLxQqVZd77vZIK8FL3RxoHDjkjvex+cQ8NJrrLvNZD7rj4eDyZgaIRcC9HqzdxJ3Nih+CSOLap3RiTnChQic9B+b4yuVrhbLi4uL8XQMu1yDkD4A38mdhEnYrQsGlSqghSv67bxZCpZFY5QX3SJHBdYzmS3ZCMbtUw+9twO2HHcmxNjyyzEbYCIFNXWHV8DNehGKr0gMwipoEJEJH5SzVbGtIsyV3g8Gt8NhH/jFjDA74BJi51apkGMEnztUqmWKJv5bZEZjxfLIo2KI19uaSQywEtqN/yvFxdKqs7l6uXLS7Z0dnbTqTcJVt9OjFhEAQRCAwwnJlBourlpAApyCNXIuL5QIatB+5OySVXMf46NB0ohM2qpdYKoCEixWy+FodE2yNbidLryHjNYSLOgOTgUaeSkA+/QZnwKB1qKFJkbjt2BgLjyCzfu7Tw/ZUSyQiiWA97iDg9yc7OqBxBKbQbKI8GuVWnJ/GGWx2blYihQUWMx99g860TnCz/z7surEY9zp97ud4Vxu4VMvf42fYmfy1+2ujJdblCRY81ELNIC5GeiSeGbi7VM5OS1aKm9gvwIPxkaz+eEvn8tnSwhKTb7qjEiIWmTjMX6GscSzpQgSjg0usEq2TawWh9siI2pnD56Il2NW7UYDlKzV6rRzAWOKi060N0aoSSFBGb7I3bEiPFILp7pSceejoJdbekMIiU7RYQOFaO4cVmrke4jH2EAj6RHf8VNsitLIe2G0hKj52kuRfM6nc44vwv5bTYq9HN5++9G7z2+v6QbmybmGEGVgJiq4bOXTsAfCXq3eGIzGHzx5CilMBkRpC4LIZdIEdQ7D3bA/gIZoTCfo69XNDYQIFk7rst6WUKoTNwolaArax6E4xuWZV+titXZyfgbME2SGk9HNoE8o07e323Iu3222WtWayUO+SE/xUKrHM2+Hk+vBcDSbTQgGFDSb02bSMwMsERfjyOcz5dIytX8x7D+9vSLPWUJis1mX8apUkLyPMlium/E4n9VsMRtBo/f4IMAGKFIKbKZSLqEdKgVh0LzBHVSly9iAGcAOlWhU2Wyv1zs+PmYXStEjYECkT96D4Mg0GsCDaRRUiAO0NjZMVDascnktF+unT5/d3NwQDoDrQDmfrEz9tJHYeX3bz+Wd+oWyoJh4nnMqSj45hDJpBjY1GM7ni12pXAHWvGyVIxYAdORN2dfeeOONN9/snZwi8PVufzOafPDi8o+++Wd/+Eff+voff/NPv/3dJy8uh5O5T0WCXRDRMvlMvkiLgRFsj1oVhexE1RCeVMd2Cy+cz2beLNzrIqLbqxtCC4dSbQwiiHvIh06JFZy+P2CXzulfrp20vHLKH/WRl/Fu3UZhFy0hVtGB4KiGTfwYz7JqhIwEnBHgzhzcwuXsMUAihsGo4vPynduA5hA2LZdGiQEBh/qNjIdWUQKxgTKhueCCRWQJGdV6VdI8R5ZEwd3etSMiliuWhLQlg4PO6df/qEu1ppw5A1AAFySZyN/kAM7qFGrv2FlgWF4bDC4ugOnSjtdy6s5FI457R6YOZFrsFAxhB17044ONtAMOeUYD7Abig4uiD+yWJAh/JISQQsRlZ+WN8LVO67K0GCgxL0XKRDQ9mTIRNO5COpXzYTUuZyIeOUZIW6xIRRToPvFCnCHlHo6INQnMUppoQDVBeTEVZLXderstwASXcSKLt9V6TZuWtOqOYWLAJEoUSI+ohd4RvxRU4/wXv9D8V7//3Z/7ub/zzX/5/80efWp9+2idzrz1Zvv73/72Jp4R2z5/4/T4frd7/tYnPvvWj/5EKTP76m//j3/+J388XW4do/Fifmm3Gf/OV7/24NWHH9xs/xf/+f/p1W6ssxKKo514cbV2/pNf/g9/6Zf+0zffeNBunhwdHTUqVe/PXCzPf/QnPvEjr2WKzdN7Dx88/JFOuzEYD4aTMWSJyNuHJcGIlwsHvJbzAE+5CrjRbrfpBfYR3BQri3+YiYOE0Cd2aTxuiSn61w9oR1PBkkJNtBL31xLiFjUjFkdxpAzQQtj4wxkgEv7B58gGXMyQE1EHikLFHJscTvVhAoZXvlImWrPkhAn/1S05INk8mRBj2DQzR3r09OT4+KFPUWjRZfKB2/4ttSnVYhFyhkAIghSKNE5PT2fTiQ93y+GkLipNjRRLP2xgzEeiRhpDlfSdoq6urgYjyT3lIGDcnRORA/aW2u4ARoHOrMesnFOg2VAX+PZocPihBKCYLtdkKvZfI8c+7UnIK8b26JDYq6Ciq8oCdWjrSjwEkbh2SCn5gJnrU4iZV+gleFqi4sAVBBYXO6ggrlBs8XIsA+fXhfxv7zkYa8biDBjeK+yDaLyxd+77iIQ7nhZOrhkDMd5VDGmj58l0Cm8A8FLyHqPvtFtENVoHpcdv6d3Y5YeXqM5Vx+p1tNVqtlyvvUSM1JMJTjgzJS/W68liPpiOZwQbOgTnFiBUPvCgqZPdutaIJgr/NacvyG+QJ3EO1xWLi0Ui3mAwgI/us6ltLrV1atYeOSJNiMVRs3PW67Vr9TJZIGXDoRFtjJwZQWM5Z6ENKCnkSJxzyLngVUM6ZcQJsXEKQneCMmoIARIjvc0xrooieKIOGZHzTtYr4ncsDlIB0EHj1Xo5HNLA2+SiBCAFi6MAnS6UiVHNyOVnc2qEs0hBUqabKA5pzOazwXAIl0LoaBPa5QCVbMhRQ7yOqmBXkICmA/auBwophFcMR8PpdIKUaB6QR7yJxEl3Eohh4jqqAHpnzUSdhbfekqFNJhOMG+My1VM1d7fULjbL68HteDFd77fr3WbKOU4Q36SyDvKVq9V8sZjMMKAvVsS/sGCsXxfUaK006R1OS/kYG5bujSV82O1rMC6K4yjM2ysVOlF4iLOkInMkf6RO8hRC+GJNwuITAkjGvFqNbvSIly4TlbvxAYKIcEQ0NyNz8klv8gA298TnD39KNg+g+Wx8YD/najxZp5+xU/CNaYvstB5XGHBjP1uSI3FiIndEwIliLO+6sxiKmqwVe/NyJBBhdQBxq9nEkDiYI8nOof64gdms1EFJUjKhB0mCfYiFI2HDXeJB1oW6USXywoQFGy1XTAe7SaWgAkhSwQEJZCyF/OawXQCrjnU4f1mc0ikhEi977WUZ/TFg3fYKh5t47FTZ51TM42FMm+0G4xlDEGazIky63e61Ot1Oh8A7Wc0fX774/gePhvMZSkceCe2gDoIwvmQSGPPZmrVGu+ny/Fc+XdYptPKGzZZ+Ea2xpWR6HJyjVioDMoVcgaZAyAHxNJZVKtBA/B0PrJOHE3erVVxPWJvNB6MJJtrudVpHPcTNKSQYwCC+gPfRz1quRAJQswqflYvdkAeTuG0P6Q+ev7i4uZnaQQcy8EdKrlUqizk+N8UeyNtS5eJovXx89WIwm3qVhy46l7SYgWjGjJZmuXLc7iDim4vL9WJZrVRbAmkZFTt6UimjLDI8DAPnxMeFCYwZ5zH67JII7aWD7YZYWG800D0mEeHVp+W7yJOXPZ1wyPFozxPCYvmMV6Ijb3PK5ghnNGzkE8QHVNFsNjR71x0qgauVso9GgXxgPhgS5gchwwbkmQTdQI9ioUiAvr4ZzpckAKVms96o1TLAcMwgQ6evvf6R3tHJNpWeLbff+JNv/dtv/NE3//x77z5++vzqtj8ij1rO1lsf3CUeYWs5kJF81K/YX7B/KUWMv+AUOAkvjNRZUPM51n7//n2M4eriAh9J71MkxnhRHsCht/Y6u0ZMBK2DC9y5dEupki9WsvyHsTk+hah8GhoFY92VSolKds5FdYoUskBWWDWa3Wy9tEUrQCF4AryXqEb5Tpsp0fWiY40SYFThlFH6D+CgEikP332XR1EsHB0B4rKqOJ7exUtDLRXxctdDxJrj5oQI2MJBuGGQBmktjq80LJyC9SOJoL4RDByv9B4SvhhffPYCzguKED3LpixeOZesI191TbLdprnaCeUGn0Z42JBc2dyJs8F1A3G8sMYDAZ+OImd8nGQPPrWPS2GmreA20qN9Mc8H/LFtSSezWXAB0wKjAUg+0C/yxlKxTMByqPXgtSkqpHZgKuE0gv16TfsBygQ/YdJh2AZfZKhhYGwHsg4vfdAGvqO2fMYbkJy5Vy712p1qjOLXqs6jM9zELDgq4PN1f/XX/6P/8nd+5ys/9fmP/ta/+q2zs/tv3c/9yZP89vLRn3z7z0u9z/7KP/wvv/zlX/7yl3/pxz7zhYevv9k9uffGx378i1/6W5/7iS9/+sd/5q3P/vTHP/2lT3zmpz71Yz/7ybc+2ygUvvfNP3z/e7//wePvfvvPvvHNb/7B0yff/7Nvfe1ffeWf/t6/+c3vfvcbX/nKr/7hH/67y5uLfPUj/+v//f/hMw9f++Y3v95788der81/7w//GOnNV7PB4Ob55Yub/gAnAsfBqKvrq+l0ilUTFMpl4gIiUV+OXMQTkUGpiDUxTiPH1ngi5vkyBCYffAd+DTwcLLyLLo5VYZa8IN6GpOQHNj+5hTUbTUqFPCI15csXapVyt90BOqgITeG4tIFacFP0otX6JtumCvfEV7YPC2aPtfzVjdLoGiZESyAknEOuyHe4JLaNV26xq3q9iE4jEF/fXF9eX8J5ALR2q3l5cXFze01f6vU67TFy8T8q4l0ci+/UTasQIxIBLaGdtAkZUBfOh71ixsQB8jTxKC4qYqXsxsT5gKn9exKAXCFVqngdX5enPntoP+2VWYjhM9nJntjEBVirCJEM6N2d6kmhIE+O9t5pJEpy46+/xpgraMGxvKhDcZvjYh95pEMj2E+pEc3TSa6ME9LJDeFgv4c9EEVk8csVoXpNFF/EoAxHOvoMooXuaUYgEBJtNertVsv1/RyeMuTgUzc3t/1Bn0g8mU8JkDTUyw5xhzEGU6s6HofqADjIckzPXoM88A9KpQQki+ZRLoTYSwskHivpLlBayBYooWEab2imHxSF5gjqCKbRbpXqlRUgBNSDCLs9ANetNV85OX9wen7U6vQaLcilLINubCWDoYS4jB6TEKQUBKxAVDoYOgIJVVLwLaibua92YybjsAxngeSgH6VtN2s0Vyrl6/VqXHskuZDehZaQYvwNLOUPDQYm8Vjs2AzDtGQfI6AHjBzfpgEIgV9QG6eirCB9qGk9X3nfEEdqRjEUpGQrFZMo9J5O94ejJ8+f3vRNObAKYBcjoNnU7T1+mQzlqnRgEouTdTkM70LQDv/7RF7KJwmZLGYoiBbYiHwWagj15zDaihTZya/Jnb4UGBlCXN5G2QWvuCFmoB8DCDZsaNAO+RrjDV5tQQ+0wfuh4fwKG2erFfEcn9dK2HeWZ8S/JHfF32gjhspXXAOBTMZTZ7PFXa6QBIScJBzUEh7zF++KhhaED/vBjb/8FP4QO19ufPa35Ij46S8O0K0CKB3tyjgjkK/iVCyhyIHJWXylm/bbyJhBeZyILckCw7A4BvYMPOGh/MRRp6cnhGc4AdZFjRxsAC47pqgFoH3Zv5fF8cGTo+Ner0sQoKW0DeHQdQQP8EHA7m5K86GMRNg1ETlM3T5QGpUWYwlk0n7eCSdYBYqYm1U794/QrTYFJYeZ6ZGCtd/BEeyffyN+SC4jnXClheRiAi/nmkQY7jTb98/OTnrHpKl0aTgdv/34/ctBH6VRKUYJEQG5MA4YlLMuNmt6V0xnj9vdVruNIJ8+fzEi6DkoukR9iIUXzMZngHu/ilMpSD3pHMnOyPt55pkYBKZhFAWDIQfwLmQnz2y8WLlaDYbjSq12fHZWbdZXu93Vzc3NoI8/HyStXtRulauEtJpLDCf8QxrGa7Zcv/vBB1dkC9sdCQMHw2xaRL7DfjoeY5mYcKlWm+43F+PB5WgAv3PlPMfunSoJ1yfTbVarr997cNo9KmZcwgX8aTRERbAOzoXEEWzAwtZMGjzUVPR+kSrmfkR8ldiReGAhWMXYZ7VM0C9ddyAmLpsJHZJoXhokEI1RxgAG5CB5fpbXdLBkRMfp88Wc6njVKtV2u02CwTdiAUS52WrpttqPQ6ocw2dsjBZiCuJ5zPuCWjkJtFomhQwLIrIWOr0j2PZyvSNafuOPv/n9dx+NUBL9RuKZHNQ+5i3ZJroLMvAZcOV7mFniuASd+BTREe3TBmo57nbPzk5ff/jqUa9L4/Cl5ABnfdAr/gB6PoJ0O5xOSDduRpPRjCTVwXVXcXPyCRozAeAV90P5JDfQj8oQF7txauOgl9eWWL7pQ8z6g0hgf/B4Wu1oKHuJc3G1wZC19KHI+A9Owx47EBuipzegRVFEzhH98BGwg4gCo8L96RdOQOAjLzcBiKv5nkmDOJV/4ciUZBQCjpBijNJgYdV4TgiK9uBgwDihc3ViDEsDKPqMLTyag5UMBgRkxdL4pAQOPRANQAODnEKPU1z0E/NjE7ccxfYIeD+SwfAomSqrPmo3s3PdTJ1OoPMmWaWB6IACrJS2UT6AhCMjFpg7ap8tfKoGhRJHsVXKpCK6SMZC1MJ56Sw4ClmhEIql/YGsZt2CvraNTygQBRT5wJr0jP6akDgt3lQwnWnWoallDkUi9Eu1KJZANbF1u11cf/6v/b3S1Xf205s//e53S72Hn/qpvznLNN7+zu/94de//uL5d7721f/fH/zb395ny/V6u1ytd7onx8fnrVa30ezUG+1KrVmpNniv1Vu51Oy//e9/7X/+K3/3N3/1Hz959ng4vJ6Mbsbj2+9//9uXV1fUPl+s8qXKRz/7Mz/9E19cT777f/u//l9++9/+azLm8x/9wuvl4Vf/8I/z+cx43H/y4hm4RMDF9sauXe0KNnQQBgSkwfU1jYg4yNl+ROgh2COru++qUen88Ds2giZBEsycMt3rfF28G50jM2OKCo80QquTyxj+EBZ7ggSicXLLBXq5f37vYx/76INXXgE3SCDoIxI1VFGAZu/GuXxVeaSFLzfrtXy35DMbn5OfRJD4gLXbKQmRycBsPuv3B9fX14ZV9gWOtVotXBm2g21Q0YsXzzmy7GM8fOgE7iYIA3ovSQjvdB4BsBPvp1KE5v0dTjXUJDge+8FTvG6WzeHU7KQiekYTXXvDK4qb2Tj9QwlAMVWs2En6zp6ka1SANOgJdSekQzzwAI9RV5J5tJDsAUASPXGsp/MlieLxhS0RjYe5V5v2DqcEIKIYQEoagW04YqGJRFMsgEzuzmiQIEVZbJgMJ5vS1WrsT0YHKdhh8JgRRRMpMJfxGVL0AZANt8covYkHdyV5SIaEl5vVbLHw4UGQyqUjtFSIqXkHgVm4JIcGQGcSY4022RAAhG4SV3RvPNT5NjBlgcbBv3yhAjkm4fOuhjVoxSHEPrReqJT2mcN0PaetZEK5faqWLz48vffw3v3jVqdaKJEq1ssVQiafCRVF+kH3oZjbrUt9N9vHnV4HkKBLSAeTgtwQ4cBBM+dDkjCoPchrTD7hQMNBXFQFsIDacqnY67Xlt94eQDhzNi19DSty+qwJLbJWiQfjuWYG6LmOG3BJ6NQ80oo3nVxbiEMFKugthWYyScqk3BBa1sSJ1AqGQbyFP0E4lpvN42dPLq6uoHeauSO4XhNBf5C8TAHqCsFOk8lt03uoPPQQ2jdfo7il876ChPGBNIOo6aBrar8kA8ylFrvNbLVYp3YrLAJngZfSvlgnnhIohxLW+Lw91a/oM61HcGGyWhfd1coQady/gNnZMOwA0ulucrx8LW5gCNUTeAjfCFIbZgcbQsMeMBb0QAAaDUf6PoaJLGKZgrAk42RUefdK6k9A0nMdBuCA0MTd5mkv99Cu5GuyJTvvvtJYNpABmES6GC+GitOp4SwNwFBMgnT1ON5ex6VJqucsJ/PIBd1DhzgrPq9A7Ua9zvGgDKEzemCZVrbz2tdiPiOeIQC8D4r/yoMHWDJ2wR6iAoaFX0Bg4BCIHrsNrEgMFWNxdVc915zU9IxWLdcrhEkvMR5kPPWR8rJ/x/7RjrdRGE3BQ6EkOmVn2JSjoqRydsL+qZmWOydpG+sIeZHHaWblXOG0d/TK+b2Tbk8A3W5e3F5//9H7k9WCiogFZj+0K5avBT1mS82tmM1V84UHZ/fq9cZ8uXr8wdPxZErux090gY7gHUUyB0hGzvnoAAqsl+YSF277fY6DTDi8HYGfA2pll7si2CFzgillDsbTRqd9fHYOkZytlhfXV4PxiIYEEu0L2Zzx3AeoOwCJHNRyKr1Yby+ub55eXI7nc7NimGih0GzC5ysLF95dQaTqtQZAdDkePB/czMN800nkAbLWm/R63yhXH57ff3jvARkOmUnZC+mFXKEA6aT7+DzejeciReyQU+mxBiDT0o8Iz80Wbe/Wa068RkFkHcPBYDIe8ysEFkuQKNA4r2x7PqFAjaS88TG++g83UFNxEO8hGXB6RY1wQQqHxZNzQTpWy7VTXmC6SYjwCZqoyJmIGKmZLQLKeCUKFkntgHyrXiOrSztm5NXIWrWeL5L+5eHc3/rz77y4vk1nC/t0/pDO7fTZKEnIR2OyjcRhI4wZjwARZ1ciEMewM41a9dX79z7+0Tc/9+lPf/7HPvvG66+1Gg3xYrtZLmZ4i3hBn72HxfEFEjwv8kynFyQAsKrJ3GeibnZzH124A7DAOu+nBodxVKeeOq0iRgwdy48rTy6yJeCTV5RKujkZez4LYoNzCJO+KxNpjWuqamOLBQ5jq0GM6E+CIWwAA4rDVBC1s/hcUMuewk/r1SpeQwkOxjnq5oRYw2MSoC3FggJUcFM/GezAH3kbLF7c4AAZOobLcZiOliviuUdABvRNGDAnqBsVcZ7jTWaGgmoSLzAYauNbsHbvHibaJtaiXuLmN2TCa+8CABkfOEDp2GdcD/FZ61Vz8uRKNc1GCIQ66pvFAhJolz3wBDoK8svrkEC9Qb14OidCebEuBI5gaQMtcfriYV/CJSVRWSgKbdGE415kQdhRvCwATQQzdqMXr4FIX7AczKYYV+kRNYKhPHrhyYS/uOwAel7XPvMPfvmnfu8bX//gyZPpZPKFL/3icb38b//F//Npf4xBkAO32s2by/f+8Ov/6ne/+pVv/unXH7377eur/vm9V2mg2olts7j+9V/9b/7snfHP/8Iv/8RPfP573/z6eOZaILlG6ws/87dff/gwvc/VG83F8Oo7f/q13/nXv/7u+4/xbeQOjr7y8S+80dh88+1H5Wrl+eWL51eXw/EIBnXT7+OeaMcLKQEXGAXuqiTRluZzNwiFKPicxFkaQx/Dme62u7joBzcOBjk5ECGoTTieY/b+iGDwCdSm6RkxrQXvjHckTsKJAAD/9ElEQVTiSFhSnIm5Ul1wE69VAhzdDklRA6egQIqlPfzExoekUk7F1ZKvfOY9+Zx8TfYkWxJPqRIAQtW6hmFrN53OYnnICY6GLfGi/N7JETIEq3BSxEUCQJ4AL3WWNR7qk5EqmLH9CtOiohCaEgNm/GGzdeHpchm3oe2URtMSd5tPXdzFWLvZYgyUM6Nu/mz3y2nmh6cApcrVSKIT+VmGyQyfqTLxQwoNN9O3kSr/k96Hk8dZscPPKkzQVjd8cktOdI8hMdSj/zpTgI6Z+vOOl3IeyIWr0x9kJOGgHArVSqQPlJPYiMUc0kBaw6fnFEQ8iKkLFDhPbguDQWfeseTC25SMyQNkyE9rC/dDMZPpxP7gdThYLGLJTpSRbAlxxbbQhyEFOg+GogkMyfHow2a1RudOXwWCYzHgshfvKvyE5hEXZ6FQPoxHIwRKgwhQk8WMFsBBJ4v5cDxYLRbp7b6QylQLxbOjYwJtrVSW8x5EhGLOIZzkYYRl9LTZcjAJ9Um7d9btdao+k6NMTEZ0NN3EY++6WaY9wd5DSXARUAMxALXAPHBKAgCkt6Bm9RpooHzCT/AsZIt+kLnLI/vkloCeYI4Kn7NNKAUvJOJ1HO/rhZ87jgmS03csz7BUuJszQ1doBXETCWOuRGwH4yNJIj3oj0bX/VtohK3OZjFi0nwORvQuyplyeqYXOIo5Tt86q2c1XcxG8ykU0LNMPRzaH00mjq2DyLvNAvx3QcmAhFyGMClBJBDKFzXQ5CvsX8R31hi/eIWXAIkg9RynSwm70W0+aG5ZVE/+wK/ededjA2BstQKpMwGdUm2/2igUwynEISQeZWrtGOh4PKXuQ8yd0+woMPEHZ8ByDgCleWPtuqJb+JSjVP6qLv2qFuKDb/Hhw80Dki35HoVEZV6GRvwljJ8e4FkQQRzTMKkrGhL4wsbPbJxP9+kyRcQZW0uMAQkO4WNQhwUqgvjyNTnL61/8WyzWRESkHgvzwWgh+uycTqecS3si+pdwq7AMFYLZIAh75lnii8PJ8cxFTBM1USo5LjaAdULc0T6nYbhkva4pGAJR3N5pbfNgRXpoRHSEgUKpFw4E4tN31OccPOrlUFSSzkDuG6XKWe/o/Oi0XTO03wwHj54/e3Z14bg4R1A+jUw5sy4YvHSBAmDErXLt5OgEB7odjLz91yFY80QcEE2jfjJ2kAf3wFXLxZLqTqUms+nNbZ82mADIhCk2VykWahVXLqA781hSbCY/WzW73c7RMc45mkxv+7dxFREkwBjVlO6f2Bx68bKqt5AOJtO3339/sliIrTSukK/T+UoVbrqYzZB+F4bQak2Wi8tBf7ye771SiFGKlhLbza5ZqT04OXt4/xUiJEoE3MS3Wg2HAbvmazNwXkAk0kG8ynIvc+J0yoDB1Ov1k5NjakExGMwIfjCZwJYQJ9BDLoRdRR6OrjwbKwU+MDKaEqsxen0VXaBEGoY/UQvlO9CMZ6J21wN1pAJDwkoJsVfXV87NABycR6qtBn/lkLubRBGZ3hDTOWbTOeX3ep1iYDp9IBrXqo1O76haa90Ox9/53jv9wSTWGshBAxP2z8m0H2O10UJL+CfpJbTGG5ZQd65Zr56fHn/k9Yef/NjHfvxzn/mxz376k5/42P3zU/Q7HvafPfng8vLFcNgXb52PKqvHIEUwaGg6M9/uJuvNaLWeI4xUenPwsoBJnTdTumoYJ8wI8qsFdg7kIAJag1UAMjqowVew5QfkioIIkXQNIWjtgTkcxMFUy7bwCoBupw5fEiDNINblJADxwj7J7BE0lgwikP+Td+EUtNy7orYuu27lEaMDfyxMs2CLGfbsAkf4rCIxNrIdpyr5nKwYfnEnLgAsROUJiTiA0eib4B6X/FfJECm/OLbPka4EIfiIGFoLKolJRN4VDYWIQtW3fablxXy2CueK8R6ROl8o5b1QjxhxZ9JajJCCidQIh2xqAmSpZHBOI7RFXst1eqMz37z+434aANJgjziIPIHI6L3pSdCM8Oo1WBIeR5oT2STd40QEgjwP253Lw2vHTuu1jbRDkmr7lY4x2bY5shDc+ua9f/d3/vY/+Nq//mdXt4PNavbRv/Z3W8XU7/6bf0mOgurrZADtDh5NI1fL2dvf/dMPHr395P1vf+PffuWrv/svp7sszl9MzX7jX/zjD54922e6X/rSF1rdk89+8mOl6us/99d/MTt9+ju/85VnH7zz/Nl73/vut24GNz6IcDKh45So5DPZVz/+hS9+6W9/4Yv/s8987me/9KW/+Qu/8Le/9ju/imWDuuhFtKiUARQgmD3IEKsQSNFseLr476LkKwKPP9l5QSDe3PyAuOOdDWGCIUSWAHNH84R7xYPzkUE7HsJnCsYS8FH+4wFOU5OZuMwQOGnSdXAlgKurS1LsxWqp7zrJMB4gDRlLpyEhRArkhvkl9bKxnz28s9kaTosPH36NNt79xQw5GPVjuzQSQ+BF39EdFJ+CSAloLX3HHsDAgXP6L+kcARqxYZdE54ZTJdeciBezkyZRLGchN4BIt/PaaSquFnuhKYl0tIbWkskgGywLEstPq/WGaEKWTmIxG+1/eBWgVKV2d/MHG10Kr3UL5zFc8Vnjj1/FYizyr0iD/fHig4d5JD6X7ET4aIR2O7IUZ1EW8kRDRg5JD1/jble4ZhA/Sgdfet0e7yS72Aw2hKKSSgjDMAO+chjMnOQAKMORzOarVQpFBvBtKZrZWMFFZjMZaDSwhc+zE0uCjpAVAVcxJ2RPfC6WywCBnuaymMQ3otwMKRPIHcuvVI46nW67XSkaL2Ai0jf4CI3fHSQQtXqP31ttlKWA4vlwJJelcglTrbeapBReI1u6UC6Ueb5eEMun0wkI7W2F8QgtTozqvA0oGd7GXGh2p91pN1tVsNgRx1KrWCW5LuUztWKxVfNKXilXsD0IEilpbPoa6iA2IHAsB1SSvjl7x3yn1Ww26lVa721w8ShyBIjxYLihIkO4SnT+md4emtcHomfOKVoslpvVCpoP6lEm8EzhIBQmDLVNSDxmA1iQCQQXlkDjaV5m8eFuB2LwYDgCeUUFFZtGXJBFsA+SJ+CD+zFJ1jCby8LTYf8kDMPRCHRGibgFkYgAJTDlfcCKNwM4R3/rhB86m0kTMcjMMB0CJ70QMyJs4CHYqUSW5qy8uo2BYi2ibUQuM6HoMwfDWyMxkiTxDuJA+mlUBU3xgyOnRBXzcd41aGc8eScQ2ucUYsN24zU4KAtijrzyIL8GBNW5cg0J40FRKZ/ckg8vfSzc8OVPuhi1hNjuDkg+UJSnuSX7/MB/LAEbxo+wbQ7BU6BHQBKYEtzPoymfk/FWVMwXBAiXoq10BCdD8yCUWQRxy6ttuiF8FcRxQHa5wIRQFzVQGOVAlPE14B+MQ8KcRXuwHyqV0gUnsGZvdQK8FCNnIYyQB+/ORKd5BFdz8dQOGaPZGaSW7mO72BjEjeCpvysBJE/h9IISaDZtIsQGBHsZFKiEA1M1nk0L8BjjkTgFxcu0K/UHx+fnRyfk8BjS42dP33/ywRSOQuKhp7u6Fi7mdEua4UVCZ3rAHXwoR6EImlzf9MdkplC5VQwlShj3pXyOLB3tFmI6Uymu3kIWRpNxfzg0Xjnl0MEQTIByKuVKPpfH+ilwOl9M5z5VpEBiXCjQ8eF4zGu9VYNIxswM8QITIKBjluvJfL7a7mbL9cXtzffef+Q11hwZNZSijMvjWcv5HBxolKutegPIfXrxYryaH3AKn2mW0hxBj90BPDk/Pn3t/iunvR6YiT8gKVwbD1ntt5PVwodPbFb4GlZsj0JFgnksvQIU09Na1YdmLZeryxcX/RgXxFToXb3RABH4HH4gu3U9CwMBsUuOSKBoNRuYD0aoVcTwFEVzRFCxGJCL1QVIJfHo+WzOwah7MBwMhkM+YHEUD+1zgk1M+tLTY4kwTaKQf/78xfX1IJPKnJ/0yrk01BZjyGcLrXbv/N6Dcq3x5NmL77/z/s3tEEpN7yNGaZ8CvrU7niApgxzsd5C7WrHQbTXOj48+8vDh5z711k/95Od/6otf+Nyn33rj4avVcnE6Gjx98viDD95/9uyDy4tn19eXtAX1uUwDJD+Gh0jm9vk8zrPY7aabzYDMjxAOmlFnOo3N221ZIMjiwvDe/+Fg6AYJYFpyIFoq8pDeNwB8WRYU3pV2EIPP1ZJtmhI4Idh19kRJNtwj7qJBykpaDAk3NCjDh6qVMjawW6/vunzYN6qOSXEM/u61GKDfKwBkAVJefI16oiQKpZkOommxkQAILWYLK1PbpfwP28dTYlCJ1haEIYHIUEOTgt3JudEgPWU3iZDGQDlELI8WbZCF95kYzCkeHgHCOIbIhtkXHel3QTZeOCONwYupAiqpE3EWISw0jbjYEOV0PhuNRvym5jlBbMpipBxD12iP1At3oAvpQ7TPgRXOzqaxV8v10ooCOfAB2LTYIIMog3cYnPHEnngzAHkyWREnOqJHg9klDBt9Es0QtuhFKMiTduvFr//6P7kdTWgPxvNH//p/+v2v/hZBZTqb0RZC59ALzt42gDahvEkcn82mVxdPP3j7j//gq782HFxNpyPwJJXtfPELXxDXqr3H3/jH/9X/47/+4z/79mw6cZbtYnF9dQXbRMq6ebgeAgbl3/nWv/mN3/j//Ppv/A//w//7v/7v/l//1X/z3/7fn15d0xjn/FQqqISDqRq50Vo+JC1BWfp9TItFrgifI4LHm+obYeltoA3ulnxGVmxGDSJL6oCEa5VKk8Bf9Qkzcgth3EgCjJLoJnDBf1RPhKII56NuN2R6Tpx2o6vOZe3f9t9//Oi999+/vLqcz+c0iP1JAkC9GDXH2IC4Qd8qkka/3PjMlhyg5uhbqEotH1wHmfaMhiN2m6JzCBGzVAadXlxe0Jn5YuZdrKPRxcXlfDGnBk5xFLlcpnNs8E+K43u14so/hrlUKhJgx3upgu80ACZD7Tg00mCjLjye/bQKTIb9ozpjUSZbqdYH14sfSgCKqWrdDtv6l+/2IXHml8p7qT+2u4wNHekViSDCdkM2lOALIo3E8oUs6Qu8DnWVyxg2QsRnI2CDohqVmRwnokD+6JyO1ufvn5996pNvfeJHf/T0+JjoC8x4+TmTIwD7CI9ajQ90kWBLhoBvN2Nt4Haj3mo0sA9iO2YBBMLXa05Sd7XBYjYPnJAX0hdaD7/Io2tX3SgBV8RXAr9uFmMnOCANg/rXK9oZeWTDZQ98LlWzWmvXm54W+3F4h8CdMlTrtNvn9+6dnp1BtvLFAoAHcJOHQk8vbi4fP386mo1nq8VkNZssZrBbug6kIVNIzmQyhRP0Ybc+mFawBIDxJa8rFEvwkna91arW29VGvVgpmIHswbBSNl8puGR+p96sl2u4PmCESSpgp4Ficlp9BahyZsKaHjeqFTKWcEz07Jx09BcWjjULn6EgzZr9hBCqBjgpBO063OFceW8Fo+0cA0sX+uNMPSbGXzkxMSHqQLkIHOTlEIFSvJW5xHiVeRoNKcXazHQEI+N4Y48zegtYN+gD3adLUIzxZCIoR4OR2tnxycnREUlXE0rhrUXWiE0mkEEXaCP10n40pZGy2T9nEWBvzuXIef8l6IAhEQ8xZ2GiImO4a3ycRTgKeSJRDmETmonA3sB+oKf75dp77zhBI456zDQyaZIcTgtmlC6WKxg7v3AQYYX4lpQpC/KP/sDGuUkV8U5ZFhdyTbzdcdBk48fkg/W93OIU3n2pUf0Ul5IsEvEROx9oMPLhq0DM4ZQgpZHTgB7E47AFO0nb+ESlUF6K5RcO5ywPy5mx4iUx511eFXLCnXWcGCnPRfpdQkS8MDAOT3oUhUSvI6KYVRRdScaL7NudEOwDVRwiMg3GYmjvHQEiUdYtSZQj9gcNN0nTXDGmu9IVJ/LRlmgYjcUEYskXmPo0chWXUEyUStpMjvjw5PzhvftnR8eVYpmg+N4Hj59fXyICe4MuHN8VqaAo9BFXojoUWSuWO43WZrUejsajyWS+jCeBbIxq1E1q7UQ+Yv8+hTQMLNiV98rP4amT2YyGkQDI0rLZ9XJpdILoT50dZCKx3o5npKfb4WTy4urq6uZm4sp6M3QB00CeSoWQUAHYa7DIm8Hg6eXVxe3t5W3/4qY/nE7xIggT/7yEWCruCYSrZb1UbtcbQNZkPCZjccTeBXvAE2wLYp4CJ8+PTl+79+Cke+QjBh3p1MjgbsPp6NnVxfWwvzpsU9LQDKaE72x93n8EXW+OypPG8EJQeOvtzS09UjtsKh1j0KJwcP7vU+nhxDQH5UJmIYKk4BHga8iEplGoateQzXmSyGdrxBmvyqJ1eMoohij5gXCDAWjYXoDKI5y4kRREz6NWVE8YIS2B3CwXS+R+3GmWculiztHufKF0du/+0fEpZV9e3fz5t797fX0bSatPHSZ20B7wyiuIXkRMg4nlXLZVrbx6evLWx9788k996Rd+/ss//zM//ZlPfuLsuJfPpGaT0Ysnj9753ncePXq3f3s1HPTn0zF4tnn52L+YO+M0FwR3yOW2uezqcLiZTi4GgymmT2jAZRxPcZ4bQkCVMChO4R235n2J3ZDUbfb0FONYr7eVirda88GxFUccvFQCFiD7BH1JLAeDUXx16Hp/cGIkUkXGWBX4YCgPdSD6eq3qovvl0sKn3q+pnmPANgIckuUYhE+ZVGEUSAbjM66hJ4PjhbrTrmADUAI+QRJ0VirEVCifr7gKhXMYBfsjxwha+pAnAxIBFkQvIo0IlnJ0ia/kMLN4gA96wQ77/cF0OsU0qI7g4jVeB5HW9IgabRgti/bEiJSrAnpxgX9Yi+ReC6ZqQBsgIkfC1DgQ0VEm+0mkaAxtoW10AMzCqghlWp2zrXLTyQR6qufHitIOb8NnXPDXRY3YI62Iecs0CcaGfGgJsNDrdh4+eGDR6zWhGfuvusJVIh+1zLl4C713HodaVHFV/b6Ov5GC0VSyGBK6UsWV1hZLwMMH9ukVownxvFhw4IZzw0HQUSbd+kh5Ph7MxvnSyec//3nsP7Vf/Oav/bPpcoXHUO1sNgMhkAmAjO3FCJrxMyHvSJDGTCx+fDvoIx9xO272VXGhZ5wazem6oVEAgB1IiHeaQtccoHdithkLYiTs0mUOAx/QvYgRRIHu0l6YXrvd8eqTMV3xE7aRIw5E15IISRSl2cAOLV8tF/RiOhkv5zNU9SMf+Ui320HmBHoIAGcYzCN2RBLsAgNINhkjSxDeEqPltI0t+foDG/upm2hFfpVAE4mniotQyAnerLh1vU5AES2RU2EzECpXXEynry5B61vqRW5AE/yf/hGqKOj5ixdggBB3SMUQ25IGICIcLUSUq9ZqCCoBRJABm4CFcjoW7R7jfpquYrloiwYBnuP++t+TACRXADgnenS3xfkvaRxh0uDtnqiOI/mYAIuD/RyMMLF7izFSuFCG/uY4HY3jMNzPV3zwWAuGBlEyktK+MUrwQqshcN4/v/fxNz921Ok2ql4LLmSyvW7vpOfthOCRmUTEfIwMS2i1Wq7wUyqhCrAf44Y1N2q1dqtZh9/HqsPOBaKiXI5cwnVscBo6RpAm32o1ajDIooaLkmkhTY+Xt2dxrp/jojaUDZUWfa4+gb9JHIX0Y5fEGBqOJ0ym4PYWJbU7nR4xgBxgu3Xx0GH/ZtAfTcfT5XwVU4jWsfw/DoHm8DH2QCIn8/loOhlOxzfj4eqw87ElVXzPAKw5OsMnXc7B4KvU7lp5xoIdEiNKlPOlWrmKn2OLAAQkg7OSESB0hVnPJ1N8qw5qVGvFAhxdPo6173gFcANGiA6tyv+1aVIkcyEsU7ak0uJfYhvO1yJ6Of0Fi5SlRWZI35GTtCDhvlsv38MCHQ9OLCWVAlwVNB2CN+xc/pyUBv+ANRqmkikopuM+D4B6SbWoApeez6bGh5hhDOl//ZWH3YbGwMZXHIfugiWr1QKZ0FOshf0+8QGgpOF7q8YA6KZe6x3VZuoomm4BQ7woH8XDwxyziesnnEd3AnUdXuI7YuKUfNyYMR2NLy+vLy6vh8MR2IopcqJiFMeILM6qCsyk2Dx/RWrxyjsOwwuktWy6U2zWiJTvXndbcoBepvx+0FXjkLtj2JJ9OmQoCzeTYMeoBk7AAdQf+2mGN6vxo4ZkvmdeR3GcS0Xojo0DoGraCU31Dl0H/muu5VykI5OJcxI4ERXQ3mQElzKSITfcMOiCHu+bYklMWQpAk5MGs1E/75FXeBGdrmiahHBCNHpCgojNISJnl9GXxLBDA0E8/2K7kxu7/ecQdRbC1263sGMzlfkMkOcAm+SCXVt0fNzqvPngtdNOrwZtTaXfee/ddx49mi7mjVbjqHekd6N77xqkOlWmKPZ70sRWvd6uNzerDdxrMltArYi8/Er8w4CblSoQ0azWyvl8KeYbICWi1RgfJz5tt4VKKU/Al2NjiU5SQpKL+RypwnWQ7HA8JepDPoF8lyLGBh1XwzVADSHefL7h4hKzxeKyPxhNp+t9ajCbjmbzQqXi6FhW/bYaDVSzWswJU91WG2zESW6ubkAhCJ0Pd02bBYFv+XS2U2+++dobgC1SBk5xSjweYB2Mx9/+/vfee/J4NJuaCZVKopY3FDlljpbj3eias1Ch9rNxfbYAWuMFNoXYeSekOSDk6gglOBFJDqJAa5gmUACk9kDzeh3LUYO6uxdwUGV81Qs42OiBIWm0mWKpTC6BYaF4JBypV75aLsKJsXvsjgbA82B1mHUkWU6thEkSKeu1fLMqbqJ3VNRu99rtLiZ/e9P//vffHgyGRLDoYCyAk01D671FFAvPpu+dnXz2rY//4s/97N/9W3/zSz/xYx9/8yPddnO7Xl68ePr4vXfef+/tDx69f+kjSK/h/XFReeqKPYbQnZzYG+a1JAe9cMx8ltA1XCyuR8ObydQprRGKNNPMnSggsDFUSkZsUhxuEQ822u9rlZq83QBIcoIYcBEQJoNF0nEqQkH41MobhZfQx3KlCmXBX2GKMl3EKP8o0TyRXpfcEfYgo6h6NnWhLGk9Eua0dBr6hdViq2i72+0itLV3de0jYclQN4WQIdIDDC+m3ZNEbaS0uy2ni7rGEUMYglktyWHCx2BmQbxU98E7brW0iALiDD7rrXRET6/uAiPEXHyCY9HRdOLaEEgHSeE19EGRHQ6kKlTHidqQC09Yrz0MfNS8Ze2ZkMPeiONUTzGH45QMWM/5cRuVYkEuzoPPACOYH9GfrKNSrmLM/dtbdRUVYGD8incAFNBWmsdXagFRo3IOolqnYpZi3c92q3Vy1Gs16qQowViKtFjG7v17CMzVL4BSTBeMpHw+tFsuuo/7j32cID7kHWblShkQmi/m4DOqcRB/vuh02pg9yoVf0ncIC1LqX1z9/Bde+/1vfafRuv/FL/wkCpk8/aNf+62vRE4lQmKmVIqQ9R14JEqvVGg/bTclSKcHQ4LeiCMRDk5N82iYeWrirUr3bkMLnMg74sHS7L9jZYZ4lCuebr1YwZE0jM0d2GpcWwre36pVfJY5OSeujYipplQsOdk7JjVg2HSOCgYuwbwG5TF6qiJJJbekontnZ6+98iqGyk5EQunol/bQllK5TEPReKIU2xAbymKjd+K5WaV2yGddK+Yv0TZJTgxY0wYPTubRGWG1YQyGc8A+SkM1CbwjFvSuwIJg8JMTKu9uaMQvnUbB4WSzg8FtUj4VOf8qhlldrDqeNoBNUhUGj8wlOLXaoN9HaOTq6CKXRfnYYBmb4ANtAIcni/lysv+hm4ALJACQA/Qd+BokXGr/crobhkXF4fXSNrpKNzwweCLKRKaCWThbOJg2gNuyB3lFp0jvEKgkgO7J9uMe2cRSKEFTsWLrJopAHV595cHH3nzTJ34XC2uaPRxD4AhOMQrkJNH1wtXYCRJYAzGj2+kc9Xq8XKu21+VlGuXILxG24ISiTvf46KjTbkNxaBUGEmx7OohkceKT6lxHKAgtIg2vj9F9DJIQRApDEnLYyMIhsrwc44wZhLWqI4sY0FRu4axWyPdsubgdDcCUlI/cTN+M+qTjyU0JPiqpVaeC2dKBbSwlRidymJgPG8qkZ9vNYDG7Gg2uBn10BtgB9rTwyZOnI+SQzjSbPmYKX+A8mROai2ZjVZFY1qFo8Eq6NHONZoWPJSFbUuduq0mUlT2keQFn0QTsCbPmvwN+6BNtoyl3oDQUHpwVM0BTkAqOMQpgMpzJ+QSVfcYBOagZOr6L05FRQHoenJ1/9LU3mtX6fu09DMW0j79xRu3+ANYWsrlWudqu1hrlcgHLgmKSz4jhojUmgcLRsSs+zecUTBqG5Ju1+huvPnzl7F45V1jxy2RKRTAt/KCC5TtukyYT6jaaxUyWbK1Va3AA7B9bMl8iMO3NMRAmAqQW+gMU8RX4wMXmkJJ4/K1OewdqYb+GDtwAwbkKN+6BZxIAEA6IhzOb8BBKC3lkA3Zr9skYrKdmVyYn8loERz/oH6dIjdyiZMtPvtr7lx/c+KBeApKS7cOf2HA9tmSP5xg+Q4YBvo7Wlct80FuSguNNfaPjnE8Fpn1AHFDPWeRLAAoyNyLacuOWZEPMNJMBYviAqSMosTLuGrdaHQdYJ5sGrEmMC+GhTmxLZGcBnEBZCcooU4HCKA59NIswrlMRR8CjiT3EAoGG44EaSoaPxzIdvCiUgJFILel5AmFGESwHGcBXYhrDamXaDz4C1h6JrGLeGmrCMl+79+CN+682KzVyjdFw+Kff+fbzywuY7P37Dz7yxhvVUnm1dII1OQdngtQ2fr+vliqdRqtcrMym87GPlpgDKQ7OSOt2GLZckvSzWPJqYdJceMZmezscDKaTPSZaxVqhSjaIwEb3CYTyNcnIAdf1egIO7rRHZ9MGwbpjV4hEZHM4rIasboejm8FoJcFMkz2sdrtKra7EspmKlzRzh+2a1rdqNUCQvgMNpMJI/EACYGnpzNarHDSoUXGCEIUjDVDRAJbaX/Vvv/29737vvXcmy3mGzpSKcC84mS3BZ+PSGIAJDQJxkc9qCUI7BQtRoztUjv7QMsaPEisud+3zE/m6TCYWG2CcQ1+rlGH/BWzSyWPEPLpvhMBLwwYwExrsPDocCUmBNJWKN3GiF5yXnpDk1Gpl4B+PjiwShWgkZcfGa3AgMiIoK4ES8Z/02qe9bsUnMxjyCcuNZgsg2W12z549Gw76eDE1EwmKeUJAirzijdfuf/atT/70T37hZ//aT37xxz735muv1suF3Wp+c/niyeNHj99/98WLp/2bq/FwMJ9NoLZkXsKsHHWF5CO0QtTiiYqySSHYa5roIpu7HY9uRuMpWRN0U2dXfBgI7BmsR0RODnEGUMpbDlyiJ1/K5otZMky4UZH8mV5wCCEglzOR5itxwU6XyhgnMV3bcloCDNXHAynmrVmlpNy5/t6RjPNRcUwNo5LI2+P5qWBm5Hh5vBurHY9GtWrt5PSUjO7y8ooD2q3m6fHxUa8jacQ8UimSsKaLLTnzAs0S3Hk1qlUMt+lXL9dTo6sHQFKS0QSCdFwgNb7sfMgaPzga6ipPVVeSyOeoEW3SH8cQhRffcBPwJGKTWEFQloIbtBwwxGmRhggl0UATjg5g3hxM0HAulllQkbioVoQnp1ZbFJ4JNhLNw6GEF28mcbI+3Ye9YXVQBSj7fDFDLAAOkuTXsMlNwXHAZH6UAyWUYPeMraomLhWnkVKSABBTZuNxEobRDlXhKUAurUd9GHxCE2khgICWj49OgHe+0gyOpP8TsOWQOj4+0TW3O5TabDVbjQaVolMUd//+fdrz4sWj137yV77+2/9snzv7uZ/7WRry7T/4F48vLmknYsFxDGoB3CQb8qhiqdlq0TtESONH4xGNQSzoNZySuCePExsFtPDUv4hW7Ba76DL8TZ+OvUrAW6oETCECW9dZncGFnILPVJuNhqE58IFkElxFwVgpUpqOx5yJTU6nMxgveS20maKBTzpIA0xoD/vjXu8TH//RdsyBJAC7BpoXw83xUEmuUKQdNBctYH4YDO+qbbOBKB8fHydD7xzPhsm99dZbrVZrNptRvgL32pp2RQmBcvLhpMN0SlmZNzrjf+qkTtBAiyIYmT65ZrTMk2MwvNDdlN3X19c3PnZtSvn4LRUp1QwQ5yQITqGNsmoviG2dNVQqkfQRuTSkShkQ4CzOmM9dEwyGi1iguUsOX2b/0Q8kANlCqlzLJxitCgxtsj0VEt/ZE9o0eEcH0WsyD4Fv0BdUeafp2Bn2IUP0ch4lhdySuSGmRBoBW7AizqTFvPB0oxCl6ZUEtvz9k7PXX31IENosl7dX18/gvv3b9XIJEoD6ZdDNx2xVe92uTTXNWLuWt1fIeccFJrPJBGEtpnPQFcV3u52zk9Ner9fptID4BiS60yajpenIyJFBEoCYyI7PErtiYovXEKmUxBao6jRb1FskMaD7BmM4H1DlSCQ67I+GiBjsgCitdhvOpx0xi31Nm65urubrpWs/Av2NarvTJj0jQOrS23jKoUgmIGUI1aCw67tt4RO3g+HN4PZmMLi56buSlM8TQN9ltKN0IyYiyWTgx6uR+9RqvSX94FxXvo9ueJAShnN7kRGm5ugL+rIQWSPCFIl0s6xXdCI9I30FOVGIpAQZYW3gEV2Oq/z0Og2bFFi9fOG4LBltwbvpIYphiJWjdhdSfnZ8/OD0vEH4LZQKlEnKO3WVGOoC2FxHhSSKs2kUMnC9Pa/0Q9ZpLIaCQeCUTu5H4DSXBCyba9cbJ90jH32K4e2866VcKBHFScWcIUZ0KVeqxVI+lcFaAEVII6Ib9YcUS9OJbnSwFg8/c6hBpu6qPhJQ10h1IEpL8CK9EI62sV4NOzFes5egl1I9R3TKlTI5mQ6w2ZKCk7Ua0xw+dx4Cvm2l+wNGRv6OlYVGYmaF0R0NUEby7ofE3e68Lj4kW1TumHfimMnODz/85SPZzX8OS47kLL7iJo7SOWjqNQ0RK8rytfMpaRjWfuvtIjgHNkZizE9JjVSSuC7FBTIcgEWkhKlYjMM9oIAZUryIILkqRZijxsgBr+C5gSxsyNNTIld0WIif8wRhx3fAIhuNa+iSW++n19II3AQbFz5AmEIHL7tAFhffAogs0fwh/EIRo7K8Cb9KNCo4XEROQpe0hHQGcn/aPSKZPOselYjf0+kHT5+8//gx3lpvtR7cv39+ckJkve3fguAYCO12aBCXSWXIQtuNFjYA2AA808VyOp8T2jSNHbG5cNztQKYLBjlHt0IAKVAYMj2eTulwsUKWanjgFct+u17hHWN10HrnvVuUpvziZpPDAdOCYotpGUhD2atepdJoMrm57U/mi106g3HRPlwUuVAdcjG6kRfstnBr8n/8fO5DK12po9qow+Y8gkZvd0ijUakVcwViC3voZjjc4enzZ99/9+0Pnj+bLhd5bDvn8+cX8cApDtORHW92I6PkLFCTqAZooDWEDSSCQ3Ao9Eu4AijoEKnjeDImvYET0UpJ6HaFjWI2nXoDa0kK1zZC2WhUU+aTCYlXAFAn6IbQytUqFodJY5swp2Le0MBGc4g/HEDz2OBhvFdrlZOT45PT4/PT4/v3TmH/zVoVeyCmLgPmKtUaUb/VatN7sggYLQbHMffOjj/xo29+6Qs//tNf+uKPf+7TH3vzjeNeJ5fZDW+vnj5+dPHs6fPnTy8vn9/eXhO549lrU+gETUK6+B/NByvktJLILNAD6obB0h1UnHWZ0VT68vZ2YKh2XQSTPMd36JRXMXgB9Dlnox2KlFAqAoO9RqvbbCWPjqnGvdqFXBG/IBA4erfZ0mdqR3QIeDKZ0EWqRFzIg1epVCUUko0gMUm6pqXLy3gzERRMN2ifTywGPgjTBAlUCMfVmOfzZrPV7XUR9dX1JVI/7nXbbaJl7eCybYdSPu8C3M26Obvr3BfRLxBNJvDg/LxZh9s5vo1Jk6aCxpRATouaaLsIs8Ud7AYOATzELGAOd9gLU+JgDA7IEm1qLv/KIfBD7A0ukDBKDi76hAxEQnuVPNaOqVGsaEWoPew3+11yxyoJFMbJngivqoYPjnxEOaCHZ8QwsAPzMX4P30JPONRmLV9E9VRLM7BwRPQhu5C1BgLDIAFazqVAKgCYqEcOndp7C5ARLUuQwPGSWBOyxwfxQtqgYtAb/+kIJdM8p7lHydRLyyGmzhqv1aiUnwxFcR1PtUq6NES4EO28uLh4f9D6ROtqtD/56z//c/ns4Wt/8Ns3N1czqp/NKIpz6HKC5poK/Sl7qW29WRMalGSy0Sw+OyhvPAHWjT1/KRi5U1qIgDVp6AS9o/vs5Rz6yIeEcspVMHKfUodPV5WSDMWogSAwvP12h8EApzCEYb8PREDJkBvovnJum8GVEqmF+rEswIPM6vTk5JX7D6h9NpkOBwPAOkiRlJTXBkONlcE4CdRCbqJADL2jXUJht9vlK/jPHg6jwSgRJsnnJFVgT9ha9OplmObgu51BGzA5KCnxn+ORCOpCtoiCYzhIlIxJaJB1nJRGIA0Ki7jhhbukNBgjB1CLnlAs8oEGaKI7H8exXMypify61WxiYwBan82Hs0FETfoV7ir3gwmAzwGo5mmFbQll0Y6IQF5wj9gt5qKGIL06A4Jlp4e6UUwgtFsSc90APb+jvr/YLMbS4mh5QZTOUSAj9fExKKVwwIYyHr/33tPHjy+ePScHmAxH9WrtqNs77vZOnPvtBmhdXl0OyG/Ipvp9tMsH718hEu934CeFS1ijQITMBvLhFj70q9PpOafIywIgEaBWyOGHGiPuhnpwcnnDZkNsPnZGzxG0EoMDGZOWix0OT6acA0t1XsNNR6a/x7SFsLUX42Y+ZGAJsaXbRima5VOETUJDPKIzwueTH3hnZwgIaUKDxtMZWiekGEC0GSfMLZzJ4jrzzgeLyXb8QUHsuSYE9fvj2czFepx3Izo4XFIu7zlxMm1Va/DmvfdWkTEINPL5GDhBgdZshm+EQFr0Bv5rZKS56Cg8VnvVqnWbQsGQ7664uRa50Q10T/LWqTczeycV4KIkUShA7OK4JFc+3D1ZKRmwZ1cm5jhlvOAA9VkqK0Er67KPxoDY9j4MEujnSGShC2mT4KCDzUrOOwoK9UqFcAi+iB2xxGT/to+NwBioCm8jjyLeAGpJTxATqhfDNM5Apbgs6LXPWART6+UnekjvEJq3EORAB+9AaDaxTKyoVirXyqVGtYpwObhcyMOoiEjogXyYHgcx8lFgfMYLBGysJ2wg/uBTyZfoaeylJR8eoeQDa0J6cU78lPhUsiWfkx38xJGcgowwY3aAj+xjj8dQINHRwdyCKvOBWp6NTvmLfbElMucdLUTy6+1x+kXkRbSCHIp26DAeFb1CfEGRY/q1XITKqCvcys3BK/vvsZ5DChTWE7bklVGnusSwn9PYOIzWoDBSY0wKJaOawDzqtLaX8gnRWW7S5mgJJ+qnNJWzMFcajVfjv6R6hB2U2K63Xr334PVXHmKrKPfm9vb7775DMp8vFaA1nW6HjOTmBvi5hpdjnVtc2LJ9cEe76nO7N6vdAldEs3HpL1yXBqXq5fJRu10pFLP7ndc6kUk4/ny5vLrtz9arLHJ3XoG/IfZapcJ5EVG8QIQI4D/LFeaKKXIM3fdhlk5ggdcCSoCYIvbJMtc0cTDSQVMkAK4PTbhG1HTZIL5aZGGNgau8qGU8HVMLmUS5XpUPceJuT5JMSgPWISsExekYHB5+Oxi88+i9pxfPF5s17AwCuIg1oHQTpJ9O5zMuxwlg0He1K3iGY9KNNBkjevGqN8QajcDqyOvQiItuLJZgdKlSQQjC4XoFCDSqlV67RZjHPZCzXVCc2pYfXvoImqYGKsIyfDZTCarpgj8uipN3ZlTFEKnJOGKCnCo+Qp7zAG/QA46HKFp1QLFw2G1cCgfJ4yXrDVG/1+21Wo1atXJ+dvIjb7z+kdcefuzNj7z1iY/9+Gc+9am3fvSo2yahGvSvL148ff708fOnH1xfPh8O+z7NcAG38Lqft2ZvvXargBwx0PDDTg1JqDDmJqF7AS6XL6ZMYA4gw+XNzWQ6Q/o6BfbrpCwvPpeymWqh0CpXWpVys1xu12qder3TaGBmDV6gWaFAbIoQlvbCigP7oNAeB6RWaofCTMajzWqDT4E8/ArjQTjNRh1EdmqJk84dsQOTaV4yjVaQjKyN0wFYr6qTNJSRLqDhDAGvQdVc7K5/ewvXb7moItrOmPEaynZkFezHXAkwzlSolCqlAh9IAPAAsINa4ZLgJOojUlAdvpqgBB5MEWAwniUzCHuTesYKY7SNs2hYmHqWrETgMMjuyU85kSMJ/UCbiUFcUsA7Cer4IBHZIFfI20QTAO/ZYw+okVhsgmicksAVHsrhYmmMJoBldJ9+YksQTXJHLCfomneUgfPAGTXSYE7H5rFFQSuGkEldcDFRggzKeepOY/baTSxLiqiz6ZQExgF+kdma7qCVvhNLbDZAqVoxMiIajSTH3qyT0iq1KnhJdo1x0QxOsEHLFbUgMT5HguoCJ0+ffu9X/sNfePvZ5ue+/LO76dOv/vb/eHF9SyFEW85CAqv1ikqFTuAjJpEjQgIidJOKlAsSMr/FysI9xVxQyv+C/l/a+Ibx8y+gmGjrZu8iRcdo0TLdgvdjT9gYBycoRMEYhmzeJ2GD/6IhKE/1jUolpgYZOaDt08VS9iVBTYOTGlI2jfnRcc6iwNGArCF5yCkBz/Eq4OSOEsTDKOlatC6ekxNoTANgm0AVn9lPf+PWcJfdpJGSgxg9tJ0Uosv6TBG2cG1dzy9sIRXcknKIFMn+4FAGPzqEbGnYaDzCqzBaOGrDizZOA6NwG+zEtg1s0mGUGFIEXTU7kEaSo29YWspHg4Ho4/FkOBhNZ3PXpEDOCBuV/XsSAJ8E7GobITq1aGMBWrpLy6KFFhvRWiO2NQcZTfihpwQiJz1KjqYx8R2ZKE1+4BtnRU94p6ogA1bJH8DfwSSkgEchE7S9Xa2uLi7fe+edi2fPJqOxPrdaHXW7p8fHQExIv4gbYDRPnjxBPZgHFUW5Ym6pFBOgHCx3FhAlY/Q3tzfXN3Dj4cQnRAG2WLnLDTl9CMRvNkEfDBHt2v0w5QhyUJlqm4BQrcH5nOYmZgPaMNvMPn3YpvZO5iGSVSv5cildyO2QM33aJAuNSx4xDMqjUE7GCKbTKW2grcgH6yVKxaVbYp5SivRD8VC/ahbB9TH0Cg5CY0cTZzuOpqQFkxnWhA2iYrQG3OwPg8kY5/ayKOSjILVGVSdHx2fHxw0SmFz+rNtz2kGMqYAnidUGP5M90UbMzjkdsQwo7jGniiUk2JLoOb2nheiPk82/Y76vPqmKNVc+0WLQAuycjieL2Qz0Qb8mLzuH9Mq1CgEQldFggyCGRfudyeoEMHrNca58DTQjyf12Hp+9PASTgFWLod4Kwxa3CM/my3mEubBhuyBkJKGLbiDJwWh8fXvjCB+y3R8KQZuwSrwVC3GuML3ge0wHsjsabegfH7Y/gVfECk7GUM1wXLUJrkAAAAg4iPBCbOw0Wq16vZzPNyrVbrPRrNUSnhLFypBW6y3Bx6Qt1Bp01bKTP/bBXvDCauKH2Em/+EB7aNiH+/n6lz/zky2OLSmJ/ewkXmhMO59ZkxyJ5EFS7IwdxOCqA//ox6kAmAMyA3mhZxwWZmgyIz1PRmoDkIQCyoeaxN3Sttc2OtEiHFHSXsjBC4mqPjwrcX4OsDgPTKDGNvJfqxC4HArFjAejkfPlONjWGrPtSA5fcDiEIogMmJbRBoESC2iShMfGUm4UEmcaVhCwImY3DUQs2BzmDtO9d3qGNrvtzsMHr94/vdeqNRbzxZOnT955/73ldt3u9U7OTsEO6Or1lUvvbzOptevSQiG1kxLpH0wmX/TGkL3QPJ27aqfVYWC5XKfZ6jSbTgU4HOBw4diC53A6ux0OV/tduVbNeWsSaonblsrOr/XyEI5ygBlAU/RrdJUE/1KxxB8TILq133s3nCOgPuvx5voWIHBNGQxT7ToTD05grwkF200+68RiGgHYUh/ZPHk/PrjexQMxYp5xI9h/+L4QR1PJllDEk2dPL/s3HAl9qDUb5ArAAd3xsQByoiw0G7VjELbc8RBErxGamEb2x6+y8WIJCwP3OF37CWNA3aRRcE9kigeVcrlmvdZu1kEFMN8CcZXEWNB2YiR+1J8CY1ykBQbttJJSkYyzWsbosiXpFKUaTwRXZ+KaikBcZtMpTGk6GS9m480KwuS4eDIoiMHg4kgAO5lMxtPpGFU3a5V75yev3Ds7PekVC5nJePDo/bff+f533n/v+8+ePe73r2fzyWa7Wsv4JSw+2ZEghCCwxGCNvId9bmiHRniAlJSRm6TJVyaPvjJZzidajycTDIoj6UYlX4AKNcqlpry/ctSoHzWaXXh/tdap1VvVWh2hptO5/QFkKeGhIDm1BsvYr42DQHTiZ3ogipsvtAqwVrLoeqyJh+I/Og3GsnbBfSgsp2AHzuGTQnoT3WI2p831uvyVgIhkKRHjJbxSLeF5PB4ChsmIOOkFvrleLmaTMdlFPN/a6d7H3a526MM0vPgG5gOPmvR+jycgFigvEhMgYuSCCHWIGR3SnHiGT+S/LsYNv0a5nL4hkmNMMUMG68IkMDjeMRI5dc6pO1SOLVIOFkg4I2QQCpwmRbyOif44BZCIr6ACKkUvwLZhLoYn+BUEkZV6BZ1TZZCIGSnF9V7n63OwE6Jqte0GI59IKCXuMYQVPeI0WgUwBpTqZXgqPkAhSIw0rO5KG3afEombSI+q0Z4x12u2kQmILl6jJzrjGuTSMAkaiAsv44kcUB5UrLEVvOUJtUsh2BWT15HYarW8ublBnqZG2/krX/yVm8cf/MzP/uyT9777m7/2T+DQNJKmACBEDrwWJ8Qv6JTTV3ZbFzkLWpwQX7pg2wRYHV1Zhbz4Fj7rJgyE/dEIPqBB3u2GviBEEam9kYno2elCw8rFEmJPHsuEkOk0VuWQ5Xbr0DBmcXAqWrIYTDGXl/KWKihjvtksDANbLIPgz1lIWrQ2nM2x6tkMX/cZiFRLB4HKJKTrHiCSKnfCFUGNA3AQBAi3pKfst6XxTt/lb5MJXUPODmMsl8jBQIVqYmUUOkWnaQbvfOU03J3GICGggNjqrvgB0ZC2sx+XnLlcv0p3HKxY9GFhZqQO+nAodkThNIC/dNLEL9gj9A6RYJx85gg2eoCiiUaDwSDYB2AgktqFdf4HE4B8CUJmh5PNSCwv02rjc+iPRoWm7ZpugckmxFEIi/MCZDxWCyD2CtPmg+z0JyTCefoUDTGHNokkfWVHnLujsHAKh/eQMR3AUIKfZh05DlkCLlSPEhMC7TWP5WIwHIL0JI64M3VRD0XhYVYTHJqWUy9K8kL5zS3H38a1gmHfVePILlaLFThC+bSNaEpynJiIrYlLfnG7fQ0opEdCuyuvhfsW85l8drZcPL18cdW/XR/2uXIxR64fTw2kW7Saw8ITRCq0GAaMGBNZ7JAdSSikRFp9UJN+QP5QaGVFZTs+U7VjydARvNzRC+cXTWYEfa9XmSYrbpkdjG8Gy0UBhUKyaj71kCU3a9V2o9FtNk/anZZrKMGPi7WW1z0ChnyURojLa4y86B4qgzEr7JmVYN8EWnCNilAamFLNF0ooh975PARFovxpsEPpBhTXoYChO6luSWlofrFcjOczaH6pXCbCyPPsp1yDE7UDpLvzEU1poLtcRCuoxxF4C/WuBRIAEhTdlewgbrEnaXY6Mr0+7EjJyKbwRGyQyMWRCGQ4m17d3Cy3mz0qxjZRSqGwcf6xBVMPIBLjXy4Lk7iu9i7KEvIswT2EanFC1RFlOZINO6F3tMGQMpkghF6zfdLr3T89Pel0Yq0qUHhK3EU/tAfgWi7WUC4oXriJZVp44id/sYXzhDvpWnqQrcIe2ZKdnvNXE4AP32O7O51uWIms2K8RArRrumvUP+wKeR0topEpPRtJMwdgUgAW6M8HoIANmQMjgmQ0h4ZHRbJtXRi+F/cTExARJVpFVtCLeqUS0UDg4DT+e3T0KJroLzgD56I1TBDvu+n38WvKdzEKmbO+ApO0v9qJl628D85+2TGaSHDF1uJifeAwTTPwKquo6QDgYGAObRJf88UHZ+ef+sQnaF6tghO0Wz6QuHh1dfnOe+++uL5E4ydnJ6enp0hx4EXUwZLTc2kc3EvRYF86jfE3iuVC1mnW5BR4ZX80XqyXhBO+wwmOut1GpQKtwWE4ngybxmLbNxTn+jzZUr1GDOYHTBvJw1GQLvk2vox4F849BDG840IhS8j0MNJWXsVczhFq7+vYD/qk/NMVijlQFrS+TPuRJB3HmbIplyKNu1dxKfk4opL0lQqbg/dQYrzI0psRIR9WEUakLraT2ezy9uZ2OEBB6JXEW3dQAEq1UioLVrSvUMQsNrEQEBhFHLLBNF17c/4bRiWoh6SomuCG7aM1zsJh+apFpr1pBwLo0joFsnFVZvh3C2vmiEwWF0Y4mgJdgfNpnkjcCYe039E+rdk70DBCDoof08iUvgAzuOnY20bXYMPWi1wzgiaY6iCaxkmrtUYQ5YMnj54/fXJ99eL25no0vHW54On4xfMn77zzvceP34P3r5aEiTnIJVSnUzuSKwwVshGPfeQdlSHYBDATbmGEAqTTmXKpjDkHoQM86YdZDU2AS2DPcLgaIadSiYnylVa12m3UW5Vao1iqwtdJrb0hLVPMZCEO0A18NTGJgK/oQPJMmPB3HULgdAAdkfMBgSIKaiXnhLIbZr36hz/5wG+vZmF5IXzCCCaEWSJJAiY8HFXms07XAR6xAfSmdxrUvVenRlCJ+WkEeBgyWQailiGDMkTDTLpRrSX5CcfgtxsS0V1Q/0KhWa9D/ug4bcaVHaYlOHp7ksSFRtIMUJrS7CahCpG5jAQkAsOzq7zpikGtETexE/nDrjBINEvQBHhJBlab5BYbx7+K2HCICKdIUgWiXZIAWEIkcndBPEY3AotoCH3wMbegKflWEHfX2CEg01eaLdePOy0w3XCQApxPxhxzdYivdAeXx6itHTfdriulQr2mEYNbwBTywYi8BGoaaTZCs/FKukczBMxUJplo551aQagAXJxPZ1EvembknPlyDGvSPBrPhmfSeD7gIXCBfb55r5x663M/+ez5737jj/5MFEkd8HQ0SsAirwbZMCZCOAkADYb/oxH0TvftH/VFcuJwi6Zt5I/tzmsDTfxjoJC46+nohvawC1EAws1msxcTOgg9iDY6pbhoJ9VBw1GhwORlzEwJvNBinVeJhdMdiqXDMMjFdjeZz8EWGGCh6PL5CJmKwlDT8qZ4eiOCVUgubIARQWtUq4qO0Qp6FHJyo/E0g3yJD1Lt2JK+0yd+SjIE5A//JADS5yTyorWQjN2PTzogPyWkOpFM1KAkk+vAdFwjNDrrtpVwTM7hMxCKKoW/GH9Gk+gSeUP04f1aIUGtUlIUMeGt02p32h2M8PrGmateUaZCw2L635cAFDOVhmNLNJOuxcseihhSfL65g3bwh2OiMIBGO6ODtJaCaRFdxggQPi/2cErSSZobhSd9lrhxqL3dul44yqxUy1VfVZwHMW3j4TKEw1areX561ut0GvUG28nJUbKUNU2ik0Qz6qOTN7c3ZE64LuArH3CciBDtRRyqxFpIyhuNZq1et3xn3BoV8Lk9Se1k2r++vXzhInsQOIwNtKPJiaZpM+3B2lyxIp5aiqTBeWwImoybYlmQu4ubq6vB7Wg2HS9nsFvygTXQE88BIMBr7nthN4QaIBtRjfL1CLpKMr5YrmaL7XJ12OzzqWzRO7oKsbR/9rDeInRyYsAhxlUzRBEwRdKzXS2wmVgcwEDg/PMdlHYwmgynE9tDyJpNkDZWImItFhxB2HCdb6+11WJaPk7iXZiqFZIKWuUdz0CQ09nMe0dGE2AIsYQCvTCKgHTdbLbKsZxFbuCUevoqqCF8dGTsxXYxG0c4BQVoznThgxXI6NepHS28HQ/Hs6lpx10Y11aAmzlRIZ9tovjT42K9ilA4fku4TAR22C3XZkE0A3MH00dI3XlWM/brUT7pyVtkMLvVbgN9ubi56U/G3kBHo0vFbLm0TknFaFQSS4xfsGFJOb6X3NtdxmxA262Zjg0zAATCma3F/DUsIASLGhYEM5z4qN05Ozk+Pzk57nRK0CBL3kwnE5oTNDyNM05cNHOJ3yjNUCjF/tWN/fx/+ekvbfphwO6H+5PPH24vf3p5VnBkTOzDU3gPuCBOsHtbKRa7ndZRr+cFrqbjiSgClWHhcaeRI7U4PnsoAZFKk6Jtghpl0gBhwwtcBEn8w1hfcBE0dEoSidHieEmuYHNof3TBT8l3gmss6yEwOOvdcfRY7QaDA9K93GES7MiZ5IZfCI2lQgEKQi/xeiom2EIXOCdgkZpCr3TWSGCV/EQX8F6vG+z2r5zf+/jHPvbwwSugymwyHQwGlrzdvf/o0fsfPJqtF8VK+ej4pNVuLefLi+cvUNgB9h9XAORNRBcAOgsV85JdUKn0cDS+urk1roWd0HESAGyADiSgqVJSabJQKPV0sQBWSrWqGaYzsuDNIjvitRPqKpPchZTIKBEXjYQAYcVEP6hhPDEmj0AuL69X6y3UgFDm3RI5nxSjS+1cddEkR53I1+TH5SLiKlXK+2xmPJtBn/Bb0a1SsRuajNZDOk20dLWi4RCna3batUYdH+AnnTqyfegkQIGzSHu9UuGdNvAzWo/2MCQ07VCCIyBShBgNME8zIqh5R9o4S1hVV97RQbH4KMWCcrZEnESbvIwtGp78FmMx0rATzcrd93tnOJbAHzBiS+aEVwfNImqbn9AQmt5stWgQEXG9Wtbr9FeKSseDoRX4Ce2FnToMAaJIFaQfk/kM6JqMxyPk4WC0AxRUSi/hZNoDvVtuVmhsA//3Ab0GdbyJPiKIxPWwW2uxgyC7z4qSXcYCmsllE4yXtgn1ydTyArlQiby0hKBInJD2/sCHIiWgbCwKOSLOxZKQVi154QPNKZ3QPVEWeRFwsHycsoSrFzlAFq5IHcLLOO+f7mtbOLGBbRkrJCa/qtCyXoYP8hlzxIuRKiqmfZxE64niMbhD1/IkK1QkrPz/2frTmNu6Lb8P2n2z1l67fbpzztvce997b3W2KRcVu+xgkGMJxxKoSMDECrFCPgRkKRJf4ANIfIoQIpIFnxMhgiwiISGQEBIqAu4dx07sistNlcuuqnvv252n2X3f8/uN+Zy3qu71OvvsZ+215ppzzNH8xxhzzTWXjxl8cJ3KJV7GBFOwca6IRXihSkJQdSV6VktwlLoCJ7gS+qEzZpKVMs59jZsQZne2Ho//8U3ldLlR9Q7YbLncHvZFt/f23btet4cRQIBagrFAQ6+L1q3Xa1QalnMUE6NZ2kc/GwRArgxjlIkyYwUUVnXNY0U5h9XMIenpHjaBhggUDTFuq1QIK3EW0R0xHu1IOLdYLpEslVBGBQ6PT5fFSWfmOqgPS2Esmk8mBNcoipDoF4WpkwKLheuKxdIVu/1xjz+qNZooG0FnoESZYkTPADPeE6DjEo4SStGvxWIJhZ3MsAqaTflNj8E2HyD0YkLJ64Uc8tOf+2999u1P/vJ/8h+8X8QspqoLmDq6itK7aPIrtEIVnKETeSenUSNLnwkk3Ao8xyCVMCgVkQQQptrTOWlCh+AD1g1LUTAE7Zhm7gQetB11ol2uA2nJM5+fngg8KBrexEeEMWI+/KA2utBuNXEuyAPNoSkaxcYw12ksw0D8Ate5kA+NomTOr6jXvf0V3g3FQaYJUjAPvKMjR5crVoKuEiihcPQW5w7l2BJ6hKbTivWKabXBYPDmzVsCVLAEJmRZ/u7tu35/wFnCTlmhSVFlhL6JGypInFDrnYyKLcgqVRWmqR7oKjW32wbDo9GIqzTGeKWAqRDA4yVOwSUgjYcQfCk7tKM1iNWnquZz5EXAPOgPYT46MF8svAZ7rFYwhN3i+pMvAqtkRax6TkcBCHgWgoSqYBEb/fJomEPSY/MVOkCljgREoM8pukcxRa5pOTSsQ4wJwV4eYQAn6X86YlkR1KdI9RAODQBAvrCpyPP729s3D3fEgQNfbN0nrCKIr7dbfIgxEQgdI5Ndbze+rMf6CeHA+UqjhSQz8BlW4uNR1nfvPur1+lmnMxiOmiBsUQzi1Vo934bjBD7fUknE44w3Vw8AXnzlIEE/qAlG0JlQZWera8WuglxvNsFyghWyhwmWenCWTKXhvWbiEviDBtLEoNcjWBGXI24G0YKL2gmSAzPUUAOm43HvGhlXI1FX1SB7yMJ3AT/gXQ+sbrULHDjA5LUwPwZlnf7ITinCoCOBALH1SzwMgeYC47AavafcBbAGSLY7gl8yDhgN0xwwMbVzYYm4B6OK428BsiXaM1s4Vwq1AzHLJezECQoOtKOs9QBCaOdPxFoxy78FghETHHUM+iHnYFgKS4spPVcu39C6WY9L+6ByoQwGgvirHVpVvub97ptPPr55uM+7nXoL5VSTCLZAzXAkggt+tNftAq3E395KjjXscZ94XmmO28LYz+/86IfPkwmNbnFLSBaH16gHkIVEwU203Ekl3tlFC+m+bgU8KpWaYECzFbF7yduOcaMmmGViY2Tsohkm7uDTw+3tJ+/ejobDWqV82G7B9MvxuFwunI0Ki8qkJSeif/Op3QHU5CC8gwrZ50Yh8YKdV54aGsIXQSOOJ2PkQtQ8EDy2dMprvAx+i7ipJBen8xSjX+ALikOfiB6pgTCaCGDU779785BnOTE8ukRfKKlyEm56a1Jtp2JsLUIZ4wIq5Kx1Er4ruggWEnAgX1jv+33Ofe84DZBI3AF4pQptg3NR1Cy96PXIzkkrlut1xFmIbodTwP3qciTeoTjMRazgT6whiMPAIvDBOsVG9Xg964vSmKv9l5XRIII1TEPOXMs37QKmP/ezP/OzP/UzeIWX55df/43f+NEXn2M4BHDOdZmOUdQcBO336NFiuRhPplyJWjukaV5jKu1jreSpK5/nKFXqx1P5ZTp7mYxpExrRkG6e3Q4HvrYHpmEF53SLo4ISfv3ysjkeve2St+EdNBIFo7UQSA80VWztStyj48dvGEZ4R85VWbF+eEec2+91lW3FlPJ5DIWVS7lG0ERkCiuQF9xCEJ1ms4Oh4lqI9rwdYT3D21sserpc0oOmGVoXZiLd0BTDJtCYUGlm9LGGbGQEkEKD/o8cBhmREV2uRVHATIJeIgWiqKJT4IQAOrImmBRK4eOYui1cgDDmfQw1x0V1Kp2WE9lh1KBbAGpEfxB89dWwTnbqFB1Ixe1BKjsKM3l6k3GqwZ/JGcRu6nc4AgUoNiVWy8VkPAbSYVuWExP2m63cZdvwKUUXsrdr14HFrcBJWEq1eHHoQj2oDQ7QnPrsQIAhIGWANLBqPp9tSPWvV7Ezli3X/IyiDCAwZy/yjrwJhF0NFXRIIlQSdUV16Z3FBJAaJeBGzZcExUyhkvczMVIqSZcQFvsYFkk4bR3PaS6Za3xwkM5bRpuQ4GARDgUUw4ToJiGms+kJaiJgQtuxoBhHVEWJ9XHNOJTMl5OA9qLferNdEUmT9uuqRA/iTSJTQ1Bf5OcaoI7WU2MNmpWXA88QkNb9NHA0whZYig79hTqsXRM8vi4US77twJwRlaZ00OOBOY4shAFfqM4RIrjGxQ5VlVyOjUA51M/e1Ay70VjY1Ko3sNTVZvM0fgFW9e/9PvUTBtFHOACfAXNyV6IFPA7t6IliUJbsC+7jRMidqAeu5fECplazzeWOH2feXpNdrj0Dscf9YRc8wQuViAmgUZehxXirMw1J4NLwhYjZV3wSBUmE44YEDMgd9SXEhCcYL8aGUnEtTgTpoCkcNuDFppzWb64Lf2NKmKNaVITmo/9snEXbaZnoiwiaOG/vZDZj1jzvoJPkuHQQnKQwxkiwiG3S2QSJVAVCwm+C0Gsj+96nv/D977T/r/+3/3sMf6KM3vkH7fllskzfDVbRcKfHPDy8KbpF8t2mr+hhhF6qPX4BnvoRgNV1MVgGaSyqqzmeqy9Ua3iHYXrOptXkCqilcqIOwIVI7BDvd8IW5PzZlUBRYQwWC6I+5EeTnMHja7/gRq32PCfsmW+PR5JN3DEaz4fSejB67ewGTQ+VJyKkBNYJV9nZ4Y7pWsX1SLpFQYX0nM6AIZAN47EEyMOsXOiNxGi7u7u7//TTbxHDLxYLhNXpdD795NNPP/4E8UF95ABBKxtsCZGFzWl95CUEpVpmTLHmFBVyCtroJf4UfMULcyE0L1crRGA6t1xhhBxBfORIMJw0hlP8hG/O+zpfKLxcLpFdnhdv331crTfGU1emwSNQOVJ799G7xy/nP54ANNvlvBOzsgTBK7IJjgm3QoxLFhhIwHeEJ/fjiMXRWdVJPKa34dm9VIPAfrkiljfQqwB/agGn2OeECkO4R2VoXAzhCBUUQdeRG/VDBjEp2LBZOUGTjr1MX95Pxl89P/7o/fsvnh6/fP9I9wjZyettBlaGGgK94NVqtYK/RadLPYv5cjqdIk6kAtfu7h9wC1me3d3dvnnrnf7+cEhSgZdyWoiD966KaHZL7hXmTty8mi8w9+N+dzk5YTcOE4pVwJ3f/vzz+WbjoAcZfLvtyuX7HXDYy7N3t3cf3T28vb379N3HBPSk1Dp1sB70RzGpp9EAaQVzgBJLwV/IK2/pojhAdavmTFCi/z55cq3WJsb1nVnZrevNu2yIZnUpYY0O1O+PGCVSPDq11+QU1STNPh/PhvIr0BlNLO+PxvHbw3HtgxAAmx867wquCJWP03kp6oBfGaePLjr7GdZcTkQpfLx7huyJFYyg/YFAXcEIoTl5N5wfQUnJiL/Mp0T8xH4k7A6VCM0VhwfBG9iAE4OKLWBVq8D0SwwJ4lSIWoYEII1Wr9nuVJ06UKV/x1PRbH/y8Pau1yfEaZOvlautSmPUG765uR90+52sAy8X88V4PJ5MpgAEBOJzY9yl4r0njMoVSEVENRt3QAoAGtrfWilGBYA+/kERQRNs904bcjJ8cUw32QvsP+x3+Pa70ejjd2/zrL3frWfTyWq1iJWoQGYMEqTCIqCgPl9tFz6p5HhtOMS0CZdhJVSLAVl52IkvHgr8TAuo6Vk0pXTvQp4n+woTiyv96Fo8KYIAOoRiJnj2EglQoQNyjSZO+vvf+x4Qu1uvCZ4+/fTT73z7O+/evgVqUapAdt/iDMswbRpAOYMooTwGRZA5QoZKCaCgswIg76g9E3EOXZykV7QzOK4+gL+utWrUKhoaLflUK0HK4VqarTbj2XwKs9RhX/Pp6iR5blxDl6JZ//qGgUrWbqHTm43v0avFO5w26PLJgMzxkhi8FLWRFVprU/DD1DZYXfro3Uff/eyzNw/38ObX/uE/ID+cb9eLnet4zuJ+FBhR+BraOhE4JCFIgkQEiLGYBKKu5InYjbm0D9zWs95kunwZT8n0tNnTsdNq3o+GgzzXyWjI2BMaXychHi8Wj9OpQJE59wCFJGFCD4u8gOcx2EZPcYTnrT74ghBhV6CrytdqNfBl2A+paTvPt/sjicdidz6WSN4boArXmwphoOdLXqv3Ws2M4ONa6xGA1GA3UVMTEfmWAVjaaHTiNcbYFMaMcAir0Ln1fjtzTt0e+ggvAFLiG8JtUvblfI7Dw2u28ox0HdcCgDQq9WF3kNVb5GHb1aZWqkBdo9nkLEkd+FBrtfbnIxYAvGNqWaM+KoqHwfCm6Ga4aqWFkH2N9AxI3+8dkK834JmDGsSOhrYJabxFoOG5qfI4ZrwSTMb1Epdi0EAsFlerg6v1zZZMu07n6GuWARUtyHX5o2v59uY+Ao7DfkvUujuRAzgYT5+82YW2owC0AcSZx8RyH8CIuYcG6IdwEtpASfwFdqKa6uF8iAhVCwD3J4ghmDkgKuRDZ1vn3yRotgN6VrQGV2syg6ej6xxCglgsOCPU0EdjsQMK3ahUHU3H/4Kh1XK91XQ66HaPQEnXMB9yE1Ac5MTIHaOhPyhPxJv0hg1mcszIScLIdhFyHUDR650vs9kCB5L8EUewNx9kxpAqZdxas1LtonbUjiWJLWT6e0SCkmSF73lEf0jeYGxENifYe/TZbiNIgBd9PxzPmwguS7U6KSvMJYSZrzcg5pIM5Hwikp2AAdcrsdL2qJNCXeF/luUkPhEzGUabvBFKkn5czltSwKtvy+4P+zsCtPVGx3ytmAobWhgvgyq+r+R0Agg4QqjSyTJigwwbyfJ+3gHeEWr4n4ovjmw2UMiIPs2URD0iOB2EM0ZqMcOMeriCfmEEGLJDRewfHCzTL5crm/UWxCPFgvsxhbhGDIjGAUUEZIAlWQTVIh0zkIO3/AgJcGimtDElCWYTc6K/r6geqxjJexXGn3QOHqPA7KsXcfOWUAddbPkAh7ey8yynPJYCL51qsNlmeY5IiKtQ7cPm8Is//0vZ7jd/5T/7ezAM84f+le/Jc4lC3ABsA4bU1VqNdJpLlkDlbEExvLGoBDFxM4FNOuM5FBy9/s2HJGMLHEMZLqdz1mwOegX+AurpQfJ3KNN+s8U3IVysADB0aY2iQGdomRSKijEikgCDdn8aWGNhHq5U9+fr02w6BW3ifXMgnWMW8RyU6arL7VsW9vIXwREMABNqr/Zs9N+uNzKQv51VTfhiVkLMeqi4oFrTawkYGu28U6zX5MnOwMa3bn1gRpg47o+9bv/N/RtSCIJPc4BY+QD7xQ6gFWKgORy6+AKXHcoUWhp5pwNjsSowBtuBe3woDEg74hBzAuGkMcn+gJfBmpwgmHcgr1att6G5Wl2u17gCHwndnwgw5svVV+/fPz6/HK8nvLNv5Mlb5F/j9z/xJuBmu5J3vevEzwhK+UglP9mQDaR88MIRY8eR13NID/khBPiU5JyKwlfwz0pf66HLbBZxo4hRpglELE5krO0BvOtVHPcli+1BUYB3mh1mcz65ouXlNFstP398/6U3iWbGrwYjJSBgTRp1cH0DQAEBkJkBsmTTsOzp8fHLL7ji+fnFgBDKgHLTSpjYyZtkXY36uXxB6V030/nZp50Pi+pXUAXc0gYrXK7QF1ORxWI2n8Pa8XTqwn+73QuKZwR9Bh2IrMyJjsdGuXrXG7y9ubsbjIaYTak8GU+fxmNcGlgI4Fq7w+6+hdGwGMjEUwosqA35awMFwmo1kvPZKZJ5p1au7Egwl0tUCofu8FavD1oRNzlit1xCEtEmcTWpIh0hikIskVXv0al6A2huYqP0zqccQNaQc0hJ5USVYRe6++qTKq67AgxxmvjYyYNhhecK8RDd8AE+P5pWZIDeeC2dvDPo5CtU1lc4gaOEgArXd61zCtMCnRsELFUcFK7C+y0GE6Bj+VptusgggoDJJF1IolWt3xT9QbvTQVTVeh6rqo/6g29//PH9YNRptfGlZFQcJPTvk1vHyxmQPhylb+iDjZ5P+EM8LxT6uqbVhtwDgGzV4c8eeBQbajVkETegQx/Z6FvM+G9Wa67wk/kGZa0z4mNYhmrSHRDt7cP93e0I9qAd08lY/ITp8QokBQgsRdYzW6wWyMooD/HCZs0NG1IEWg0Hwpq0lFd7SadUjjiYkFTaXo0w2VV8xcHXHTcP6oqswZ1QsTJdAIzoV7fonnZmtpjY3e0dZzEc9iNp2aOGXGDswRZRpQAf6cgHUvlPzIlbBqUJckD+CqX57qGaBAXNNvsuSBIzkumIlqFTtS6ur9Yap3J5sd29H08WS8IYJOWwE2epkRgXa4B96BWwiPbRIPlJ0SEx8G1ZVFhtNVaY/nEHTZBLv6CJRiHeaiAVKuGJkRi/nCNLAvDR27dU/dUXX/zjX/8nT9MJQtqb+TstmHCp2SKLz0CV9Ra7X3uHFZ4L43atiodEOwy0QQhQrV6uNcczMr0VioTBQkG/k5Of52gygIYiVX2MBE6BIM/TyWy9xrxbBOSEESCA0x19YJ3QAex2KKRUw4a2JDWRACAFigVUmDWpz3HrlToBfGBouTsRKpEAkZgQDtILgjNUiNAfH5hXa0WzNSz67bqDpmjHEt0E39irO6Pah8h07viiBoHUarOZzuc0Af+9z+l0fIM/H3TZbOmyN0XrDUCSYBPf1yI5z7qVS2mHAMmRfCrU990AMiAqwq/Ua+V6FbJRG5iT1eu3Rf9+OBpkGdmMcRz5i2plFj5fzOOZhFqjhUf2hlWMhoYCh9/h8+pK9FJeTRnE7qQs30LagDs+BN3K0UcCYn4SglLSEdO40YcrQk8IJekXWcluu0kpPV3TaNRq/RndxzmbaLUQDTGeiqsxhkgQExbBNyU1KywhydroX0PgSKVstbjFSE5QYZ9LdngyEnITF3rtiEvZGQzX8mG/X6xXBivkQt7ZB3EjhaAStNr82XeVAGIQSdykszudvMPoPABv/kgQMGbvDP0DRrTWAA/iW7mlFGKeFRQiO5jWJLyAG77U9rpermE2VkAteKMLAZykURE+4AxHuu3MFT2NQ4mlQMsd8RE5DeWRBAxDkeASLCQswmTgnOG+jKE32oJzWQBYp6uVJ/PV1y/jl9n8ZTFfbDeL/X4O8uOEdfcHEgNcPGxC7CHwCoGaw++xfFwa1wCBOeYQOgLO2kT/fCKdw1mZu6HX8GR3Iira75Jj8oH7Nk4ZJcSn9Dsddop2TtAA+nSyfLNZyy9HErdaU2gEP8VDn691ITUOiaiCJB7EcQeoCWT1/RVIImvnezKTwwGNzdvO51buroK1pTZKUpTAhy7QFzSNaFKh43arrlBH5Afn0Bs6sfWRjBNyl4dgjkI2Ogh7AEAEN5SICBKDxXuhhwEp2Zs3b4j+QUIHvAISHcHei5bQDwXhFy73P/uLP/yv/n8/eJ6F26OPF2yQ1AuBInp8J4XRRMQAROAaQEVwJmxRZ8RmoB+U0Z3XiN4mXncIHoy1d1viOhz027sHQvtDTKqjwVjVGSdlnOft4td5fcdut5c7l0mnhfhDfb2Hhu4peC2DujlXgx/L7f5xNlvu1rSIPyKyM+4PdwA3DDtiWU+kAxvJfxAcDN9t95vNBlTEBhzjAEmcCISo6iRgIF7wA8sLRfKBES7twJx5jO2h3GQReChYQf3zeCfaYDCE88SJLgh79u2B6oSUfAib4SSXEDgFS5FgTG5qIJ2VDxY75xYF4Mw6biaAt+3MJXcxXmyJRo1jWr552uQhz+mdD2rFHVvC0NPVnG0ynz8/P6/WK6LgCHTbjWb9eNjNno8/kQDk1U7PWRZQB6FhvW6cTTtpk3CPqHzqXxQL4YguEehYAIYLhJiIh/gntqdLPZs2UDRCCPgaOaIxM1c5BF26Nqo1EPlmMPj2p99ylo5TeIgoXCm+kbUwi8eXMQKADjCV7uVFsdsf4jHQPfiCZ4p5RBhehWrhBbbET7ASj4V7g4mL1XIym87mscT+ZOw7epfL2WqObWjh5hSBX85G8RF1PoYgyCB6haavsWOMkj7Vq60864+Gg+GATA6DKB2O1fO102x98vB2VPQyGF+tkXl88fVXPop6PGz0JMaEAjw8FIr1Bym/QhcQz9u3b7v9HqfUgLQue54tlovpYu7bCo57ukAQ4jiN0w1XXA7YEEKV6w6s4hHoUXgoAEVGAdBKpeJDeN728lmoPSInaAJAzUNOPqFrl4nMiDN8pjYwlNAeCdPT8GnYohZPzSejWsQMUygPkfgVDFfGGBzRH/VVJxeKbg0n42k0lICIuAljxrHhENFn3B51s9PxFbMNEHwHNeRdq9VuvQV0KQC64Y2xwk63GI6GN8MRcmlR2vCzqrIpM3ECisF9AK7ecNQILABjIZ18BUzekw6dLh1CyRzDbxAhoIdELXzAnXQDLsi3+2nQGnXlmxodu4Nap7eJSARVWavV63QGvR45h85hs9lvt+RHsIWO4yPovH7e4czzmLRmjZXCAgO4gNCwiGRrmldwKv7EMdpxB0N7LYPpUZ0Xci6ZUlzFPgfjcv/HDldh0agQooNsgh50mkvQtP3O9+j55MRqDZZR+Ov37//Zb/3WZDp9epkIPY59nR32NAFwpFX9SabsptKG3OGxYSX+C+7XytVOO+t3e4gKxjmG5m1KtSBgAfOJWqS37PDS6TxdrR+fnzFSDEA8Jy9AGVBLDBx3r2+QYLgFknZyX+w9m00hmOwUa10ftnxjpxSrESGUucqbv+izzcgDNrgpvkE0KodezibjL374oyfaJegG9+L+AL16jRhijubODRvxcVX4AAuENrqiZqv/1Of9gFNp7uuQd+QIgIeLS3YL/Bx0hkpSgQkAbnW+WpEAkB/7BIPLcRnMwCV1uF7D4KgVE8WktgTbhPK+cNQNGdMDFJRvLJQ6MVpS+IXT0jeb04UA4eij83gHb2fT2co1nnmpVDotl9Xv5r4VK4aRoF38ISdXIrDF29zGjNSw9Cb3GmElbUGhsHSMOoYLjE5i8M0lVvCO58ORGpvVOghOGfQEMtLdg/lmBUzRBOxHCCIm0Uy50kI9Gq370Q3w6FxKIcKRT1w+RCMCekPuDLpg5hBAiydnWcT4hAKCbs0qIRFnLWCc6cShtkDtYBj2jhpQEhwY9l0tyQnwYeEREwhFjgHBhtBJOAPKoSV4VLIOohyBqChMfgSWC2GTskG8vtmDOnzFDYLQBEK54BLEUw1VgfborR8nIbD5JBg6aROvWAIKRsgPf9ycK0uvdA1kI3H7MZD7g5eENTHZw6YNOutciadEIxfOW90T/elJDYTNLmiLSsULDQBOCAIwDUtOlmheES3DrnZ6XbQzHl0jmLw6XVIyAXBAxKFcXPP5jLK26vW85QrLqTvYw3q3ISnBbJE+KgAkJoeL3YOiMjnUlbboBG0TROEEvMtF/ZXq82T6PJ5sSZ25HGeNCul4nNFH9pgmoGvXEfPJTJBByku4AbxtlrXRZGIDZ7jjN0cjB9F90Ye3VzDlzPvf+bVSIpKGg3s0+bCDM1SISry7f0P226zWQO9up1gullBLiIe2B0oJs2gC7cGCxMYUFbAhF5rs5Dna5fAY2n48oXjmmb4k5orsudAblbt9URSoCcrFBlfgFIpAbQQq+BQdlSx3+RNOIbdut4vJACkAb7fXBQ3AH6qmTHKpyFgr0IMYxCNpF7OHLZgATMmc1rXdbrIsxzTW6w1NwDxYC6LpIJ027IOUKDoOd7Up/+CL30HJHSeLWaCOI9COLNCxoC18o6IcTA4BpUABgkmcMcPUrGKDRe7HWDuMghVUypVg3nDQv+kPifJxkWD4brv1bpiMcm0Vukx/kBSWQxsYIyyycpuX71BmwKC+VlBkDthKCbGeJov5dLkiqsFE4HZmjqpRozZIk4hJtZfUEu11iy4UnvaCBuxCozBQ4Q7LOJ2wIJqGA8vVSkA2Vy+ZeEYghAQBKzggF0JdgXh6DfMNG0popgkGwLz2mWnRSYkZCWj48tJvy/OBe0Yafl8gEuvDFDgBCQhouVzCcEL8fkxsQxgCFIoewwlhE46AkHhMp3jRjaNHoRLUFojkQxToEt+IMWR7mo9PP/4m4GZW6XRdd4mf9ARq7E/Qar/AA8XLETd20m4wM04hHbMxxB26EJ0BmY1LAkv4glZkSeG0xQkRFz1GRg6wES5xaQyFi1znMwnAtz7+GG62YwwGjjj7/HyZzhfvn57xRg6Tt0CBouj1SEkJ50nxwSXACDLkU6sFix1VPB2v8BpHDvSgSL5Vd0UCkEJ/gvK06sgG24AEtBwPGnyAi9Ci4wggh/uIttvvd3rdWqtJ7BNPaDd6w/7t3e3oZpi32xtAhGz7Wull+f3whgAzKeKX778iARhPZ3sc2sn15iBJ1dA32tLpcIKVsImU/c3bN59+8snN7Q3NwYHBaHj3cN8bDMzF4V69Cj6Op9P1ZmsFkAhea2+O7UAkTMSYV9s1pwhgAXlyCUBBCyB/049U4JUDMUCOA5oX1BSqXBXHAQ91iCNWrAWa9qBnsJWOhCrIIxVEZmG0GhWROacAQQFOpffGceqeugLga42kGmqoO1SNEjheK5JqdXjuRqMNn3G65Efo0sVngkl7zO6gDeLxPHFTU2TP2sQ3BCT8Q2yauUOQehA1kJZLF5rM86zXLYA59A0TANsQECDiIaLJZoM+4al1q87uFfgkGAfvsqSRAkFn2Cr/LSxCaXsQP+r71lCgrQaEiQdWTqyjA6eeCxyroUQwgQ/u7WU6X263RFKEnOiA5pQsLazp1eDciV9hbmlHFx72xhH6FmeM4F6jfwpZjLP+jVrdoBk62CGLvhmN8rxDjAZ6QRsS4vRht/cZu423x1/Gk6fnF+wIHurF4x3SwnIYRcIHNht2kxKMGJ8Mi2A2NeJdYYUsiQEY6AQmvVLOxd9QQPMGg9oyclruXDxnEisrG+14sobGEsjQFNchNfQMwcFxH3Ss1QDK2WxG6icmxJ23qB1v41QbLJXgAH+n0oXfgg2yiLr5vly3q9Xk5WU+nsSgFNGGU/4IN3Uzofpc46m9M7eSHuEJlsuVU8SEUO9awkDDbEfLKpv9EfDlhNnw5ZTn7V63i1/BVKL1EFHMZpktFpgtBtZokzk2S1Vhk2INohoX8oskyxdMX53GgiJ5Wx/HA3txdfFWS4yRxNv8tr5ZeWMSpTqXqyADBAGhVAi70FaUizCwXa8PyE67XQIkuSTCqpfxXIIzHnFkMjniP4JvgBReuQ53s6nqWMp3WKID6l7c6Heg0sn651o8E0X3NL3jaU/+sFu/zKZPi9nmuCerQBJaiTnNlTyh13IB+147hyR8bfgM3/ZAwp2mTWBqaYoC2KRyuXKSpehWwI7dA4uSMLkCaVBK6LtcwDdcHZiA6YHddIzCeat9f3vbLwqABf3B4p1l67uZiEDM8+kivh+FIXIyfegUYIsPkGUd8JZWMAWyLPTB1mnvmJ4mj0H6g6+5hZbwLa4713CGlYPAaCYbLqjWaNacL2N3KWsPwiqTfQqnMDDOomokAMBytV4PPU1gKxMoDEBHUVXYj+7jVaO4UEj3vpcRgUCqiw1w0TNw0kvhm3IElz6YMxvRKuEEAHG6xmunnXDsc65ezZU1p3jRU+3ncvVJFULqRoO4G7Am9SHoXG03sANTw33EwO0p5kj7tCUWbeQXLEJ/IIBihlPRAPTjJ6aLhbYDQ3QsTnIg5KLTXIlpogYwC+k40ONqxa6digpAPv69U3SQGKjT6RXoD4bgvZp4t7c+Nx6QQ6x5kcOo7mCAi8KozG/pEXZbKt/d3MB9vBhpWyfLD/sdtdFfup54DzOpAXDmEuQF1+AEP+kXAqCVQW/w9s1bYo7dZnNIzyjnOYE1FcABiCSqIEczGTRDgYXeLtjFuj1COqahArhBg3QRq6C3sSAKDNz4nrUBoICuwl+qYJ/+y1MF5Jx+tJKfOm7TlVaW+zoRAgDaxa8K5tsdTeOjaQ615zhnKUNc1ev1JHLx5WJF+uNKuDRE4qGw2CgUDbkrjSa9bPxCpdjgBqdCJT2rpnpA0BbhryVoRhwIA1ENCZzinQkkBOApARc8pqc4C66lJKEaFWGLgCfNAzPolJ5Rs3fqYEjWe3eYBjBILgQQ4uZXm+3jeLLyzsaV5H3Q70c0or1ACXZKPexQEQQiNYdC+HH2eW60K279mmZAG2yEBpns1DKzLZwAGhuaSZvBF/oa2A59BKW4BQrTc9QUk3ec4HKdexfdJTSM7GKggVNh+jL1lV+vP/1QLg6XcMboBvxDLgQUFGMHVcEwEQRRimrp/SOfIHKcCD/Nnx2+GiSXKiu9+JA9We3NzQ1RDnzWO8PM0nUxPv94AtBolYoeaSs00P2LehngTE2JJrcg1C/xIAqKeqEEr7GyHUhbUh5VQD2wTNqNTbzzOnvjF245UrxQHE1NCwMRCbIw0elkMp+S38yeX17ePz4SCBKmELCbM3izzIgciflq/dkMAMUlQwcMUrE6HQJY1cgbjiKsgQ+9cKKy8S4/6QVKT0qOpNECPtBOF+hUgnH0EqeIeSBO8IBIujcaZEXXxXPI5o/4fh9YQQKYDpi3nC9ogQtVODFOTMehffn+69l8gX3R9YiDdf5oFFc5xHU44ZFNyLFTR47q8BktJ3BFhNRGVRwdDIfdXg8KiYmROKwCztHPpvO2q1aBnjUbMwLmrWuZ+dYewuyat7OzjlMO6CD0AIjYE6EPATPRP1WhReixKunDrtpJyNboH+SGhQF5WDh898kOwjd6Ea7Bl9oAze1WyuPDHIgSUDjB9JWh9MV3LBo7N7zZHAqBowr81Sfq8bgOjmAu5usumUfN+LUIEXbz1TIt9QDBmCLVkjRgyWj2ZrVazBdhAMqOaARh8Q0x5So5ms9LkfQT8Tu4K8vO5Bh6U9qtoi3eWj0cvbNJJfQd0euOMCeIpzsRK1taE1Bs6Giz3ujm+bDXJ9NrEa3CIYNdH96gpICl0qFHPrkFwhBrbAiyZ4vN3km66G4ymNB5q03Ex6bJxY9XTFUfvedrdey9xkCwzkvjdBT+UNRf0bRWDCWYgzfRuj2wD3xRUWOsxSnRJ5/ww5LDPSN0b9AjHOwCvCBRgQGxRb0Q4X/OO/xg5uW3I/QIO7Eu9yaps8aBV+wCNeBCrjZwFCsNAlCdcrV2Lpfxt7PlYrJYopCClyVtAMFjBBBDtTAG+pvkaQ6BNyEe/+Vwbq0B8fvDDoEoHdwfDMV3NjM0TcuOgF/GyKVw+RdHxB2hOh7r1fqg1ydyRbTe2cWC6H1cgAJ7618UNvUjDgGE5vNlBDh6A0iEVgpzBbqw3R8JnuBROMSSmakveXVsRp5FMIfE6excJFmZ/NYdxNWnxewXuk5hOA/VfIAmXJq+ExSSzYYy9AMvjrYjEp+QqtTWa0LYI7pIBoN/Qtv0cSqO4XKTWK3VGhSdQeHiLDpRh/AxfDoB37yjcQF0uarK5T71C1jRYUL/Vry2j85EDOoNEFhI7MMOiEdN9N3Iser64qj97nCcbzaTxXyyWe1LZxpukMIBCJHrAWidZmvY6d73h3f9waBTwBrMH5JNmZExEnTkolGq1PBjTmcETWW3iIQu8R0fuKCdiBy6avE6RNcG38DJfr8Ht1fLFSEo9Bd5Puj2up0cdUMxkAjdNeGvlE3nvOdA5lNFYQu2bi/vdJtZTkqrgH25WA4F1EYCgK+gSTAZFUYg+F8aPxxdxQ6dpS8xPoQ5eGMQwrCmZDjhU/jvAbmtGWmdbPI2fAQliV8xyw2QJYVNWqeqGGWPrsZNv3iy0VyCysJCSyDJcrX2vlg84lwBU6JaD0TlqYm0gU/p3g5NoyOB6Ke4O9FAuhgqmglb4DsFvIC+VCvIAZL8WfYVDfg8dKOtl0JYBP0HALnKfs2sVRN2tIh+C6GqTZg7/1E5A4ZqbetjMxxwJHsym21cdZ7eewGKqAWjkHEPhGvpiV4sbvzCB9muFke2G3EnOoG/oTz2Ek97TRziFvv3EGAVgWz0ok0YVCW93MIEqSR4uFw6ZAcuUnwljCJFxP9S+WQ8ln01XJzgQdxM78ET8A236TgwdBLxxaKDedZ58/AAE/E1BAG0S8JAyIU6YE0qgQu5+FoAeAaOqQYuxoHf14mRd8JZ+xLekLAOmjEISmYtsyxzKGe0+7KC+WIBFmAnwWSfi4A5SCECO1+Pg26zA4eXOMqYO45dEDiuVmv2IQzwJEx6GY+pCl0BpkCST3/mv/1v/Nk//9FHD//F3/2bCMOgmwoD6LkKBsI3uovpyQddz2tWmWZ6hAnQBcf5YSvHOcjGDjkMOE6/2q1WryhgKLE4bsD7YTHNCaBEnfJORlfgBo6eKqkOeKMzABKdDyIuaVWJhrG7sxbhg8ECsFGtE2TMVuun8Qs6XGv6UPhw0HeJtGgaQKND1GBAhg7Do5pvvcCbchJFQiFwheLa8eADBvHWIJRTeHOAyVXpTAO4Jr4pCGfQRfTAIU4U0uEpI0lNxkDiuCbLcsYkirhTRmFRAqp3W+0gxTgWW9qBqd4/BLHTKYpBhmbW0M3NZjPbT897xOxcBEG6Hq8kI/ewsNkyYBIaBj9B/YeHu9vbEf1C2xBQ0rS5CcDvnwJUa1yBPtwQtXA1tWNmfvQOUhb0IWxzZZ0p6oBv47gsjdPxLUxwxJ9KjWs0NMJuojoDQ2+i2gD1ahfWzE8+1BnuBlgAzYQ8IAb1WswWs+lsOV8S3j8/P0+mU7qy3u5Wa5fYBzbqjVa7UzicP5/BcU0q7rlAAxJSpq7q4EqgxGmtvA1S0ITeM26F42ggGtBRkFcX06Qwu9h86hQ00iOJd8KMjCRc8IlAGBG8nk2mX37+xePj48vzE/CJS4AYrcUp75fD9fg0HX/59Pj08gwcoO79brdVa3TQUyiAB6ZRLvhDw2R2+FT4td9sFyQ8j0/kPTAO9/n+6/c/+J0ffPnlF+gZJJHzwRZCdjoI5OxcetwElrMQQHgx5sLr5XXZPkRRKZ+u59WG4GNBl9VUb+9WuXC6mMMc+oJWkUYiCewWPkRa5ksuBKMa2IIiElHUcFYwwsf5XKQIb+RjLukuDdamo5P5ShcmiOx00fbLxOp0pI5ssTulTfydvmG4QWpEJiZE9AEFQ49IePCBALGkngzUrtUyUQuaMJvPUVCHTCL6n01m4/GYriX3hnbRuu+zIToseSPMFCUjA8owfsgGBaCEOBJc3gRD9rH4ABYrJaGUENluxiufw+Vg9xBHb9QLw3Idbatev+32yQEGuW9QyhrNTrudx8x1x/6Dk1xhVEeIfLkSKU4XK5/SJgpV8WRUWIlIGvrGpnuKH9ESPzU50YoyychQPNU40jNOv2pqfKdLwl79DwWgLbaMc0Jn4NLa188Z/QevHFgS0Zzrb5QHtREZsFvG04BoIjs//Bc1R8MR1xmZGF9QlaOh3vgxKKz7ZDWXrHyeV+hMZHHESAhFpR66UC4D3N7IWiyJHQmIOZL6DbKrzrhg78ngaA9U6g2canqZzp4ug/Jw4+AoubMOuA7vUsXoXRikCQfpFUIMvjlYTr6tuzCL87W1BIxEh5CKxOlow5sJ4n7wOkj1OR1JoMs04TM229d3N+qBicw4G06SIHojDyOadJp+JWs3ARj0COOBYdgUMRQW6j1lOAL9jTpknUuuKRSAisqRkhjY4F45RLd8tgxWJep9d6+ywRjgZ8Ckot9sdsbOBOjy1ixC4RgmXxu1SqfdGnTym8Gwm2WxLCtcCh6LnGQsvhDKnpBj16r4TgCK/JBQixAHG4RL2AtOGp7jgQihfEQxRqQwnw6+u9EkBucyWIMEZ9v1Yrs9kJYXrf5oiCVg+5gMsVE/Lwj6e+3so/v7UdEF6AzHXS2ngpBoGqnUWk1fX1CqbnaHjcxGNVREcAfLjSAAPedj7wEi+BLKUgbliGxgI6RSoX4u3E+/6Ly5v//47dt3Dw+UvpDyxWAQtg1/5Pjl0s6z3nCQGa41zUhLpX28imtGALX2RVFEUcAdFkDg4lCFAHdC6wlgZOPJV6pxGIyCTnivaxM8jE/VYrCNS+KniuWmHaFYKLNOKB6gAlmI/tENEQy0oyrNSoTRutVtjS0GRFzDWSngla4xDfWwgx3UljJSaEAzX6P+pA3BNA6hOQaFHHfow/W+CCicfAnfqlVCrRWh0GYj9FkAFUMqtb3rnMY0UTAcGsiLai7cju1w3FkvhFYNs1nnh9k/VcwAGmul55qMtkCx6IQPAZtx1upo7iym3EASH8WLseAOYBSRGQzkSud6aGUoIeYROqwaUCku2yQ2LZYSz+SbOsYTehAFFNA9LqeP692GgBumESHQQ3BelsJex7Aqdzc3ANZmuei5Imobd2oCoP0aeyOnD4H7Ff+g4pXibiebw8Zmp2kMm6oOh91yNeeSNu6w3Ybr6LFyKJensylwBsiwjzbAHtSb8BDXCSsoo0ITjONh06g5zI2En+SWxAbdZp/aCEDVCCu5eAFIGyEWvTPcrVZI4fBr6kOlsly5wDHhfoz3l0l+Hp8ex9Mx7McLNpqta7n2Z//C//7nP279zf/8b5QaD3/2X/+zv/4P/uZ07bQC6KQG8zGcRdz3C+UtI4DQTCwM/f7gEKMYv9M+voBYCaUcDgaDnq+yKl99wb+bszQNGFDsooPtFpiLfceVV8pOjnAmgjEbHAxZU149xpvTRtMpva5CC24ZNaI3PlZ+wmAniznmlmX5cDQk7fd1FDAWgr2jog+CAPCtyJxSQbCBekAnJgPKVfHRZGsEfgRDLoStw1dJ4z2zoJEjFBGgAhpcGuw1doXUxCgIBa5RMGJ+CnMcKEBYXI6suTCMH15ZCZ1y58MWx/zmC+UZEJrXajgmpMZPDililCYNxERmhdUYvZjmbUQhqPEWiomi9txsDvo92HB/f5dn+XQ6oRgCon7oiClAvz8BqDYuWcdZvEoxRq/FK2mSIMTPFt10X9I5iWwiQbQYnxBhKmzB2NIRCqTa4itpQShQZI24FhE5kieuw9O3SfYbse5+O+vmnY/evf3k44/7vQHs3uDujcRcrabuXX6+2mDidD5HSNBBo6oMDcT9AWRMi4AXdY7ubjtFhzK4MTkBoPmpErpiOZAG0x/u7r1xX632e70U+9JD9BoWw30odLD8dJivluPZFO7jSPeb3XIxN/hh887ebrFeOoB1OmzPx9lmBbJr7jF3yPcND4a3vcG7m4f7wc3AwanMJ90IXErlrN5AcV1tu53pI5H27rBdbZZEu7MZGTC4NicHehk72r3b0TuNL+AQ5kTU5J2N5ZqMaYl5ABn0JbQQqME100cDe6hdLhe+tX7tEzO0j4C4XIcUugWuhpYbTgFJCIYCtET80W5hWe26d/FwqSfONwmmnLUTQxdIEztA0dWCkHTJ1ZwaPiYaa1TjJRw4idlECiDUntrRbD/gvyv126i3ugj3vUtTatTanRzXSO1cQXHCWeL+w3ZXIgKiz66CcPjgeV0MNMbOysAWqq97RqWcby2z6CS9yHMCSgc+iT9kkauSOt5NOo/1I/dep/P2zZvciew6LpU+nJBOZ+/jJZzqF0Uv6xTe1vAZWFCBbsIuJLWPxQHCOMjvhGz4stkfJoslzeALOQepYRH8DdsIVx1owH85E3uepuiruXFC3SbaS6aI0VrGYlxviVSVBTkYaoF2GMXbu7i/JyI7Zd8RBT5YAfIh2gTv2EHvzTJjUDM8n5VhskjUJqwnfadoxwEh8dJbvVoJ7eM6Ezzhb3fOyIpbIbSKtzOpa2ARQOR2d1huNytCPVXTF1epOcEABGmjgR70EaQGWJGqxwQWR6QUu2/WC/9B98kZrr6xmwgK0rAO+geFaDyXCNnURQvxdiQXB6vV59M5SQFe1wyZLXIG+BiRvfev8fKm/fxHzRBBLAfRbLTIh8u+/AS7qHBm7eID6D3aSxiKB8GatUTZa/yxm+OVY5Gu1XZDvkJahjKbVSFSA3aFA6lWEQkYLMEEOSUqKkTPviJqBS7Gvce47YCd0smzCiaPrU9XV4o1A7Ju5gOObSzYtAH3Wct8mRcOlFjZxxAdWK3VIB5DwOSIdGJx7Cua3PGZAZMi17JyfWQn4iMCsJQkIcPNEKde8DqHxXpDAuBjBBzKmmRTYAKkw3AIHRTd2/5gWHRBtj/8cz/bKwq0pd5sxFiat8x8YpHS9Qa+3HBtredD3CiFVpZh+rmaRvotE5CigAozOI3CON25UlmgbbFYHF0pgKhaLWs2u0Buv98vugATGRUGw2UOqXmT1cEFcp7JfDqZziaz+fN4+vg8/ooQ6eX568enL79+/9X79y/jCXLkCmimYQjgA8cQQ5iXoWyqFoiASOTHUQuAA4IY4tIJhqVq3l7jLkLVakASerre78idJrB5ZzTPZu0hSodFHNsxuSVmi5T4SiapJzp6oWlnaIVhktgAK2VP4K/jddr8xeW8qBI91hIw/w/PWXKcWF50isVeZLtxs9Gac8gc18fAg3w6TjSGuSAr9MC7UueDQ7Y6BiQYXUdJgyMSYydgNWAbuMFHAqNyC6DqqxXWDxKE7cQNPO0/YgNRJzao1yM5zOU7XmBCO8uJyaEI5Ud1QS1iiPV6u8DKVg68chW6TUugBKECzVItEQLnkHhEhLGOJFUfT6PBEIU97veNagWrAQK5/PHxPXuE9aRMRLMcpr90gbAJvcFHpHRbPlTq0Noruq1mA35DJ5fAhSwml2I+0XWQhF7YJ+u5eFcBORIyIJrMFYfwMmoJZWWc7xYgtyPf8J33rnZAj5pkwrlzNX3XDZ2Cgb5a2KGHy2WxXISLN1jHdQbT4Op1Tmjkorf8OJMJ0GKnKG5ub2M8pXLMv//nfvnP/MX/+f/wr/yX//mv/upffdo31tPHyWJmoCndqB51GCxBuUdg5KvbEbT4HeIKuq/iML4KrKbXBAXdTtGsucTcarEErOlyv9tFtJzFJDiiAXElhdttaqFfa7wml8dcJqwUVUV6lNf7Hk0hSJVoBZ1F6dDMdNN3uXUS6Xq7Q5MH/f7taNQmwQjbcTryfkclWiiJWczH5hQfHMSOjK5SHfUHy8USKAHWogf2WZldr97JbbchA5nSW4+X5DB10XsUF0YhN7wCPcGgEDGH0DFMSV5FTJuYyaYyUA7Lkn9p80w05newoxT5W5VgldySejgB67xTFHOfQGz+LRYLbEdzDlVB229ubt/GdjMaukiGMtL66b5L4jpLUMJpZfZy/BfcAWhljnV9s3E87STw4soPP8WZ+KGVUgwp0E6csgUaiO6oxHzHz2+215/Bx9jHYriaTuulzZOIOEJ4FbyBDcTrMHIHVU2pB6Nhvz8g3IKn3gSIOAUUA/xBImmCzkqlRRrkM9ROS4AIHVOr9e7du+FoBCLDL3gBFwl80TYIxWdErl/77mffJZmnd6PRDbE8rVOR+UaaStjJoYimCRUJCYD9h7uHj968e3P/8Obtm3ZGxu9TWXTqeDkR/ftuYV9E5auz8XYoEzBBvNiqNHrtdj93cO7+/v7N3f1NbzAq+vjIXm5A2W3n5AB9vhpNHO2wN/D57UoVhcaNQSucwlWjzcA32ARU0fWE1HxWgRcQDEmYLl0LJ+FcbZgTAxsOXOFN4DHch7MYG1jGxZRFIDARzTWExVbxZNoM9RjN0BAlbdbpreHkCBNEW+A08BYTERhi7Dk8DTIlYMLSNGZiyyijZahHgguQxzVxkWGmB2LIYR/3W4jI2MEvwVjodMYedIB6p9P1cMwxaZf1NAGjLc6QIzourKszgCRhRFXp1Wui7FxWCLnAtW5/kHU6hJ6chTAY602LmCw46A8+/fiTb336rVG/h6IYTsZSJPg/dA4W0f1uXgz7g7yOL6o4XTEyNOil7G6LoLYwWiV3/jMXARnlze4wXSwPcAAExAI0lDAjPjHE4m7a3Jc92pqX6zq1mBCxsk5XplOakB84m3b4xNVcBFp5t9ShSDczbcecHNp3gNaxCkJGoLZchhsoOcxDFBzWN2urjrMoLs0ROI5axJaokLPXC3EMP6iYlJiWietAMQP0o8Ny7CA7HJOAWCVKt+9YEM4a72TcX3U9EKuSYrsa1UfT0WXcngssXC5Gpb6c2ISD8JFCWrdumKyo1Kj6MlFDk0gA+JY3Pqx5Rj+UjhPuHX9yXKpSm88XcqhWRVDQSW3yT1VED7GUM8nLdmdUxGFKQp4v0lGZHXB11P0ary7e7pzdYVBQ6nQybAMmyKOYGL1Yr2dL5335igPHP6kedXBi3gcx41Sifv1ZGX7R7qtrefXlgptZcbzEgISbwqvlxrQkmgE9uR5t4ANCN8rlvNXsZa484m0OSrt+fDlvt8gHukWROxswvc6pDY7RU4qg50b/V9dg6OYdjByoJLBeuRDLlmibOIkQBO6ZnTs6BjI48eOAWUd8SvYIOIM88Wg+WUBzUBSu1vXRxz/3Uz/9U5999vkPfzibzbiSXAhaa824yQ5MY82XEii5N/M57nauWhZuu0oQRqOqmq+w1ZGbrdhbeFeJaLVm/LfbEvy5zEjpipLQdK9TDAcDEgCwgiibGugbCg/DEOl4OkF6n3/5+T/95785my+exhOC/cfx+Hkyni2W0/nsZTJ59J3xvgKZpE7PgqR0//F8npqsj+MnJMVfzRNx4lzUR0KEGAhEPVBEPic2dtwCZpwIvt1t8DN7YszVYU8StT+d4B4SExvRkZKrrWHd7PCNRGgXvcZ2CDI2MCseXwnbRINUIv6HH361VnRSO3IalQ/qwGgZ5ymX3oY6sFsdU3V8oQQoCn1UQBkqQ0WxmYTOVA5GkFtCRFsKzdKRm0aAy3NSGeTYQ9BgsyFq3WB3cbPEuWpUh9pQJSoimtCq999cc0LDhySUH9mY3YUx2CfNw97IeLsC3Sph3qZSyoTtlHFtmFsE2l6L8qF+uC0IQ7tO8ZpNqKCMpZGXMBVu6HJOkFJkOcHmcbeFyxgvTPbNgJpzBRYtVysIRiiEs3hw3B10utZq6Ke3p33rX+6Sm3WD8vlshojJfLBeHBadwwWz44QWY1/Ux/QJWvRW+70T2GLZQxUo5l/Uag2hguCvXIpYpn08Oh7X7fX3pwORj+GHbyC+uuZrPDQMJ51dEkkRkYatR+ZJYgAruz2swSdB88InW3o9Z8otVsvV9PM/+Sd/+V/5V/7McvtIvvujH/yTydJnsZRIbP6JhAQFlOHBQpQFOoWxJCb2VHBXlaAXWBwNEFIc9run94+L6QzdA2fUORQipvTwgbFc6tw8F+BHPsprvloevKsA46HenJaGuAR5EfqT1QP+kVI7JTLUrbQ7XWar9WSxOPqCBYC9O+j30BliNOwLNywbcXAxvYrsETKwPvqDHIlPOPv4+Lhdrcnf4LTx1dF8D4nQO6Lw/mBArOj0ctfuxnzMYPmokoHxHMDkaQKnpK353LPPSTvu5R1ClZ0K+aYjFOPC+Ki96Vd86zeF+kgSqATx9V3RsEsbvuX26DAEUE/cP3FEf4vmpAQAOuHeYDD4zne+Y1gbqr5czMEYmHf0uXytnso1r3J5/i9IAJqllndZtQ02SqZ6pSy+w7iUN/bDmTjipiJQK5ZJyQhQAuDUhlTAS+QZHEMEYcuhVfQUZxuWbnQRpi6guF8q43hiCjci3M2m05eX8cvz8xxVJqYXuY6wiQ9Yi6KmDNiKDOyotUx2i0GCiwjY8Tggp9V6++Ztnmeko0/PT+fTEWOAU5vtFuKCUieHff97321U67R7OxxuViQYQiF+Be2HXzd3d3SD2CVGue03RNNlApusyIajwejuZnQzJEtpF0TxRbffL7t2dvQ3XkqCu2tWai7kXJUwaBBWABbUMW5O9YvuDRpXdNt4+brv8Bv2h3ejkV1oNDrtNlk1vhnSkQP2De9QVRKksHY/HNHBEKnHOwVRIBkTt43YIATlEmBixR4xHVcOGBusi9RcCbmYMaIjcZ9NZyicmNWM1TNoFUTHoGP8DMlimlgz14fS0ldwXDTgx2srDv/rMJELPKtYeRUm4z/hCZ5D41HX0D1xkYpVMKozUuS7BCJgxClMB5swL4wFD5Q323mz+TC8IeYTlEEtQk8UwweDIJ/wDDY4y5k8Bz9LBInXtJFGHe00NjdrP8YTh47EuFnHtd/rv3vz9u3DQ4buxLCmz5q1nIRKMfjDkV7RoxjHa6gewICdYfCqvsvF4Pzw6xaOnMoRABfxK69dV16osju0REfTLSv0LzDXA/AizC4dT5YYxyMB4GBkoaGzStaT7KTPB+C2UAjRyCGWYvBAGCAdxT5TEUiz4phxi2TJ0yjg7As6xDUn74CHOtmK7ElcSlAQZk0bEd5YIfpBecUUKAbdaoTSdPoTzIfR5GZYL5hE0EPQttxsnAJOikHrDdc1owmqS85CxIynlzBJwI7uyYXohWcJkSOyIRZAr9qt9nCAmY7AcYgHNBMv1dpriXiELDGsFgfg5hxc8od4KB3fA6AYoKDA6I0ps2mDN/V2h/VmIwcqTkDCTZDy0i9rYsMPnS644VINEihT6nW7DV+6G/2vVrf7A+HzTuJJBqhGh3EhCsEmSL+1Cd9wbGgvmfTLvMuB2DMSSXk1katLkZB0a57iZZUYazqb0zp8ppsEfZHXXiqla4MYqF7r5VmfQAnrI8EpXeula6tRd5IDwZNK7VR1YgtQCmwUmSAXrfTWQStv+aglKRzRv5Mkwy/AZ2gAtQgYk6ABAXwxqrC/njHSShTAdXItaIZ5jtJr4Gqu2wua4ZLfP70nsCajaGbtg2LwPYiI2wh4vVks10QzBvTniwsBhdJmvg7C6AEYA5fgE2oRsZmG4ZzMlNuWfYcoZShPN4Hdy/GIkNqN5mEnkkf2pFBwLcv1in69TCdfPb6fzGbmoqQcsag/kqJ2QJDowjHnPYFXJaagt1KOFWCmXqn9qL/Gh5LKEOxCccTYJLE9QcPz+Pn55WVCODmbzonFFkuXx0HxxCaodqgFsdaazTWJ4naDDIlH8QgpxKgRb5OyRhCsDsQcJ7wdZovtgIpYHTgMJcn46X7qIx8Ii3Q2NhUszVkyBIFO/aeKhQ600AetjATs4HRSdCyCYBeM4oMlaI+XiNL4xJo5xHNGKxwn9Kcb1xIZ625Lnkyr5ePBaZn4zSRBRESMtZwv0SjA1sR9f6CD6NJ2s6UhdAPyyAc0WIgNjIJOWoVOuK0xmYzQTZebg9VaEv2zpyUXrohhPviWgukEhCg75ka9WZ5bXeIMXIWHB28tB/8dciJl6HU668W8yFzomWhsHcOrNEFjiI2aiaoROGAIAgBqk8kM4ukpEuRyRIBltFogw5lsB4uH1Ui26HRoGjhCbYzVI1iHSJgANXh/AFHHzfWYP5yP0TWJjbVrrKRe7/eHUIJueK7RdJLPZq3Trjv7xagJ3QNs7dwrC2mRlMA5Zb6mTW7ii306OWCknWUrHwNek2v/jb/xn3Y//flf+q//y/+9f+0v/Pz3P/rHv/ZfkYtKjezyOxTJD5sGwH4YHLVSRMJEYvOvIsuIvAjTcQAw+Xw8z8YTQjhiopvBEJmoMQHc/LGPURlJIRalTK/nhcuWxI1Qn9gBjZyuif7v1hsqhM9IB07CMXESRfI53cMMpFpv0JNmvUbul+OUK2VHnsRdb82iSTRlK9Er4ctxTEcx8CBkF3QU/qDeFKZ6GkIhHfXH15NVNJpEpMhCfacCwwuZDTs4Et0RomFI2L/pKhu5MXqOJgDmCIkzcDUpduzLTNgXv/jvT07y0SWZHJK4Il1dcIyoZDAOkqiOTsFn4o8BseJg0CcQ6ffjhQmhII061cxnU6qlErIy2rUZGolgYP7yE1OAUGnvaUO7JRxCoIdp++DdA1lQhTjGf6l35FGqZWr036IBMaE1XIkB2mUOs3GFshPZVAY/HkQR7Dy/aRWN41yEUyYAJGSYIrjhdIKtA9vUCTRzLUKEKXSX8tgw4iGYozJckIu+tQ3XzMrxUh6s39/e0a/pZPL4+B4rI6umUdhpZwDZeGKMMugKbQx7/dlkAu+oEI6DOYPBsNvr4jzinpvoSYtIaANmHl0uxDeCxnRJuC/o+E7BDrEpcQkq1MEfF65Pf9wfl6vF/nBUUI261lupLGYzmoOMUF+K46xdyT5uQJFL18ELlAEyOr56E59uyG5W0M66kNXtEo+zoQGwCAJRFBiOax8NR+zATcQD89VMnGckxHCeZJrQWd2DC5id8iOrQQaCEQ7Ve+rLJSBCcVMVn/qLScOY9+UEN9b7LYpOhaEhDqZyCsHSEPQgIOqHVIIqmEWdSN8AooLVx3gHZEUCAAmhcnA/VMuVYa8gAoEFUA0BakgQic5lTm8o+nmBSG5Il5x/6ROBxqPSru4hiBgONxHi8s1ug8v0TgI2QRUx5MyRGW45VtpCF2ketuCAH+4f7u5uSbTQBDMWwKJS67Rz5OK4HwRkGbFmt9PxhsDRMBTZISCq4INwXWZdaKbffDQTJHbE9par+WrFQTqJPUcoqyCgmP77oagGEd9xQuOlH0Q/EYvTkAKMVF67iwpE4VdIisNxAkooh2AszlnaioBFtqTeWsAGEDk/wxVWCIodWCSU9KUnRooB9b+7JTIp6U604KG02bhjYBSjNYJ6KfGwsqa/EWB594wcI61cQCgEQh/Rupj6EIWtmHqk3O6qlArIUlFzzUlllLIj9JtrY0EPEFBQiwm1rtO8WALicscFPU87EoB4nhhy2cE14j4IWQlDkReignTwk0r1UIruikBhhZPnDs5REhgi6lCahMTe0XK2rngcISMbJkiwiIFwmgop5dwfZ/PHyieVKhgHu0Af9Z8e0g2n3iEa6USoYbwxsUI5xrpPZLCKTtmxEbFB4WJllBEFZDhMsKvXM9oJ4gzAnVazXavlGG21Al4Q43fzvOjkWKU8jbmRgkzT2bR1FBwGnF2oB6bhvwnWZvM5rAd8vJfoU3em5kSFZlyAFyeaTdBvtlnNsa3jwUWyGw6rNMvVotnut9rfevfuv/nH/vhtfwCMT2cT4KJd5Jvj4XkyprXJZLpYLeIeyw7BIgUyaMc96g2kzUG8ACyg6ci90YywETQwbARWoNivyslvWL1cADJc3+8WOM/ten3c7ZDicj5HPkgEb0ojBPXsoPYuLTGfbUh3fSjzEs+i+kZbgy8hirRQcAaEQXJgmX20SVGJATQqKaEXrxSR1CmhIAwf8TIeu7icq7nHpD+nLkTG1c7gpEiLVE0nakSFTuskqiNz6/a8x0Ir+FUui9kLSN+mvd/izLdz6bJYLOS5qO+NGJMT6UjzE5CSv2Ljr04W34CNEJFjSlTCRncRI8Klsw7cx4oiuDyuMdsJNw0GURjXiiYAfd5xrjiNnSgbVEdDYT/EgB1Y9WF3TPB1IhnYbbGyqMCF13C78UCWAwCcBcahp9VoGPK+egQNSqsX54nyVXaRRCCCK9U8z4f9vms7+hwwKfpRZ1e+kqSRT9IEOkl+ikCIFjBZyMs7BeLWKgkSREhpwx+B2yQAaBuFUVfIR75v7u5q5WuR63/pOyIj3oCSIi8oi5gRFfXHzUDHdIif10tCZeP4es3VL2AwCQCyo5e4TlADgWE6Wpw3VM1siYZXqxUanUYc4B7dBEMgjcicbuH7cdN4ewoQYFAAdcKNZnmGI6VOhIVSTedz0YXESXt1Bleol3fjYeMh1nWgEvjJprDPl7zTIR7QTVTKZEQrSNxvP/ruH/gzf+qP/6X/+P/wK//p/+Ov/52/effRt//YZ/d/6x/9Ey80/lZ7VKQQisoOhkFQWB/fiA+S0B2y7pvRDYE+wQqZVelyhjJKgq0XX7k96hUdn90qXYmmCO2IJGCXvuzsQz6Os1V83Hyx8ZWLqi3yD5i1IZgPZsabkWAvHYQtwIVpdKW62Gxnrn7vWw4asQi0um9uaCQJE62JXmurBJZWrxHHwBDfgBrKDBLyExdFMaJ/AM4Boog/oQW/3+0WmAbmocS8feGDWNoI1qXvoC5DL9gDayxiOOydH+M2MwfLoOYW8V/wNS6jbJIyio0oo+eOJSEygz5nHgos8AeVoI9GhPGUOZH/zc0orXumzhxcwguz3u02gsN+C3mIBluwnSRN26zMng8/ngCA2XVfO0DXLIbKQjHc44iCN7awt3xHhMMmpoQuWWNE9QaXSNRa4lyqIZVHAdkJpWKT7xE7sOlYbfLDIKVRALQaGTrIRkUcQHEbPtJdd74+eVrUg1QABUJqBWANuEAfviH612GwuQ5GHV7SHHZ9f3dLw3NC7ek0B0ga9pE4AHijBsINs3wQ5BJ3wDvF2JfJu0YvBYgMSLlarSbJSOTlSMfAxESY8Kta3h72U6L4+XyzMlchf0kYSzdpHZfpWzFjEJ1+czEeKw2uED1Tx+Pj45dffen0Pp/8WJudbzdoAvWTp4+nE2ve7sBiOE50wCldsAshF3gUE57M5+hTjyiM6qDEJq/NJpqh3oduigTxgWNyOMygmiYQwMHgJALgn4JFSqLw1TvD1Ei30VQspuZzBQDIGoiMII3UC8SBIQgGMvhGRnSWDxVSxFTpAC44EFUtIxk0Kg3wg1x+oMlJHZBKKBUjT0QohACQ7qvEgtXeB6xWndfb7XfbOcmfYo5chSLIhAbtMEKkVQc0BS16GFOwjvSfOrf7HVGLLj/WdpwtXC0BCl5NsuLsTNIuhzLxUSnQpH2HNKRV37bxUWMnNVXrRrVOY3ajiwo0wlw+shl80wAM7LAVmAZwrzZbLcrHHyPyQykNZWGzSoxQ0jdqYymbp3pvy0AMrXDWU8rGksJFAht6/E1M6beWy89UMLDuw6bk2TRjiwVgIQ7BSJsLxwNtmpArM6TK0wV8R9v657ieT8Qc9iLqjoKpOcsGNXGZjVIXDKHKNIEHXil6+SOFca07bOKEOUb03U01o0FKIRWDT2+qos8qDSUxeQyhneUownq7W2Comy0tQgc676OSMUkp0YNg6KPkO85NlrsmOFFSHIcoEjkNG5RPEOytJYpCtgcduEU9tREowi6ciB+GDEjrn4TJYG4gvfO69wcI4XLHy+PWUytrcwpZepc7xnfln4Q5DcO0iPZ8Bsaz5gYfuOj4TqOBNUI2WgmbVBZw0mfsUHBfk1lk7VG3yGFQpRx3AMp5w6CnA0RgLj4mpMaCD8gXKlFW4t+zyXF6pNPXqMMT6KQtAsRmA/x1USBCY+O2mF2A8ZKZP08nL4sZKQ4id85PvVE0W7fd3ogwt1LttfOf/u53uWQ+n08Xc9jaaLcwwLErO8zGkzEei/h4sVjipeCPfi6eupbthF1HWjjhnDF5bzFqJrJNPTPzSb4JVBMuoGezXhPYEVmQ/hCFgDmUwOciUWQrYF8FGRgGNgEOZOlLtMSlny/4mBq5R6vpA8F+Z3nXZ0J73aJPPtHpwM6ApW/My28lHAbhd0zRgZ9QqQ77SmbavabRO9jf6XQz35frQmRJA6Gcz+F8Xmw2k/VqS0CPo8m9dx0rDrJFdB1qTCtIxFkFF8N1wlzIbjntxDuyopN9tGvGGWFMUb3EcRJHGd5HJYZ/gDk8JoXDkPgZCYC+ZuurrK95PFaBvNAG4xeNRbDS+1ar5JPURvhO3eluCSVhLgqoSb3GDN5Rb7tqbwPLdxa7+hs3gUPhUzBH1hqrsWlQyRJoyFg56NaEdA7OPet3Af2CKDC5ldhMfRFoYLBzmaiTXzgRegkfcLlQ7nBh6ZpUHVbAKoJ+Oo+xoZnIBpxHviOSZvax4QhCsCyYQSiPN6FBBIFEO50CRcVeMEDwhPMKSNGrDXQDdhKTIDpSqfDXFy4neIfW7WaH3Dk+XywCKUkJJBsJgTOoEt2hX5AnrDmc5AvL0KOkY1gi3wQG9NcJeUQhJgM1nVqU4OOt9niFnJp+9ekLMn7sN0ADQlqIyfHjGMZYrVf0rvP2D/67//a/9/f+8v9ztt0cjruHNx/f5Ne/9Q9/PZRa1x9Cc1O3dD3eaUEw/kTKsSin2Nvt+t7zVksXEu9ogxauR4eBG5CHwAyZUhtRA0Lp9brE3LgaGJcTcAN0lQoINF8vUHL2kTNcrVd9voJW0HKR0ChUHaMe7QNNrtcn88VstWIfqREP+AReyUVdw2Ajf4Ak+BPDynJVDbQXoi7apfUaBYUUnWaJ76cMJek6ys8+3en3B8jLIQr+OAANCWGTqi7EJ4fo72Ry0hgKHF6LwjKSI9Gu2hLn/MN/ikTXYlTUMe44Y93SbkQRYxa25dU6RzSUnBC2283IVwEE3Nxui6mRDx/JGWEIVSEp3UtKAACTanX2tP8XJADx/jWMjd7YDBTYFVkUOxqoBSRJ0qWQTZrCWycY4iStclz9cBE9z3FZ4oo/xSTOh7oHM3Tw8AqlD5cMKKAr4EkyBmxdPQaOOzmWVNFf2ign8twFpPiFWABxmomhmmLQ6zqAgbcKtnIBqEGIPOh3CeMWs/lysbBmNCmCCgmiN4EOAF+z5nva83YbH4XG0BCsp3RK5QklwRfUImEcnMKuwrQwTNy2+KqWGZbskQSpGHuwA89D4EiUSiVFx1viSDmFtviJ55fnl+kUPzqeTZ8nk6fJy+P4ebZyycvFevnDr76YLeaYB5yyzHy2XMd6vacjYok4yZk8yGSz2U0nExIRXBUEY/fSYfyB5skQuhw+wJvp/IQwep0QWcwLCWEDStM1e5zDE8OZrgXhlEF0i4vJ452/sTlfzwiI6tA79A/O0FBAdMTTtMA5rAVv570spzpokxymXX+oPdcqcblM845PPACEJCDrxEFnqBMZOLncTl6u7XrzZjC6H47w0t4MIrYChSM3oRjShmzAplqvEfbFtYSYzgWi29ADWh+vwO5pE2/cnM4XBFLwUaWSkbgql/sgJYBtwaWKDpjgwhl+Z8KVyXg6nrhGiAt2OFfDdQsgHA0kL+Szc5AbssNnymMRjLb5IDLa2+4O1IcxAJ/2i6qNGUQl+xjfaTwvGY5isiaxw8xN5RdulGYAMYVktmYL2z3GRxtLSPpNYE2bfGnFfLg+0oYoYyk57FlKYokmilE5cpE5MiAqdM99f75+xV/QM8pE4Q/l04efdNJ+inRJEJQODVEhhN8gIi6yFf/LNWjzBNfJn1hgR0Bw6Jls3VmVEX7gHhoDH/Xs4kKxzOfxZD5f0AMYjgJ+yNnwpqKnOhkaRViEJiycqmAU6Ei/z94aMJg5XZ1Kh00TG0uREhSawYzoK8RWCJpE5xMS30NqrNFSR9HReQrSCXACTMbIAVCbNwFQHygXnBKaErTaeczx7IqBfF67HmipwKIQJiym+4QJvvsQjcgxLjWlPpseF61WL8+I/jNwDMu9Xtq1aq/o9IsCtYGtSJbuIO5a3YlM1LNarrfrLXZE9zkbnDEEIUtpOVHSwTpqxgoI14BcCpC8zTcruDxZzjeHHV6l7XsNGnmjedMbfHT30GtnF7KI2Ww5m2OerbyFh5jMptN4jyHSWa6WSAH888HM9YZ8AN42W02x01nliv+AULa7Vr0+HPS8A4CqqzR8VDD/uIW2oRxI0+krp2atRgwNsiF5ONbOWkShsvbish4ADnaCTiJk1IPNJxYv19HN7fD2Jt45iVd1TKXf749uRrcjb/SBh5oc7ajOV5AiNl2xVmecoYrzE6lrOZBFO0Qkjt3iTHApbdCUwz6o4Dx7OqgZUM5xgeVSFLviFl2fSmQDMMk840YN8rV+7wegcSTN6BbCPwG0SshAR+tKPJEWbArFsaNunESCOB3YAjbGbHVH+3AfIDyuEByWGz63YwKAtSF2qkNvoQ19RpOpBE11Enal2q7V201vrWMJkHG8uD4mOoVro1+JNTrodoY7di1LFS9eFBNDrVgJWpQRGUe8COmSLBfhLgI0pCc2DgAUpEBlqiKIRAVQUWCBaujCfu/b4uwARnE2P6E3sIt6IJgtNNw5PG4kRYpFswOvqQoEgXVQgtYRrhJG9Tq52Hc6QT857xGGrBwaIKY3usErNjiolwqwYMNKlCNkIhF0wacE0JW6KXqMAxI/eGMCIlVHH+7njINlgluE/mzwCk0waGs1dZcAGgFMiqO8cWquRiSwJrbbQs6ebBIgICSgCo4Qk/BTlayGrzHgq2K8kfLnJABwHG1w5IucBq9FZLLd6sov5+XLV9dr8T/6t/8nb4cPf/CP/un/xs//wn/4n/yl5cY1Q+EW/9Tk9MPRKIfu2GACCTaiQZSj0WgwGCCD0DsKOHzXdNzBeYDeMlIFqyjMaDSkO8vVCkvs9335ANLmZJF36CCtEAbQtAmA1qR1iHnuy2IVP2wfezVswHBwT5fry2yGkOg+sQoJXKuGlvo6ZLQCHoZOmvCklJtv/Y1BjnoDZXAbjtEX9AfRaX2AQ8T9kE6/wVtAHh4SXsJjtA4GBiGYKc7AdBGeYJDJ4ihDDRyRbRishdgUNLUB+JBkMfEM8cvlMF9jZjeFbkc9FB2Oy+N6h2aERECLA6ktsz2fe1Qh6Sm60mq3BqNhnncojwZKabh1dqDwer7OXn7iDkCjWcYYaZIqIV7GKM5gfXwQAwcBwSAV3OKj3iNajzskgKOo02OYKAvslZfAZKqhfUrTerBbUAv+E13BAh/x9oYR7HOo3gETOsPlUEznYKVLVrlSTpn8Bg2mt2mQgFZogr/z+YzEHGdK53ska/0+iQQ1K+Oolo+BHQi3cvYnV9EL1KPXH0A93EXFwYJhr190CgiAwpeXF+wEimEibVETQtFhgJTw2ofPKriL29tbYHXjbUdf2yn6EL9WCO6NfEFYOo5+gyamrISG3lZyqTVIJVaFKc5xP/nEsKvWg+x4vvNpjcEftvD3UquscJGHne8w3m3JCr5+fPzq8f3jy/NkPgMYNsuNKwO9vLgGgu/xceQCNsN6NrCUDfodKcIwHPAwT0Mqjr44AunbB0ONXv0uBxEpLsS7EzHn8nVowYXh4X68Rwr+6+98oprgVxtDu1ELF8EFpffUyVnbihFKZ616f83QKem0FoJs0AESALKgmB3uczP4FEJ/n59zHP14jtsd6fZfrYEnIJTpu7yAbzXCpqmXVq2NmrVHFZbrAFnxRalpOXYRawNacNKlshMHF773BDjmmD6bKkLpYYQQCSdjo1+wEX1H8ybT+WRMekVaR2q3nlEFcHbyVTir7To9q4B795a/wk7BrqGJtMWgBbpHbhCRrCQ70oQAghMe8xPhcHzcInOLIpohsSE4qD4H80NS1A/fL3wpykDqJF+N1Jo1PvQ5RUx20XSe09FK/BWBKMrFsSFNNtkbW5SJGtJ3/OPD+UCVEpR4hgZUAHsdTXHy9ayQFy4qHafCOOlpDr5+qMEKbMJaPGuayuUAKkLkKCDQKQhvCSkqhgmuduwYXtbwdTY4WnABG3kavxDJwKOI8E663OMJTrteh66aNioAOizEWFabLSE+whLm4xYX1ABraAQmC6wSickfZzuEJgWRaK18i9ooieVwjd0EkX1WlSucQeFsJy63ysivfdLaPByDUlcjrrI2q8fDGeISkEYWrJhCAZRTmGqYZbW23ZC9ehOSYDCxkJLYMBEMGT9BzN1w2AiNalWrTTCq8P0XsE4fCPZSH6BUrR3PV/ANzNiud0fXfsHhNdLrArFbUmiqBkVhL/5KGz+e2MEWiNhny8VstVjutvhs+Aw4dBrtvNke5p1hp+hlWafRJHLZCkbr7qD36bc+zYrOD7744fPYF2Fvfdqy3CtciMln5dhctd3BFBWv5CpenvKNTucib/WKXHN51SzVG/5qU+qTHMKrtpoOG4FMCIk4FQ1BGI4gaT+Khg2hcXFSURRLu/ZhkhPIQ8f5EGbCKGdFwXFfzFQl/Yj1mpHqCWeLUBFkuBX/hWMx1kYv8GTUiXYAJsTNaA7UaTtO4IrASQdYMvgr+VoS4mG7UKkQ+pNKpSnG4GyRFz5aobqk9dPcfGYqDWR4KxHqhWVif3wIUTXMUIVQUZUpjTi4aiEgE3yyI3ejmzf3d7fD0d3tzbDfJ6CF67CZNlT1g+PZTlxBED7prnUgC6GefhlbCzXYcJNgrtF0UYpYZT/GsM4bU0ctI6bEmKhwHcppkO3W7nZ7OOV4224n3YwyG2k2aQtQEDzgI+wJFQXV444ByOMRelMQybYzJBslOSA4oL06XBgVD5shai7henQOXlpfjCGyIQBhhO/wetga2oJ6AHD84ig1E4QMu0VgnwkAgoAudBOETxPesLMI333X/n7v8DC0SAf/FSzJG6agPtJFeA/Sw1KuoGtkgHAhHnpRyhxUj+2HA6ZoHPucRBo0D63t3PJIh5+bnXcy6ex6vQbOdsdDp9utNxvkA5HKK/hr8MVZE/41JjPvzHPsYrVek27Plwt2kv2I7MJchcsJHX/9n/39v/V3/tpvf/5bv/3P/8Gv/OX/18t0EizmvJgEiyAs4jrvjiBZSEJAcBIS8ywb9gckcgicrjs5wNtAjkcgsrvh6KOHNxQ4H5wkPBqOiCh8Eo+cyncy+FBsvVLtd3vgT9hRCW7DHwpjooByoL7kQLehtNLxD9RpudfSYrWazBe4VJiIUmG4Lcf+zdfE1LA50D0NEFKV0jYE0PbRDXpBEarHlAE3lIWm6R46gGxhIz/RgTTzJ+92KGvC5Qgw1EVEL59EAKWpw7VN2ceVHzbaiHbCZxgU+aAHB+iKXgCO+Swrqqf2xvVpC8mqJIrVzSDFriMEaCAWJsmcGoUsVssl2SEVpgCY/AdtEWm1ETkXdWCYrqe3nP7Em4AbzUrbBFtCQ/sjBIxNXfF4bMLwa9fc47jS8TXvOCiuh9Mxtu4Gg9msyt5TSrVLCsR18eCTuTGlkxgUWEAP4pPukLRBFIxDoK6bXyXK126QmIxzXqMTg5BT+UpKoNn7rseMHMJ68EtIWhgkPzvPZ2NIJ40z6Y/3ZUQD+niooipMDkLIMYjv2NBUpEyFno1nc9inXTERVDyfcTOuAvT2LUkLGch64+trNofd9rDlNDaJQkgVcYQhxgnPgDzpKqYSzPS2NZkmJk2UT2a6XK99LAgCoZ8ohy43GmffZLx3GIT4D/6RHhj6GFGzlQ5h1NfSdDZ3/IZ4nDxnR4xO7lFvNluE1dCPDJquH+UzwfGAi5Pag/FuoWGhu6ECwhlJS/gwB3gcSj/WYtgVu0ncANcBNSoIQAuLVTXVV5RaE1XvlalKj7+CVnFEvUEZ+Ri2eKvan/ATDwRfUVaE6/B/TFTAsCFHKmM2FwiUXCO+h6pQJUyQXqBC0B00cwSVge2n8/HYct20drIxVS80WYGapej18V2hTJU0A0KAhnhH19AX7+lAlRlOjNiBoOMxKYCzlhFpDPMbOPKXHAjwbZFzu5LxiVzQ9WrhnNFhSYWBGoOTWA8Kr0OXtBIfiUFHjVSczokygzmIJkWLuJOI7TR5M3Dsgl7T1Q8dDmhIQWT0i6P+TJgUuspPxIIVyHl+qj4fsCmujeEFjkRgFBmgB2ILedJy6Gq0ka77PTt+cybIiUMfNi7nfFwUF9tZq4rjr9ARBWW/KgcBkmjv4hQFdfzsBpcMx6ignbV63QLF4xTZIgqAmXfyThNJ+zKj62q3m8xm2BHRBywDPuA33hpWwARq5jBV4yEbrYwe4j/QBNuIyfQUwIWxlctO0iBvQAMjsEGxYxJ/fKIHsoQ9f5LIRZ4fH7npjYCYDbIzN+YvWG/XOUd11uhS32TK2BY6h0ZgMaodduMMj5SHBFX+j2DTb9noO0BQJFkXrb/q/9V78RkGjtvPmnmrBeSRFdzf3AB4XAZiapUIyzi4drhcp/MlcSchOlK3D2woXoOz8hr0SMoGNRuABZbGMqAoyBRk9O0Ze6L/Rsv1dLvtYtTB7XScRAHinq/9oktwAEq9f3wcTydffPXlb/6z3/yt3/kd3BIEd7im1Xbugs8A++5woTqWzaHX7BEeA4SgKfZLAoNLQHhosNigwisppSDR6imw9u6jjzlK4LhZr9ghnn+4u7m5HbHjrYwYB0VW6nn6yD2nX5sFLRfYIQXwJQQacb8juYdTySjEz+V4QE3pnaPgVVf9g20AADUAtpE8EtgR8zk7I/muUKSKOSgfwMKk2kkFCIyQEiY76+pwWG03sTKYK2WRFgy6vRbajIoSK9DzcD1cAr1G//gz74a4WA2Fm40aKYq8kBM+9hOjJzYZqgoVJxQLVS3yTkHq7KKcLpq1220ns2mCA0AT4cYtzDM404p4FyWgD+j/kcQUezCTggiyyloeY9qoCVAbnugCRMIEuqbrOV8Qwkx/tA6q+HJQCdWRAw7COGxHH0ldHDeEn06RNVZAAkq+Vt1tNwn5FdLVhTIdlbsoer6pKLwfCqTtxjQb3zvOkfVqBZmICwxHN+EdxfmEX/XtUXBRKyKSU1Ms7I94C29a8oEDUI24gC0aeJn41tENct1uV0tXNtMtus4EUkC4hh2ipqGbXcPO0TZExg6X0Agl4SiUswEp280asrF9QCluCnmJ+kwMczyQ6JAfUWC1WnG1oW2t/nB/TwOLtcvcmkCCCXUfxtsdj22fDWiQxhskeGuRpurhbyBNcTw/v8wWC7STE1o6osSJh7tGZ/FKdB/zXq7mi8UM1wa10AN7+baLIrP+HeKVIB75ipY2MiefwS+FCDpTHq1st43nYNBxuyOydxmubp9ixFKH/aHoFs5oWC53h52DGWQg2kJlUHTPB1feo5nFZq2RlJCyEwCQMwSgivBHBxXRmrEUjtunEK9P4/Fmu6cIASKJpQlAs465ByyQCRtaUAt+HCVH7VE3wQSeqs1VKKddd4RROy4bsZvUnr33waH9EfJ99xZMQeBURWYHDQmfRXNR2je0wCgFahf8y/V68LSFkXKEeqJlbz5IZWw0mq7hCptPFPj/tUSw4Ju6FAxXoHjqnpdqamzUDYU+Neuj6GA7vgnTqu+9GW5Kg6NZTn7iRWDNVrmdS5Nc+bDxM1GFKSoE5SAZtuNhu4c2sI9E9Ia428Pe6yRVI2cv+OsnaGaTXn5g7cip1+uRPsLF8HkX3/8qN32Vmg1cnVwo3dTABWBOtZK5cn4bOSIzUBI3M+j3ECzRE41x4XQ+g8XAARXSJhBDeWoA4Uaj0Zs3bwkjaGK7d1mYxXKFJw6X43xyEDyF/iLaMZ6h8Q6DK+1wNpGkxza6O6JHb25u7oY3RAfeLtisoZaAVJ8GVBp/nE7x9K2hB2EEEXDkAE4+kBlXsHV/Pm4MHw1eZ4s5Bo+K4xhgLU0TSMD+zXbTiBCHg8kk7K9DFKUOiUIroyiOfE1kENOuqCphIr6Uw5CNxvN9wnodkTXLgCdUGANLIVeEH+G4oWDZVX0ct/G91s4phBUIkH1aJRjDUyJc6IcVVAUxUckrr0JjVQfxIlbU4JCYGifg/IVIs3Qm5q02XMwrVrNwsi/2b+TrLel4OiIFsGJ3DSgp8hyDhp/eKWA7ugIGfp20BmWgg/RBj+B9Q80Ltodrceauk5j0HFaHuhr975CvK5wK4hg03a769lQcFL+88RHuFvJiCBhKSovl+mVM/L/aI2a8Y4mcrYp97477c/kKbA/v76oOQp9JxoU5GoBF3sP1OQ9aTjiKgyOEhbf4tLzTdlJwlhWdmHKcxxzhDEftp8gzV5PCcxedbtHxPb6IoFo1uoyuqRMkdlTYIOZrd9oZto4Pi4zCGAYxseMtOYwuHqWKDz9RyHjjFBEY2oMtAWQGoNCIxxX1k/Fq+pwM200eLnb8iDkh1zimcNm4gk30sEo/IJQ+MobJ9dtGAG5xUahEbIjG+rhWkAl+cci/RA/qHhbQatE5YwLKi1CO0FiCs5TeHY7LzYbYFBdBXXowU0Hk6SP+XOLcHjtIGzXifOKd+XKJyhD2E29Tg+GxrsHwDl0KqmnL6J89f9gybfplvRGG0H/AB40X4eKfZlL1TfWAMMbIlaBeMEsYULlQ7wgaIS9SAJPduPlfsbiF7GCKutB/K41ciJowc67hLMegBw4HEpbzvI0K5WT5vpiPQKrWKzp3t7dwzPatsVKu+7a17eE4WSwjUwIxHLeOoXFHEME12jLyi/WnXYNhud7vdrBAQvng/I5aAP1B2tgfYWWn2W6Xa3m9Wbv6BjFgXMLreLLSbLVYbdYgm8sRlsvD/sBFzFBJfSlJD9hYBYsoDo3UT5fBrojVKpg63gGAQ4HjNpA3E1ES6kFP+KOrCBWEtm1MBbz4eMOZjpIodnsd7Cy8vk+LOlcv5gSijZvdbib6x/u+Nuvd3oW0CSHBtZOPKl6SpVA16ms6iHSPx7RWG3iHBRGMGPwB1lRnCqcknDADA1PKHWSib0gWk0I30C4OhYI4mx/lcrCAsDK9Y4ELKqRwbWKmOjiIKhg9hEEZeJcJ6lANzsAreIFWmBqAJ0CfKokENTFIMV5BRmaUkOOUMuqB88NuzzSI8pcrOc/j0yNagfbQDK3TFfjWdgauC59DDhruHay4CY9ADfpJAGp1XwAXPaLXWnTJV6lgcSgS+owQCXwBWH6mwUhghG6rg7HpEcwt2TO4R+pximgYTWihwsgBujEinHjkCU7wwwWg8XSID0EEzKEq2I3tQArx+WI+Wy2X6AD+AZ6RY9ILNAmgFUs7uXP3t1sMD2rwFipSLNfBLpEw1VavVyAXx4dR0Gsax0GsXZxquXHehU4ZdULUcIYmkI3Yrgm/WjIqid6CuGyIjYMEJGJgJANEO9CMuDFbjnvbqt2SYd6uNyKiLfQQsydgJQFQ3Mi31bq5vcXT2Rzdhb2HPVkmFBLZw+RYxKlS9+kjzMRYBSOlflSTNANXKWyF3gFLZBd00FORcIZdOcscJpgdRaCnTBS7SyCibNCg0BA2tpDe6dvr4WhoACxGtSjDT/hBY9vVardeE3G7UAeuLF74RaIFDfzytZu7DVVDDL6LCrGTvO2bmGkFrpIMO0gBPpTgno0CdDATvtE7GAJAKXLcSKlMsPQ0fuE3QtSXdmiuAQCiwdJMTGU0ZayGPYBFSJP+Ei049Bw+FJrDTYWCRoJBzYKN77VwFFL+uEyZ44MgZJgtiUlSeK2CYoiPOpBauAUOxHe4CmwyakbRdFSggRCPgtBi1dEBrqMaHYsikpJAaq/WUcR3nAj5vSq899YMvKk3LuE7nSbEAJNkUMgdcdNVCsEB3aXyJSSozZ5/4hmAhgmAIqQUNXKQ77TjhTSRPkErDSXSwuVx2LaTJiWlCRYEveHs0Q8PxhZn5AqHWq3mcNDjDOp+2G2FA/Clid0hP5e1Qt7ohB9EQ/jkSFuVVB8QkyTvAOhooBNURqvWvuV7Rc8T5ag/wSU7StppIQfXVe11kbFvkQL6fbkDZx3bhlnUH25eXw2zbNTOKgM0DDawh5Fz3gGI4wkw/fan3357/4bY5mU6JpgglCeSpQbs2XcF1RvobLNS69Sb3XbezXwBDzIH7p34ut/NlvOv379/enlerpyLEjw19jW0iIRVVpTLgCkdVaMjXCNsx0/Qk/vbu+9/5/sEh8AfH3xj7rv1uuvNFsNFU0lmSB5goL1QXvyxZgRBteghaLpY+wSenoA+O34Qd20JUMmz3JHbXgYzRD0FBMcQNHwW/NUFddTLAVPyn9QYR5WcDwA01UPHJuAhZ5AUIiDm4CrYCDKeIz1Vl52cUD5re1xsTdBJQPzm/oEAd7fZLhdLQhOsekMKfvFF2eonlg0AITIuioAPXnEhYR9Ab64fOmm8oHETajihHwikBUN/iDdkNvFQB0IRtWDD0BKcIMKBZfP50tn/m63jqJUa6X/QqTsgQCDgIq7fnQ6b/Y7wAiCjWgpSAO3WblEd9cnWkjWYpgQYYHgpZIdSE7GITw3c46XFsM57VjET20VM9r4dHe6qCTF4hgXgMo3DIomHfISVgiNyVJOEeO0jWGySgDP0BlmzVfctEq1GmqUpKRHdKTgoVILCS9poiso4okTYOBR/4oc5vQpmObuDNOhHxDoBFyET76qHooiDqfvpWjb0QF65F2r5ih9qEF1B7TgIjbAAQ9Y5GSmHthAQo4KOPng7dRdvqyVkcd3jUFg5jjKIsqZDHkrXYR0l1zxZb3fwiWM0TfNxS8aH1JFSDD/RL6gLkwxqJCtI9yopCaF691+/EjfJzTwNTYMtqCqCj6soYjjnvmqoT42S0TI1G1FLqUO4kZTYPflh3E9bFitdQ/57iLEGmgmApRANu2R0twOT4N9huyGcvRkOkL5SgB511nfPEe2OZ/PJfL72uWdI8SFMFV4uG7xQnlBpQzCyXDvl+nxFi7Rc2pd1VXCGA9RM4O7rwLDuSq1ZqhFr439gOCrrncOLT9rgoQPc9kDW24c3DkJrtLXTnjzBR5gI+NiQGL0zj4qFU3DQMAhHRm2YA1hqQA3Hgn2q4wdmhppHeqbnNMxakQEedmRCpM31hkhFCLxar+ZLknefYiIViUeQJwvAJB5bQmNhJW23kCC9wzbhBkI5nY/b3WGz4ZsgjvDXSNx2HGFOUKNmhES5hpNov8GFq4h4dwCkQ4ARbZBVokYlY4tARwAXfhLJgRhUZkTjuwWzAdEVakiVOlWkYUepbHfY4ZKggKMQAKXgBiwwWw02oOgOJJVIFCK8Qw9gTEA07u1+dDPq9dmB5wDwfDH/6uuvkRHEA6QOdx1cZS6cq7dK4DF2gRxRX3rHdahB5Vr2AYBanagH2mC/PrpsuKwqV6rHWHQ/hmldS7TfH6AkyiuUPHRYw7As3RLr2NDeMrYN2x0caflwP6yjRSIEgrlwdr5myydV0KT9jm84zynYSi3wHHy1VYK9WDeTSmGybsFRM9DeoJFQHXZh4MbslDOOhPHe0DZr9ppzrygIBqhJu3TVNV0VGJzsQlT2FYRXb8Gjb3LA3Il9IgKEQk9FAZ/9cGQKNm42W3wZ0pZgV+H0nRyknSgOFUIk/JYRskNBGwvZOs278q+KIOeuptgV35sGw2lReRO4q4ZEJBiOQ2A+4tFq7fA+K0IAQwJahzCJd5JJqdvvQRjlKSOGIMK4Aw9ttI2N0ywxELVDkEZhjocyuZKSncJr6IhEuisM3/miJGjBf+ROFDRj32825P/wuQEi6tHoAXpTdR5ivzuZTeORIbvnAKUNoJxcqteD1YvNWjNwyhzZjvbF1QgUAjgqx0qOwcuBmE1HRoE46k1vmxCtZC1vJanjkX2F2CPAEKWT6jl04rBZDGKqjwHtfLuJh1zqYFB4EEXM6ePVZQSEPhezPm6P+1Bf185GBNSMjSCGIDCaQTj8A6k0ozgqo9IZ72vZl6jBSwhCHBIy9uYQ6BKl3AIn4Mfv/qA4ZEtjEO+RcKwWUSOoBBdpZ2Abv01+Tj49nDQMfUYt1vPLT0wBapUzE4DXDd5FXR+k94pDqcWkfvxwfELNQlyW1IC1gdeykpToizMAbOIw3UujOHTtAlYgE4KYdtOkLSKQuKReL3Bm7RaMRgyk2Ur94pPB1hZVR+tUq4JiY/h+FIL8EpQ0ucQZxLPyYcIOHEfkUQGecAZYRsxldx0GChNqQ5DW7mOlxJcHekWLXIk8EHMwwnapTDCnk7E4FLpGLj1frQij1743SyLpKcjUy/JBK+/Vm/1mVjTiudQQOy0CyXsI1kG65g+QBjNADJ+n6fccD4u2MGZiNYgDY5CNzvVwrJfxVbqibpZ//Pajz771GcgcS2tvYqjgrtvrLWNNXHhMX3B4pPsqhO+Wy0X/eDSE7oOlDlld04iCK8AR9MABPBk8EcJch5Sk2kwdR0AoB2F4a1CA2vmJ9JGiRoatqhAqZuiEKsNVuB/Uh5gza2XgLPxHAQLCgBzTWcAOzwaMob4oClGwx0HoyFLwmqPB4M39/ag/AJx8WtO5oXqS7dEXdOMK7EXkD2oW+oeu+ByB7w0xacNgNIykMPTLhSn4Ro+I9GOqBSXqaC180HulnMbLYmpzrQ5owozVZjudLRaOmAIETtjhKmASE9dAYsAA7i1WK/TwoLd2vTY8IhqvSoQdx5fK643wZEdoe1iv0hIzPE05fsJAyFcTrEIgIcVJozpIgwspqQ+m6rjHwlmoNvH3MRmUSwQzXuHqkyvoo3lBqfDm8L+OW3rYIBXJoQuYADQgJohkkyQ/fEmqTPaghP6ejRP0RWaoAGH+IQrKawwhLmMspR81iH/fwASt898avQhm0VLURG+shJ/EBthcmCCEiSJ4NTZUyXY45GRlxefMPB+hcaVgR0JCaak86qKocExdcBZoWBNPGCfRGkUgSCTTQmFPDP8LRrBZH6DA3P+ApCGl4Ej0jh4QrEAhAlHpgin8C47KthTwWCF1yQEucjaL+8r2tU6KUSbYGQc1IaMlTwBQl9M+XpyU+mIuyYlgHU16Y7TZhD2rxWy5mNMHeGbDWKSv91U/QYnZcjlbrWICD+dqpXoNJh5KZ1ixd3jxDBIQSF2PviYTN6jOGAqYnJNN8lE2vo2/3S96bWJ2Kjqea+cybH2NeUuXx/Hzy3y6WGMOewd6+sPb4ahfdEuH02V/pHJiVYIp4gO6AFMOxz3aCezQK3MwRCHTSugzPZK3HJHpwkKwRhbKA47R/1A1uIVD2bnsppOMiVXYIehfLOYECitfFCaAEBiB8MYNsU4x6ERWnJPLmGaYleltDgdQknoJrx1aUHi2ZPSPjRC9KbogBTL5rpZxzqof9Ya567EOR4QLo2gIXALr4C+VqQU4L5dwKa+3m+Vm40WRqXba2XDQ9w2LTnSUQagbtgp/tscdTZmqK/MLQRMOBYJTPgEtF4I872FSFcp7Dl1WPyA+b7Uebm+H3UJsVtNKy9Xiq/fvMU8UK2Id3aSjIPSV+si7RL/XV0Sj89ovoHittOsNFB3NRnzUH2BO65oVulFtGHZwnC632q1OUdCVpKSKKwwfgSZj45ijF7AC5arXvJMZQ3uEbfARFxYAqJKgGMr/4hohiiK8A/5JGI8+EsrryjQuSHOAAPIh2rwL9TyQEW/oCj/ZwAtkASxDAmynkPXDxPMJNaDb9Blu4G1iFvWuGS9hpSQuk2+gBkmmPFzSA6ERKU3TJXSXZkly06giCkdJqKUvEMbBdtaOt4yl2Yn7LG6zy5BqlQzeqOPoxJjoo8EiLCCGg2+4OVSXFmmO3sIjCMAJgnO0B8fgA8g/Ho8J/6GTJnDLYkeAFb9x6LQ4XyxoQ/PxPqTKquuIW7XwKgEUlMMowgHKQzYyAF3YEDp8xuvCUvoMnfxEAoAPXfAem5MFyr1Ol7C+VnaiFyJzXiUhVqUyXy3SPSXaJWRHw6GM3CX8bZXjAJTMNJ52Qh18Dkoa9BftgUWy8eI9Hwr4tnCQqlzBiItOgf0SmsBLOgIexNXen8NlqpER/rLBEFWODtNPgUNz5Jv/tAyl0Hl2QIYWfAh+TwXoOMXj7fU0iXM3mkMl4i2QEAbk0aPwwEnPqdqNv0m9ESP/PcmH7QOfQ2f4FYWlS12KEgFrGpY/LeNPjwX447Veq6LiQBytMAroQqNqbFO3RSlYmPw7iR8geNzWfjwBqLdKWceJHJqZ3McpoAToMp2SfOsLfwwFNitNAhBkJN2l2CtpQZcBKH/ov7olqCIPNDjCcf2b9B1Pm/UKO/TGX9FxVke8bYELUQlnq+feGsazQzqi5FJggCbCy4MFjhogOR/R8IV5ZgvsoytBoFzr551wis7npfxht52OJ+TfuAk0FaFDMpQrD6p1nckTZ9kgO9TIDvPX7hl8XA+7vWARZ1FNVAQnN5nPcLl4GqxFhhC7Vxt5rUHQ36m1Og2CX59gQORqjAnlVWONrIODXALoGHPzr1bX++y1Liyn084z0oyYNSuceA/aUXQ432m3b0gYekPwaOzLDZ4gtZVnAO7ahe2gPIgnAFIOqgRNOICyN/vHNWLEBDkwzUhJsdhdRM9u/PcbbEorhbsSXt6BPA7KGMl31ixfqBj90nOGIsNMT6WYreKNY9OYdBuB69QbX56IEjiXPh4XxvZQI4/X4z1rBHaxdmqR5599+1uffPQRuBzQ7PNqOm+im7KPWXuneQ+4+2Q41bTwtfEus8Nup0kYf7r0UHACtHJOLWmby1E0moAmyIKCOmO3HFRQyLAqSicdrVSazRZnlosVnkAPJlih6o7k1QPd0G69ciwAQuhEWEer6CGCCNVSYcO0o8KAXXgNq8OGjf/CK2vpKLdlIqaM414HZbpMjlQqO+/9+oIkHLbVhdYa62MRGJIrTZFUUsAFuTlrVygAAqa7IlxisePJ+6LeSdCUKCoh3iKLah0G50BAjwTbEBttyZjXzepfdyEs+veKWfYudCcUJYJZmKMu0IcooWcXVD5spj8cDkvDHvBDDgomlngGfCALlV1SECCju9XjUpIStGS4HqNx7KD80IBWXx2IDuYgV1lNwzojGlhutw7/GzbJ7/QJSoQ56QDZgyjVOzrCFgKU5G+Ykn7zjQ54iQvnO+jOZfbEeqiAEqE2mqWkqGUqgl1JFdI4hSnKN8fhqMpjxUpBfuFrY3KFV8suW+ZSflEKlCCthQCwazab+gJFkfDo0xGtJsVwY0TB0+UCcAD4UD5bLOnqyCfW+x045gD5YqVPdSVebzmGpBSeFHh/IGYqOFBfxX6IwJzccDzhBonpER+wsT/tlzHnB0/PpQCXk096/Xa9edofvWWGF43VUegtPtpxyiA1xIqsTCIQXPS4wj4QKcoQbkYJ+p56TrdDGxQSn+BeukNCjnTMXbmlBsBsYm1lfA8qAstpFwQgXBgNRjc3t8PBAJAB4kYDhxi26zVG26o3Oq12N8+Hvd7tYDjoFuAXHoTOprQEhgd1pF0+1OGwM20TEHjb2VzUWdDb3Wa9QWNILnCQ9BSGKOy4l6L4CenOJ5dj320hnhqJdGFpt9NxFrDRmAEW6kIscnTC0QmPq1NWL0j4ScsCN2AKnguvbU4pg/WXBEnBQajF+ZsA3NzGLBqNigtmi8WXX36JviJZSqpkxIFWrEtCcQE3gjYgGjcBZ5OOUmUGblbrYA74jFKLsAgBOvlgtnETGBOIBYfoTRPVpzokFOYDCrHrNAEtMRIANdzRelc0Ih1AgiRFtAhJtGkx56w6CQQemhxytGzCwE9QDJKh03jUd9g16Sw1ELzirdK1CEtjjEg38njIKK3Xayy+3XGWLIqL1gFXeA2Kx93WFhJcLFeTie/B5AK0Hv7PF74xJnDUN0hSWbg402ypVRmFGD5oBP3NOr68Sfd6djYhegh/siwHnaTdu16+SMRpn07ec81Z9BfthWwqhFaMDhOGcJdn2jmdAXNGkZALKkTlfNR7nOl+t1ounb0cY0/QoJpqKgILLSIXSIrs1xl6VGX0k2gGRkQqEwA2NQxTcovJVG0f9oUzCB0fAavxMtRI+EVhGAITSGximMmnDXGuD7f3WAoQjCm1Gk2qpS0+aObusFuunXTn2CJyqsZdFZVf8yGfoT+nM4Z8InciEDL8bzVBYHpDQ2wqLdoe05wIBsi2MmfOuiJ8uwlIlcnPiHKINmE8/ElaBKkotshLR+N2EP2nTk8gPRVDVmBucMz5fwH7jqVh0rQeDwA4NIJktV0SgLh3KrWqllppRQ7ehRdJwMQfq4pGPuy56YdhOddwId/Rdkjk1UGkwlAYpqdANPOQl7YkBkSdqArC5VSYEVjBF7sEqP55HbsAHyKqPB3M5bbL8k8mAJWsCL8Vr5VJ7I7ETGNLLUlBUIhucpBNYmiEQq6sEiEUJbgWjsf9I9AWZYJsh5yR+R6rMfbxIod4DLgpj1BRA8wD1eScWgEKt5ttnFq9DvShW9goF7T47dTxWt5uD7o9vEu96tJj1VojLwpyACMjPMjhgGL22tm3P/roYTDsNpqErqNOFxRBswygFVI8rh6m5mzJmK2OgjtMtPI1e6RNwTtVI3EAJuJZKS9gRFIOqZwGwTHOxWJBD1HlGDEytSVzibGYCEccizSpR1IpRoE5SAwXldQEt4HGE99Rz3K1hrMwoOsbaDpEmUbALYNgNJ3EyJU98o6PT8SSfMvV8vMvPl9uVvDXyE50cHwdOtsxhA/5EK9Cb7eIo95qIGU6jHSb9WbNdeJcRNkwC5NGKtg+mr9z8qh+wIf6bQ4EmM6mOPgD4EVRpFFvOhbu3UOdB10mvsQVOO2EpMZVyFUVpB5mRLDs5C5ijkOslSGRcJiqapVrPAmtBsfIB/aMlB/u7vHNrXqz3wMek4h1sdCPUEKFnLhMPkdv60YmTmXZ7rfHsxklHzQCi4GKeiP+xVwNggD42cEj4uQgAu0KOk1XEQbSVuwxUuUi0KbOnMA1pCkWCBdP03byfQ2HCwPRBLFHcwVoHGHSchKMa5jalGaqFbHZRMT93uyEI6iitwJQOKAkWMm3d2ShnJ9GO1a7XC5c7Nw5MEKFFVqX5dnBuEgP0DakZpwmU70NAs5iOE5ubbp2R+RFCN+RGwgO8vwg9OiymQfkQc0rAhkcU7/tRWsaffqTNqyXzkqsc+QcgUPxUofZog5gILVGKeEYVvszNo5F5Yk54pbn+A8DiUMJIjsEMOntnkFBjIM6OBHTRjV555OHJ8S+AsOJ9k4+pIpJJ+crnUb4xrJKPL2BGNg2KoneSRn/5aQtSYnH5IzdCdnZSYmz60E430qRHkEFQkeRGvE0EcfRTBo2kLNDakNiNfV4IRJ+Paz8HVOOE98wLbhEzfJOnHF4+0AkS8epMAiWQfSZ/HyQ98iqCWvmi4XP05QupHcaKfFJqw5P1putE3C3exwDJoB14u73x8uOpPF0WnDhcrlabYhHy68L5NRIHZQsdPgLOpQyEuEAdKu7+FphRXF7HzaWQQNCAUmQpN/tjXq9XqdLWFa9+Eqgw2YvqJZcqhXrJTBf+QDQ601qPQhxPzlJ+OyIHkEPgZrY3+zDEMtN3eGEpqWQZBtKW6sgbyoDiokMvB1SbwS2X6kTTG7VvWUBPf1ufzQcjnyDeJfQA7hAwIOii1+gF+zcDQdvbm7f3t7cDgY3vV7Rajeu5ePOJYloNQhBlA75gxqIfEOXYWu1DpTT9ma3X6y33mlZr4kW20UO6DngTEAPlNYqBusf4iFcHnrLcZEFqGUnzVFJmQSxCsRFBB2Xw3vF0KjgPAJJ0UojObI4P+zgKQnZCX7UT5SDUL5SLdrZ3WsCgPkT253G48kXJAAYL3CodFFZHzXQV8UALWpMsodOUBf1IHLO1q9lon90AonHIGj5hKnRFTIBmK9TUMEhEdmBlmCiIlOndZlUrQkLaLHJSENP5ImGgc3QTy6KbbJDTwVVT5D/6eWXizmcEdzQ+Gp1uV4eLkfyuSzPaSLWiCP4JKdwTi/NUyocNfbvEB6UEYegIQQ2BCO06ip81craqYAbuonyo5mNLOsPR3COI6RwBAN0lqgdfcM10wXMgb7Dezb2Bf4wDaFDfyRQEBDQFoThsBDiZrcTXe2UgJa1s91ui3zQcaKevq907RcFiWiTgPOw31GXXee/99ya6AnEOKIh4FQJ4jGgdjujAE3DYMIGPDtJP04W39Zotugs/Zb54ps8h9QASddrIUNjR/rNChCOoIOxID0MjR2Cxc12jZURc3R7vmgfS/Wh0pPLqVE+9Z1eQ1DFJAj2+ggy4T69uB3cnA/H/WarrtZd8QazqcVTmov1ajwdo6LIyieJUx989M9bkZtdjEKhor6r0V+cR5RiunjDlxZArwzGgBQHdp2kmzmwV2+jk068dGVCcAk1Rl7olTmuNbDpxYINF/JnIkkiGBSbsCPBudwQe0E+l0GD7XHLwkngLv2KLVQCP+kw+uudsQq4R6U0gnICSWDkK8THt/sqvRXbAKe12lf3iEPgAJSFb/EaXYTegY3z8FnvzyYMOJ8C6XkvjlJWYB02g7qKSLpG13jAXqnTETER2Xu5sIQLWr4ksTf+Fz0DUCn6rnJqm47A2Tn9j9TKtWjSrvgJh8YpyrJPYX5LiHpmTO94TVWPRZnzJU1rE+WVBo4uZKgUwSzNxdsuqDo4uCNgM7AuO4MO4wAScTY6gDI7TvBygCQHvu/v7h/uHwZFv5v3s6zjSPDxiDq3W00kTX5NBtRrNb/z5u27wfC2U9zm3Zu8eDMYvBmNbgf9QafTQ2taPjXZrrl2LC6xUanFjR8BjW5hRlAKwfCCn+BIpH8mwXwnvqREE05BmFF9FEbbkEQMil0IqfDEy/1+tt6stnuSlw721Ok2KrAcnRHdSF9RKQQGe+SqHAV7GzHZBpHhGlprgHi3i/TahfmyyI4wHVQZ5qLvxOVEBUAwWQQiaPvcs2vhC56+RMNYiGqpixyilbd9dPV8KfLOxw8PN4OhT9m6eniDS1A8RA9DBt1u1myBEBgzWYUe/rDfHvao+e58WJLTAUzYqs/D4fixXzIAhHqt4XPhYpqKcTrrFDEeeldvHK6X1X43dzFWHzxQ9eEX0NConstUhT91LBB7RdcBGmJ4uif9uBxX+O70+n3kghgI/cAecgnDOJffOS7XxDjOOjgbfSFICrlGO1aAisIQUVXbxb59bsk7Bs02JxZL31qvjRGCkO108m6Boslo5On48vkESTCcq5pkp7Vqi7CsdKmcHVzX7M3mCYX5wgjwN7o2TDv+6Ly1rLAfuoyGG/pDBj0hdMGBxq1Ag34ucHNkIuAAYOCUx6kDd4T6YS+AqahluOhELD0SNREnnE3dHTGFTh8T9K7ooNvpFnmP706G5oBZZDFYF6BJj2AHZFM/4hVPfKrpjG1CqAJyMzZNUJMOJCxlh+6wH5iGjRg/Rz+jpN2hHx8+0SfxNmaaBlA4YBwwaK1coy5AR+RR1EIDAIDLf7RbiC21aYsy1g17A5tVv/NV4MAtVRBQo4zstb0jxswFthzv4bIBripXyKLS3PxQWc7ahWolWrdqe0ZDia4PH+txozSssX92jz2uRK/wwVhJAkHEQaAIbYon3Cv9jGvsZsC2IzbqB7Uk4A4F1fwT/+KL8zADqqgfqNlsXUESHvLNSbtj5lDCr3bqne2GOGZLmyQEl1rpVLluT/vxfHEEIVyoyltktQpagQIQH1QPx8t2f1rv9qvNFnN0egPK48gHaTsfl/xC+ekxDbERj5gHOLJBv9Ro9AQRCJmGWc6ywEyJwIi8B0VvWHR77byNL6CsMRgdIjx1rNrXGmXtaqtJk+AJKXmedfDEdEngb7cL8LlL6F0A+0gj2QV6Hgpg5syGRGg6NE5q9L0pi4gkxECEUIiqqy7O3s2Km/7wZnDTNk7ALJxrBEvHbM/PJNW9TmfU71PmbjjsZXkHmIXRlyvlYHcNE/bm6Y4eG+yAqPV6me+GgLY9nTaH82p7nC03Ty/T8Wyx2O4W2+0eWMiyZicnGE+vWCMTQK0hO3l+OkbwBCY3AfMWiIujKwG24ilw632cLc4mJi+6Wj/6xgZeEuyS1VARmkTsRMfBQNTXyh0f0RjUL1gSdwDA9mF/2JHJNS7BXY4nk6eXMUF33uk06y00CUAhgkkeeXfY4WBQtcl0quihzMjCe/4x8ZGqX6VCLwBidxxvkDgY67CFi+3wS5VHK9RzMVBrT73gN2eEABeiqRCyE++fyqX14TAn9Dv4Gt0YP0r33yyGogEfLRxizWlUxxKyiMebvHnulO5aqdKqg82+MR1fhf3indm4OHQnZgo5F99b8lipgXXMOyflIEbHhIEFMp/BaJSTLFUqhE2OBpbKgBCgyuWYCTqml4cGe4MJ+uyc1oppEDIqP4e1VM5KqTfo0U+qlwMoalgMAucgRt2KWfX0QOdSrfjueTQ5shSdClyqaD2LxdLnB1ptSCTSQUZAO/EL/gm/Ss6P40NypOyxsDhYBwM0N7FFhyNU8QttgHi5iS+C6TE2jBlDt5J1xNdVjB1Mc9ZDpdstWq0WF3AE7w8LCT/yzKUmFKfPRjoFS79W8flDOE8zTYKcVtv24HUsC8kuxY3xW83xdPo8foYSUiO7TlUu12EWQMK7MpBztg8f8hyUHyWATUZVGo7wDz6QcWzW28V8if6FRet4wwPF/D1zJTIInyAKpwqNcfcA16NmlkieSTyIdnwADjMEjE2RAk6lOnwG2qSa4mUEcBiy2e+op9Wi+y5ThjhDlI3SmSz4nNZI0qSJw6gFlnAxtmI5PQn/OALT+alwwiOwA5MQqLahhCiV8BXJ0HLyNJ4Ifku8BwA6XZunMSD8PxpJpH2+elPX3hjvmecTqx52h+16DZACAgUhZb3+/nHz4wlArVludxrRFJUG2gb0S76yU3ulXharN9ERN4rYJcoEXYl4sToYh1KiyogDoaKSUd60nvRAazXU0IY4TgsYIHaiHvtIAFLF4mqy00EXPuKGgxAxHa1b9HxlC2F8q406E/bN1z7RBdlcB+RljeZNt/vx/UMBIpwuTZcvcEgfLQEqiqLj47J5Pux2bwajh9v7dw9vP3r79u7utigKKNQw0KWQgxQIrOHwMA8kB0egqaaSg+w+e+DzNr7hle4pUUPfC3777uFh9HDfGw473T72iRlD9mgwHPT6o/7gNtZmHo2GpCLotOiGBWPoOgRnzoFIS617hZuKVxhPv/rqyy8+/9FkOqYnvUE/Qg3z1Ol81uvjuTLiYFgF6iFITIV9tCnuiREBvK5ui9dxssrlnLezh5vbj968/fTTTz766KNOlgMwZPpALYz1ubEhXnN4d3N7f++vdicneKy1m2cCbtDQ5faPs/lyOp2tlytYRmqcNduE1QRlZOFUBeICwOCsgdrVFSo2hx34zg5YSQgLiARslQF4OoJGoA+CIwkYVrde0334Sw8QAAznLIqB4QFDmisego+GpOfDTR+Oe3wZ/CHYoHzTFd/RIy0N/cQFiA+4VRSvUgVvpvPFbD5HwV4BolQaDgY3o1HR7Wp3uDLx1FhR9Yaz+y3dPh8P6LfBsr4WA4wonCo0HgMnxAmdWAdaxIXaFcocMaNIQ9vxcURa7fYIGu5JW/IvPzlEVSo/qhV3lrEWskOr0TbcqESLig2mkIuSOhI0pxygk2ex8Hevk+ec5Tpgnqga+wHfKZm1HT2hFbPoWC4NNqneWr+qD1vlPOySqjD81Am5wyHohJQgO7boqoBnQat5hQqu4AwsTN7JYumwJ7zQLos8XsF/Ay3CeWI18C5EEIaF/Xkp/9kJ7VLB0gMbUuhoJX7oGopwQCBRg1N4Pelzipft4cBVZDlgpdKSgoR9v2+L3rixnygV16Kn3xTweNxGIDigBdqAOj4GNnFPIm3sU5KNq9NOYgsFZAb6yoXsSaRcd3MelJOyESttRX6RJrPGgyUfGrcJUP9UcqLL+aj60qG6JMEW7e98BKcI3x32byDoOr5js9+vt3uCHjLznfNwsEin22L1LqaRhaqoWUgiwS9dl3iEQrFLyZUftxvyDW+7EX1pfmenP5E5A2uddsbFHIQ2GI3BgeKtdjZfLomW3n388Wff+z72td7vSD+GPvw0BNtBDHqTsUW8Nez1UDTMFbYkztMRWRYeB4HiNiHwgnY4QC7HBG1c/+GYt/NuXsQiWt2sldEvPvQi9Oh6OpyAlfTW9tVqSbskAP2Ot1U7bVPkmCFxpuI6FqqKxAKO8fAADqY3Gt08vCkGQwJ6HwDb7p+n8y/fP89jRaGYGlI9VkoQhwso1+q7o89iEV+iYtZlwg17Xp86Q5ngb62pT9SBq9A+hBAjTQg0Xr7uHRCNUfHiwgjFrxG4iGEGWOS+6AP/aIJqwTEah2k0Q8rn29MHo26Wc5AACV81xoVMJlwbE9wRn+YFOZp/2ftpRF1EKLPFDOYif5kQN1I0M2+jmZNUTUPKpF64Qo4EIoUdUUdMIoBajSGZjyDnd0IzaFaKJDDm+XXf8ln31tx0vXyZzzekha646hPOeopYMFe2CZjpsS4qxdtiHWQJzsJx8DK6oPUdT4TKeGTjgdjSCB2dw/0RXGjE9Ah9bbdQHoVr9I/ojC87RZHA1nB75yo6kIHeA6/L9RKtS3aHsiVkD7oUiOBccxW+MFBDCJwyrdNwBAgbYlOknFJccl04ACG4XDwlO8PhgIAbNZvOZogG3UDf1psNWSo42HJ1JknGOuwCsHO+PL28TCYTopJ2ltdaDZguv4VINUFwsIXAV/46HYOTGg4HPGY5RYBQ6ANhI0RSAvdR9Iz+KUyahNXbKO4Mf2r89sGLiQppV5TYb4gcLvieRqWaNVsY0WI+U98DxBo5NJdIkKezKV5NfrKp9MoT3h1OBNkiM2yEYysSgHOsP+5TkTX0RgwQHQUkpLuYL1ASiOSEj1NA+fmkB0deqJgcoHMaTaMRcyiyjEPwHKeQ4SXTu2/DWCCAnio4qnZah/cSCVqwB/JNrOhlPEbVky4Bo4ZQod2k6W0iTvq+2yl8x/TMHJSATEcpHFeSHqXgoRAI324UQrGBx5hatQckljGTHHVP14d38AptpNWiP+g2x6nTaEMoBud9IRpYVGs0t/FGDvP8a2mzXknV5UKm1SfkdfDP2wdfvf/JBKB+beUaWwgU6cCiuNEQqq980z9JigN2Pl7YjpVgdRGW0EuNT8NUTjDRaWtEmlEqqkKrlTz/g4HW6QXh/EwyvXFZRtdRDerD3ohOuAoeAQERZ2un1Lleb+bT+ddffP35jz7/4ssvnycv88UcHhoW4jpi1uNNv//m5o5k1LEJ9LtaRe8N3xVxQ0s4XVA+wgVhLKixixxX8HDZWNkbWjGPlmvAOOcwYup8yGsr5S1h4JlM87wFcfC+JKR4a/S5Vr2QB5av6J3lOaAF8N8xHtAd+kGE435H8F6CQevdDt84ma9nc7qKq3aeT6egsPeVYvqj+KW94kOgrIxXdM0TBA5TvPu3g3IYRQnACCpfQwcjD6cwoj32xYGWGkXoIAKL23k+6EMdi/VquvCN/cTQiBmUxiT2kZWxA+WtzDE1KuWDzDfOM463HvhA9c4hAsfIvICI2qexfQ9XvZ1n4VHMRR1Eg2bKOVvADDikf0WTKUb9igJYj3FiRMI3nSayET0Bwng5V6zdcRQ7GuQhpTN9wYLFXg0F4WHGKCBOHFVAgihSyzVPm3QKRqFkCJ34oN1oowCz5eJpOt7stxHqwF+HSFADtHGxXM2XC70+qJTWcvF9jWdnaRr0Sx5apUkIT47mIx1MwPGTAOEIdIOVlKVExLTqG5fxEz4CgoKoAEF36QP2HDEgHzaVlmLhyl+Hfimpbdo7NBOhttB5tD7WBJEQ/DPf0IqIoRNuYImahY8rOP0MGLJBrdUhP9UUHl4ua0dcYgybvhn9cxzyky/TQqRSNrEbUX/8Tj/ROPch+1Wk9CMkIsV2hZ/pE8jof+vg6jgXwOh/tw+VcEYOf6hW8P/AF8hCf+id4zzRQ0igZse6fWwUE4l4IzoQLVJ7GXyEbLWVZDhRYEejC5b83S1RwLdNBgymnbTxMyRs1geFXG4Y96EwG2ZIgXSEMmmH42mHC9N++o6qpfOVLa+V+E3v0RA2TIuNSpMQKMfHUhppZFRA1vWsD6+V07QRg9dKmeD3bjC4G5ICDluNFkwAPON1vMsFIfBut8aKdyh/qd1qFlnmKj3k71RkH33a1cggAlbFEAaLTkVA5gwDj0Gyt7DK2BRJJWEKIETn0VLUkeYgte5YWwNJdfu9b33723f39199/TU+FUF0i+I73/n2dz/7jtMMdrs3b990e124Sv8xDxGFJMZXMapjSST0Ww4Ei5W75p8ESRRiVESfsiaI4uoD/KcHiWzHVgOnCNRnM6d3s08V2A8dNyPOO/SQgia9cDZu/G7Wvl0xJjO3isFgeHPTaLdh3XSxGM9mz+PJ10/P8FOc9fES57njGlAJ71E6KnFarBaBor5RPrBN0AiZIVIAzLQqztQISnq5r22GEgMpZ4AAYhWqPTmly9stdB53hpJr32zkurGn9iT9CW7ATzHSJfabnaxDLgRGUJCYdhVTxRarNXFxk6wg1noOqFB0BEQnEopGA2iYL1dUC2sBOBVSXWBT5hgY3SS/w/0R7yMa2tUYVIlXhOGIVAVlqo7fhm8iDmXQZ1hFdlr3xTLQiw+dOx6/hp6YTNKiRcQmXecLgVWjWiU3hUuEoWGDZhrOeKDdiOEo2s5z2iAYgKScsMf3BqY3CBEjuZnAqDgR9RIqxV10WhEy6KfP5rkMP4E1gTieEayAFdVGLet08JKRiRvToGnwE8LoUBMEFg6EeI5ozNZ7ajYaZNS4XZwsfVEkMWOeEIfL8SzRC41FqmJAAt7IzYrP/up3yuU875iTuvxEAxK5QH+/28M0XDjVkbdGwuYTUMFxea6lqA6vQMy3/A/dUC4Ch3ajQMvO1IJevtgpCtR8QIuOpjme6FrqkMclYC69FNFC0zgVZseu2Ve9UkPZWkRKpwuJNDa8mE6dwGPrFXI8FN13Vq23XAyZaAreDb8WsFY9XUtrAgSJcBE21ACsxkTQS5On1QbfLVCfz626UxVgAQ4wz3NIFY7w+zSkaNkM1OguegrtMajqyLCdVcgV5IKkvNdy8ukRQk18hpbLaYI0b3uGi4n8h4iF2mELlcMT4ELcdySEmqwfxqoR3uTT0cCMICTUPTb3Yks/2YJpnkYOegu9NCISbZEQktkRFfqgmjkROtvr9x/uHwAGlCc4Ro509TkSR8GowUroDejmo7SbzWHnGCVa6XCOM6ScE8dPyrx/2v14AlCpX5vtyFOEUNRYNgWBuhklnGQc/eKP/I0sLcj2ILyFEyAs/UFgQmjcL8NOUretRwvT5PjvLzvrRKDgUlkUv+IyOB8PV53ibXPtDEVB2Lp5czWI0dgBq91mt3b4hkja+T8kGhRBeYgUj7s9XCQHjYEograIcdniptLZO5S+5G/tINieqmgdrXB6h+NeTi2Ai4gc0EMzELNjME4R8I6n0X9kAsSAW7IbsDJWFeQIO+AueBnccHIeVbkIhW9FWRpKO8kWn7slBo4h5COxQ6fZ6ufk2z2oJb7me9B1fBYERCL4i6ztAC3UEeyRmuMg8Q74BogG+1eL1Ww+o+8wvJ21b+5ujSqDuyE1WesPs/9k9EjthJbSNb6hydRjSmI+Gc8mcBSlt3S8wga+4ZVXa18zAMcQ6Ar+7s0WCMgJPFB6PigCFat8/PC2wBb5kijXW3VU1GWXdg5FUghRw1gHdeIhKjVIPuvhgBPnL8aKZsS1o+Gw3+vDfExE3+TaC75ffTweL5ZLKkEQ5L4u+0rYCjoG22mXWlEevmGAGU+zrVg5Ts8NaGpwkfigWZOB4bAFfQgh2oB4Z676Rog9SVry36iMeCxGQ10za+fdbp9PlnV8IYtTJqgMLAbCjP41CtCHj56ORjUjnSPaIzqYEapGDprwEW40KF1YlEdq/DP6FWLAFwhEjMT1sFBOyMqQUUQS2gtVqmzQ6WplbKkqqgePOx3vl6EwdAe5ITikyQe5YBH+3jhter3dQTlkJrL9CGbafqiPxqtP9wCHQGyNxrYCJb7Z4DzEhGPzOFephNZGlXxj527WljYa+d2NUmwq6ofyr1s0rCLzzRmUyWnSEf5zxgsCj9BRlAugIJAl5IVXeFlwAU/TznIIipWaTuqbfXilLXnNRHM6IF2/f0vN851KstH3kE6FQPabAqjIN5VQJh1kSxV+c20qw0FO8589fkJNFOOUrIPpeCl2kBDGaIEwas2IP1zmbEPrVKtqrpKMfAAWRNKq1Yad4pOHh48e3g66A4JxNHm12ozn85fpdBZv8iJw5EquIdYk7ix0FC3C0LA4XLDEi8exfnYECa7BR+yhKauQHPX1EWiMGXU7bxIl45PbbRRpQ3ZB8uw6PKu86H76rW89vHtLyDKbz3/rt37r8fHps+9+9lPf+z5QRlqPkyeRHd2MCLCXy/nT09N0SoA9hzdwQLtNTkIWqQjJ4WFYQkdkg1CL9IEPtBL9JuON+2C+B0DQM4wwbyHdiYe81qQ9HEV89HrQ7xPiGCIQ9cbyJtSML5VDzjwk+G8hMLSIJIzQfzxfvH8Zf/X+8fOvviYBgFMkK4SxgMsRTHccEt5Bq7KFXtE+3krunV3YG/cRDe5oBykbBDmnokakRQjlZFQNW9U0l3DaBk2kuzTXmGeMNA0vASns9uIKTvw9+dpGQzr0AskIVjg0EcppMvR/61yv9XKJv1hM5/O183za1WYDMftQpJaEQnif1pC26uoIOC3YC5Mhko4gC4TubXTEUfHV1SQ53shVo510JB6EjjrMoZ3iu2U+f4wNIlZGmegpvbOPlMRkoLPROFeuq/1uScwT73iB5pa3wX27MFkbNYRW13MCXhzfyTH+A6p4ONYuJdx9r4cL7W4OXOtskybAZ8jjoqJwDEEDgMla6YhoQQTpk24+q22SeToS4jt0UvYtXYv5fDLFGy7hCTmY6RTsjKdRHY+K8nAh2KCNZEQazoO3wx7WgLzLCFvBoU6e056CkTmVdtyMEgrkjrRxIrh/JsDB3hxlazjKhvkgehIADlvWFUh9me7zy8tsNtfjaAUy2MzWv+Im3YMGcZzOpC12OYO9xy//IAL5zy+Om4yVzQezjFiznbVmsGC5wGowIu/IuXqS/aEWakLERNPhF161HFQaeaO5Y/x3OOJhOYV3waiEukoZcRAjxVsyHS+E+ZDOdcS9xALEskQJs+VqB2c1NF8vjWJTxN7FikkxdrhHVZEGHYBd+MdGPV6mJv1I47Xv1oxoAo3TLW5Ea59lgXYZbuuCzQAMeGAiBJjpI6ENzEFqcW04CECMiAjFHQyHxNH0lPbgTwCSyQI10l1EiUCRlQ+BhavSLxrlylq9dbizpABBBfRKShwOYYVqwIqdEaq4gKlw1HuoZuDk486KB6Jiadw26kxyBrRuYuanuSKd2e8dfIJL3lC60O2eD5GSACMxFw7GHuD9+598BoAEIN0BCMUIRvlPXkIX3EgnwnfTDdknLLqUCmCl1eMkIJemUVCTEP7SayMQ/nlaVQlle22DKkMO9j41ZxQOEwQHeILqk+MSmmBskXPDWngbhSIHcB/OKKsKUqQ8XEZfcRvb1fq423F905QZm3ZYiH+QDmcJ+ePe9x4FI+ghGMBSD8YShqShqbWsyPqDHmpBd2JkQdvyO4UZfOt1jMbsTtXB1Bjj95Uc0AALAXqDV/Qj5gQSD2I87MACXSWidB53aDeJJn2LWZtcRKw26PVRa1QeVmpyKJBP1voeyla9VhB4xk3topXRQWrKOx20Ax7RLxmvxhGd1GKgxEY0fhQxAsREcOK/IiVzOLrWFckMcYw9CuGg3KgncMi3zzj7joUtkfd4NgUXlg6EHCxXNm/yDjtBdbOOtsW9pnbhBBPHE+EKiOwk91KJSsApEhUIhCQVg1ibRDyAEt+jGggqWk50wnse+vKMJMgboByM+x0Oy0Pter9f+uSWq5aoaOiGOTlmYzqkWXrro02PhEnSVFcvabUbbWJ2XJRhVN23KvjWGJ9odHqQztjX7uhTadFYIHFQIwUf2t3eYDS6A5TRbgNnZB9gSy4OWDvop61HSHeFfC/02nB53mti35uuHkk24Ck+Pg7goJpJLh87I7x6KhqAGFQrRvq8GETQc9CDJn2gIHZgCGiOQhjnkL/BmLP+W66xu9puJpPxiy+GBGbXq9iwL9yo/YaxThIzrUpWEOSlr9f/oTRsMoT+ph7AGhRYDgVWeJoj1PD7j7B9s8PG/u9uv3sqlFOQ/qYGGCiA0u3k/1QRLSYA1EJqqwwWtE2xKHzcG2ogeliEflIRBKoZ9bpuJh71s3bbFo6jyVcs9tiHzeo/bK+HYrNsNK/+4hfLrrebCnOWjDNdkoql/d/LmW82fiIzJMce5yhDoXSKsvzCODiNiRKmaAvoSiQACiiuZaNK9vFuVwclrtgZujAoujf9/t3w5m542261YMgC012t5qvVzCkr2zVS90ZZGSXJs3YHt4/aYIuQQIWh9JCEbYLuQReeLKAvpqxwjoOciHMV9A9dg8PoKGW88bv3TR2RA2zg+f2bN3cPD7PF4oeff44Oj0aj4aB/d3un7R8OrUbTNz11e5gqeD+dEfov8Pb1hhPYYDL7wFRYQvAw8Zb/wYSkCxznaNEpcPYE+KiFiFGrAhbQYNC/8UWqy+WSAA67GgwHo+Gw66M+To0lMHR40PkYO+pJvaPb5pnnM6g6Wy7jqeXdfLMZT2ZfPz2NpzPYCAXA/e509h6oz54EAGjrujIsWK2MCgFqXDeNEPoTyKDSsjHcI+yFYKcboa/goLMjwfFjOBo5TrX7Q+iAIAapRGOuG+H8+9AByjkYaF7GpkYbglM7+zAHf+p0dvN+cgAEMV8tsSjQAQQ+lxzpxAnxdYxBdDSbiAbfAzzA5qBRU3fyh74DQ9XeCJW41ofGoD6O2WONSjFRjgrDcUKAH/hJDfgs1UqD9Bt1NVBvN/ely3Lvc+EEsrAjazQLIp4aLtjpEY1a7e3d/R1iyzsZmkFVDZK3zJWacNVFWs7BOzxEAuAhDgnpN+o1WjcBi2F+XMd6g8/fsg9yAysQSAcVtaQrL74g/+wzpnpDjtSaPmWhZK+XTregCZSKXppi4fUdj/WVBVwV+OwinqEFrmSFbiKsJHSORBhzIcAPhnr7jrBWttOc/tQVLQmU1XQXifKZQqIKDT/iLa6inumM4H8BagPxVIqmmMmDcjGOEdAcDkk9UBChXAntgA7axEFFiketnNLLlyAR/XSUnO40HJZdr9fUxiGOKzVY+fqYmREC8bTJNj2MNoAtuIYtEQSUfMLlinPCnxGT0GsoJ0AgzyPM2DkHeO8ojHPlcJolzBKRLBYr8urZOkZkr1dYjxxVZ+mmPq2b8AnpcsgcEoZU6whXr2SDMMwuQ41lQ66YF+QDgLh7bTm9dMglB4Qv1RSfgWwc2MXzOoBLWqMK4W4izJsvV+Bks93q9XswHEBDrkjwyy/fY0fUQDuwERHDCX0U1wTHaS4hCD8EBCCTtgSY2CQxPnYr/YWPUECAGreAtCw6Ec8LGTfUMIVGs4mNR4hNnHJcrTdAOq6H+Fg9xoJ9WeGVpJnwst8tSMbouoBuLORjyoRq/Pri65+YAgQnW5kZEtRQEf1QgyMpfN3ka/yhH5iJaqL+85NykAi79w79wiDExKUqIt7Rco56xF0V4zDMje1D5/1y/Eaz0O0BLRxQjhBAAoAWGuiJhikEgDzHfk5pTgnpMdriS0B9NAc5FfSZeCcWnQTK8UhQgCC4BP+JkhD3P03GT+OxM8wIE0tl1CHm8BBNxsI3J6oimq+gOMQSOA7TmRgbxrZpW0rtxSul9osYJYYDUQNJv2hRmBZqmjIVkqQWNUICxuDyPo0WiWSVJBMrIhEQDiCUFtEbhVQpb9fb+WwGWsckm91pd8DRNavVTjsb+U7HfpHR1QybhMnYKLLRUcWoG/SwAyUdtjx37g/2RyDoG3gg0qxZ+qQVmYgEIR0Vl9rCqGNUwbmAbXwqUQKGxPndcY8TNR0DziK8phMAAY7NZQibDYL+fixqQA7TdUSm2/WdnAV7nMV+4C0Ngv00qqZFM5h6SgzwffQdwwXXyDmIUjkGAPX6AzqCmYUK+jCQq7wAJaYsuED5F/gAVT7CjvelmICItniDTIXE6qmh3SR3ylvEK6SCuAG0CtUOiSI16kcXQ+VMvdA3vayP5PGJ0RjUTR9XA7/mi9XLeBpBtEZIMuCcKLxVLOBhJpxuMaqooT5kmX7I1IF7j3CWlrh+u9vjlDaOjkRV3niBCnNgROmothZw5oicp2OkVDGaBQtjJA3c0TgQIgy072Z28FZTRn3XzssyCCT6oa+KAI1zgW3XUHAecM0l/3wNAqetRHfod9x8iANh+fEHNtEEFhAgmcxB9bFcaBUbR9i3IQOU1+PpCNs3R9yMJ+Pvh0okwUZeSwawikgIwr/+VKCQArwARpRGn7hAfdJNI08XZhaC0Mpmi84iZZjo7cKD7yiFOLkYmY5NilfJAiQ4tRvtv+7wnY7bcGzsq3Zgum+JdR3IdDBlZVFEN8Q+G5enelIl6cjrHxvXa8jwYALXYYPUgzfmiNZ2SMP/9NiBwyQAfiTGweAKPLj4OohmvdYvigdXuBz1ii6RFUgyWyzJ+WZrPpsVyhWgSbAGa4j8u85RaPlGPeqCsaECUJnAGxunXXtnxwPWvS0AhJB40poIEAFiA2SBhWjyfLEkON6gaaRDmQsT48HYR9OIQIej4Xe+850893Gj8fPLZrPpFh18Cb1EUQEovtFEPAx5AqhFTyEJawl/SheVE7WFBrLJZM5g2nCULCJrZ+AG0ke3KeMbf+dzcgAHfTZb8BxDpNdv3jzg1GlF9VPdXl83QYVUqk7ryM6kytPZfDqfL9dmMtvjkQyK3pEPYOmwEWPygQrjOEcrU+YklMTIvbUgl3KFJMcnG1wT3aiIjbNwDc4lkcN87LmJw0IRAovoFKwl+j6XgTs1H2nDBBjdbjQ5qSIGqGEG/OUTvAmtQu/Ui4C2kCmBIx8UCUQhHVo776uadXL8jsqHC9Pj2xAgQJ3nWKZ5TyzkzcYUuziIqDWD0I5XhAh0qioysjEo/zB+JxfDCoIfZkO4Qmw1jVjhtqjI6N9Qoop/abRatLvckZpuiRk524tlWFFOeIXkmrXqtz7+5GF0M+oUxDVcwd9YDuTubjBClKvt5uvnl3hKdgfbIRjltOPxFhQoxIlviNw57ziyDh0SyVzRAdgYio2eSg/4jh4mO4eLnMIhrHcbAOT2/o6egcVU7pwwvJoiNNmiUaFZWFAQcKXB5qQd0khck9ObpSZG6mmHguCGA9uGN0IaNeOqcefUgjckAaACUgIF6Fl5yo6vJT6didPrLUrqK/FVYlriunxHolpI2uJHshcqCaSzqDpGqIFEUEsfO2w4q4raOE1fgFJH9bDfUFHZpPAdj/HCeAyPA6HgXIKS+iQxhbNGy5v4dJtGzleyFdRsMBrBEZfU9KGO49PLGN9NsIt2zRar/fG02u6Wzhd0SBUwpYN4dtiJ+rwCDxuIbnJNTu0aidgTrh19Y4MSvxWd/sl8+KxepzSYI5RE/8EfyKWIDqPmJPMUC5HEoqOXqm/OcvHRk9EFnh3QAOSyvAMDF8sFqSOCQoOWyxU0wQQIo136DhuUqRySYFqh98H2kAbmrCi0CEomKYU38HASlkKhH6AoFiQmedhOYSCOLruY0m69WcwX4NFiNl8uYdhOD8yVMTaE7WWNehhO4aKNpMlA0ImknqTU6N+EtVb74eeLn3gGoFHKch+2U+WFDDQ2IgEVxY/UBEWJKj78wh0TrICq6DFuFegHMaNb2hFg6g3s2DhmJWFS9J9v6pFNQTyiMr5JwYTq6UA4tWC2nHdcw3CKUgQ0jphjS8gIMZgZoFKXM8ETlxTd7s2tz60S9sI4roFY1IVKoNN4ce/818eXF0Dch2SBuWr9BCJj4Zfj7uyKMQRjmx0mhn7iNHQcRyeuO58TmSi30Coj7wreQiWDVGTOqYorAfjWFXAQc8TpAeXwFFgHs/J63QeRuZxuwt4Y8g8WcdQbPD51GhuB4XKx3G58EyeJsFqOuYbjx0yHMeCRxlHQM8AIfYV9io98Rmv0kSP4DE4SfacZIHyAqyjoCp5EjQpGBfQ2mUiFRyfU9p2L5iEYOdoy7Pfv7m593tpXJLp2GGxHSFSONKAHWHBgADU7HPmJkyP+73e7OHhHFjs5+QDfXA7KYz/wSrhvNoF/cc1hK/03fbN7oi36oKwV/fHAd8orUN6Eg2QOxiUxUS8ya/4aq8JM6/NajRmucgoQTXeQOErBhnNNXQ8T1tGyt5CPBES76XSyWW8IocJnmEgoZd2qr2F2JoNDRidCcTSDmGDhc8/zyZRAYA5yGbXHEo0AHOiGGbjvjClTAmANVTWMpyWOxMho5AwmGk6u4rPZAjerzXrpUKVzjtPx7XpDriA7ks77kiOjYOhBCsiadMPHZ1ARMx35w0Z2BJDROwzElmkyniEBJWAj6ScJW553er1evz/s9vr8QIx2ksoTbr3mhDDAf7JXPvtXPynGfnAjYdLJor0udCqpMds3+5z65vv37nh5fAn18RN98AQFbFJYTJXQCD1M8v0G9QyR9L8WJsJROc8+2AOlaLruJt0Hq7nI2DLekGkG52sorCG6lChB+6JBD/gdB92+ITUdTO2nn4FsUpiITxemYmzfFEv7dC0V+DEW2fnYsR3Lacj0CpOkmBYSY4chA66SGAq4eXFqFE6ca5VSq17vdTp3hNjdPh6dPqEzs8UCuCPzm282SwKgs2u2NNpNMupuJy9cBabpwqW4SVoPE4IimgYQ8I6coVmFEpqQ6AXeSKHTTbnwtXTNlSRDC/XaTy8vaDI+Z3gzyrtdHBXe54/8kT/iEgu1GnA6n82J/nFjaDCwhZEiHWIjhEWSBo+GwwFwZOpz8FUhgDBZh83BIQJst5hEIT2JKT5zTExGMdJdHAqmTvn1VoMSwSPY2h52qCsIAC4RQbFPBaY4oQdUBR6jxDSCiS5isHwLCsEC/XCDcHg6X85Xq2ul2vD1hjmWEjn/MYYisTA/IRT9DtzEdOlyFm+0JRykFQ7SBWizLUxJBRLhicbIAXxi3RFWmAdc+do15GFYRq9RjJgwk2c4E8eXpDstSQk7fDgWNrxSIDHRK8hQT0JtYBby8bmm4xEkAASwBQmIdRXRV86CL/ijE1CP9oR7JfIj/kPLUsIHs9PggAS9mjxkVgmFifyAct2DVqxY+KIsZaCJguaN0W1qMZKT7FdNw/8uNuvVbk3sy5W4kNvBCFcC6C3mcyh7c3s3cIQvc/isUWv6cLdbix/12mQ+/er5EWglDEpIgbKBvPSZMk2i2xghAjMhSC9ZvsLiVqsNXzgMasIFk0DH8UyxsOpkC5gufEB5IKw/GCA2Re39EEvKYvP8gACNQKHwP8sf/vAv/YmP3t3Pn58cTPLOgBoLyPKRcd5z9gQXBnw4mQ33LGpUq5F9OaMaceB0FmzzBTTUvb/rI23wFHChI07ZSkIWSHymIm1J4iED0Y3zICKN4j05or++XKho2L/5I7/0Z372pz4rrefjpfeFHEsy+z1h+2h9uAFXojKxCyZqMsb6ugEBytjNG4OIGIY0UXJYhjaZG1bGLy9Zp9MfDqWWGiqV1W7/1eMTkqKbqMDG9zgByBUghm/0GQ4YtGomxsGqt/gizvH7+3/gl37he6OX6SZrtuRq+ABI/PQP/cv/tT/whwCw1XIupYDRpfT20+//gT/0i+3q4v3jtFrt/8xPfXcyfuy/+em33fZys4Rc6CH6dxajhnZZOC/cVdTxJtg+TPb+ueLQlyIzmkOA0ANvYCMGgQKEeE8wCzIlWLtHoxAINX0wA9UkLM0C9BNzEND4Rl+wBo6hA3aRshyK8JlPGpG1xj35MRnAcrlwNXAUhJo5SRXESHmHuL972+uNigKxuphsODVESYMAOdE/PITyH/xkAlBvVjqFzwiySV1ok0asPzCq4NujoVscJBxHOYn4UU196sUbE6AgdJur4LscbBZXo0b+R/gaW6ip37AbLosjZpVO2KABPlTC9dDrqfAoWq2bl/ItY6kh9BsVOaYMOJa4S40L9GtnTEp6JCpo25pga78zvQNtSV7b7Uu9viGHuV425+PWZztB8ROfg0O3e4RK/+kBUkVQBNxodgzXC72+CRa1c7A/bkilYeFyBOhFDwFAfcMgtESo28vaN66K3e21s06jif1h1pgf3cc5LVarxdLH0bgIHulykVS8CAxoIzJPK7gjaW3tcAxt8J2XUHnE/MuuowrbMbgINL1xyScpB7VRTStrE3XjRcaTmNeIFyj5EhMtJx4wZ0vR/9s3bwn6O1leZPmg1+cIkQSVUAA9g/MoukJVBukd4Dldxv7QeZxcf9AfDgakC4Gk6KVDjGiA3vB8QXPRQNA+bgrhMirOaMt8S3IjZq0gUbHk9b8ZtqrkrYUGWmcSF0+pAvdEHxyGLmsRjGoF3sxZemUMg+5j2CF60UnbdUQ/Xm8pZDtRBMynDSKD+YpofpomIkNWzJ0xRm5nrryGkq9iMWx5fbxAwnq1XSCzNTrlTVqfQhbuHP5BQ/XWSIn/DtnThB43EFJISD/5xT7aqV7rkiOUdzatU3EwrpCgNaD9hET8w4iSiSVYQdBeFrZ6KZ8rdW91ISMRJfqgdgpWemYQAlE7yOYsD9Ef5qQjXEM+hRFBFYYMu66OXGpamljYe7gzsT4wIZpPKOYYupsmHtEtG+1TmIOBO5p5Oh4F/Zm29PObLf2O7njO+gM2dD2OrhEapaVvLCAu2e2EUhQXlmUgBnEwr9c1cq3wldpypAcbJZEj6dKpeIckoibH6qIN2+P/6yYxXuiRBFBygDo/cIBTP9ZTznKELf1koxg/v6mNLZ3iqrSl4xZ9LcN5IwnqDdN0HSv0gMg1kca3hV+LSwwXhfK76o+3fTud2/7g7uYGsEJbEOhys5mvV7PNerbd+PpDlK5aJnLyOT9s24XKnU2BqTgdgQr5RrBUCtNjahn6wxE0Vj9s2GPzqJYU4rfOICZKfCYgjnCo3ibb7/fH0xnCwEKLXu/jTz65ub3F34xubzlIQPD5558/Pz49Pz2B7OSidA1DwzTJWmNsfYHGU8nLy/NkMvaucjgArJI2uQTsQtPZIBYzgSIIBxgJYZEjloaxs+/iIU3nSKyJ5U3gTfVRCmwjzzOyX8yBfaolfoT5mw1eda3lmPNUMS+yeiwchOoNR8T6gCnZNhiEk8uL7mDky8Q4S+UgjPoR3EF82B/ARkV4B7gHtDnJij4aPcNH0gyRLXQA2g2kk/tw0CJ6xWHNLlb/xA+R0qujJAaVGu6g742ONlqNFuKB6C2YQtsIz5AhjB8FYo86TE9RchqLYTt0DB8ByghwnZymVcvr9bg/ehb4Anhjhdb1dodLTAkMDginlsdSMIbsNqBi2B0AGIR3micf1FL3ZJ1xk40deEv9YET4SuRMDUY69hqavJlQKdUq2+Nuvl5ipHa2VOplKjOuZLVeTicTVPD+7havZLKqglIX4TbxlshKg0+TyfPLC/tOB8JUzxccriwkjarXT46DXpyC4sO+VZymuEa04CtxVHhjh2ql02rTRLdNblxgDsd93CGOzW7EO4t0y/UGUAOzkLgdFyVoSgiAzfz/6A//8v/yf/2/+/Tt3ff/pV/+E3/0X/rHv/afESlRoabi3awT2oiCURRtEJ3SFP+KjybyF46ws9psJ/M5hjKbzcaT6Xzha3S7BZYxxG9aiaM8Dm6BF1ylIqmBrzDBt3S7K+aFcJ35o9YhkMulUa1/9w/+q/+bf/8/+sWf/f7bT376X/s3/sInncvf/0e/is7TWQjVU8VIdqPWoAIHVLBE3zLi1Fy08RXCjMisuZt3qHO9Wm5XRFtk7NU8zwlZ8eFEID5tQuJxvWLhX3z9frXdYXzVRtNxYzXJoaWzPPTuk9KCZGg1sOK/D2gg85u77/3Fv/h//tM/X/6Vv/aPMFUML4QDHZc/9e/++//j/8F//76y/Hu/9mvUqFRrzf/On/v3/q1/539aHH/9b/zt32i1P/5Tf/KP/uN/+Pc/+6P/5h97yP7hD3/z5OtEnU3i2FkJ0z5uYt4XTet/zw4iQBXCYj/FSIQyMS19C8JArHdO6g2oR6j65kDJyI0wK4VNxSq6ATAnYYCKRHktMrxl+AhLWCbUTGdEV/3jUjKGvKf0GOv2uN1ejsdy3IRx6eAY22q3muD5zWjw9uHu47s7vAAgOJtO8W0gALyBEvQW/VRSl8uPvlj/ZAJQzjreVWR7bV2KFcJrN9xUJX7S04io5BQKwgZrPAd+ad0ijwFD0r/oB7vUHLvupLN0Fcu1PI3Cj9eyFpDXDUNemo8j8Mg/QYIr6hiedRy9cMKkUQttmyIC9xA2mWA4cxE/hjridpLr3nvvjbbrDTzz+nRcEC2XS/vLyUdSDPAcjaYGYjADzcu5WxQP93f9fj+eyu33il7ezhAxCmMO5D336Is3cMsEU+1GM2/6NBykEP1jD/1OMeh2BwW+NqMMPIU1GY6RHvpoWctH73xKm950gB7MDtVDC3BL93d33/qU7ZNblwodEVmD1+Dx+rAdz6ZP0/FkPosZjWDLbuv9aCcUErAiBDhGA4gD80NAAU6lw3E/c30elysltBQhUDbyK0CEtOh86XWK73z66bs3b+5GN8PeoN/toupP7987HfB8hsjhYMiZW9z5gLO9m+Fo2B/cDkf3d/ds7969u7+963RyZIXGAtLxfmyV2gAA//RJREFUTGH16Dg7MOVDKlCFV4IkfbqDnZTy9fUoA9JstFs4MJQKe4M6mIsakJ+gHga/R+Jqg2MojzjdHCB58SLvvHnz5t3bd+0sQ5Kbva9KUTlDW8BHNBCS8PHphhU/UTXIAlifnp7QwTYa5122pJziG7ThStGgNU7JifJaN4yNs6ghLDWyNkJCBYLcpOpcC4Tp3TgianGQHhhYc4yWqSa+02i6HLCAtYarVMe9yCrLJUAHQQK7PvEWd434hEmLR412najBx+X8AfxW6z7KFtZOLYExlBRnAklhiYxEv7Hira+Fn/veObSIqGCPNVE7UpG2wHW4QAXQEimJzDepidwDEhOpgV788vubkFfUCNywZ3HE7r12LqFJ+uVZGfXhBN+pPN+vO8FzKI+zMi45NNEs0ic2esQRkYc+6rZcI5woi3ARudN3tMXkKsyWHaqRJZEK0hWlri6+UkKFqXW2dOobqlKn2Be8nYKV1Ox3j9DcN8TzU+Ji+0C/p35vne4HQyjBf45QDxsHaAs3w3cqRvkol2jzFxVQEsUt2vVBtxj2eoOi1261Drs9UnW1nyXR/2q6Xa8O+3KjSgSXdfjnY3FqFTUJjs6nhGPwhNqwBUyGEJyUEvpUS9ks/TQpbBGveG/NmdDngzNzWu28Pxy9efeOmHg4vLl/80Be3el2v/PZZ7/wi7/w0z/908PRaLGc/+qv/uqXX3359Pw8eR4DvbTY73VvhkN62GpnsJWIB+lst5uvH9//xm/8xldff0kkDfyi2IBcBP1mehAjlb4PyMU3YELwUI5oS+EmyM6JrnAKuAOUHAGlsYSbm9s3bx4e3jzcjG7pBWRgAI+Pj0+Pj8vVkjLDm1s6Hsk8GuJaDngjQglSQPP867XebBP3d3p95P749PTl118vl0u4E1N3nMffaja6edHr9gB5nAjoCvK7xlk8ioMUIZaegFraGv8IAdHUWi0jI4e9ET5w1jS+iauqHJy8EEpVKhN/F+1s0O8TWtUb9Uu5BIitfV0peqdtmiJwbbhgpAk7UBMYxQ6Sso5YHZ+qCBqoBFfFaU4QToaCOZUUNMF7gpXUydUkSOgMvgzX5piUlmUq4yBKTNcBzrCECgGxAUNEDd5MMG/8gBqR0sSdDdNEYDQGbr02lJuPs8N3TsGlMqqnObLGXqfjHVcfB6+8e7inZbHvdPKJtfNpQ99d3WP9+gBbjEsCx07KR13KLo2GL9nGO3RpgoiZpK6MQwEeXcJIE6JdrMkbDv3Bw/DmbjBiBztCjVCP7calIGCX6lSpwGZTuVaTM4bCkeQjO+zCWzER1WT9N3/+3/mf/eav/Af/8V/6j/7KX/+rb372T98c3//Ol5+juOiMpnS+ENNDsBBUqeL/2UmhPKZEhsH+fLkYzyaL5YJgk4gT6VK5FJjzlIFrQNtRJM1WdWKf3iDdV2wISaedwEv3IZX2sVzIRpSD/s2f+7f+F60v/8r/6f/yH/7Vv/7//o1f/53/7r/+5//O3/7/vkwnOhYX33TyDI1mgKcxnzaLiAE1ETVCvfC/TrWi5N3NLWr3xeefz6ez3da3AQIHCA5Hj9JjARtwabV+mc4eX8Yk5ZV6A1Gvtt793lL/2fVU0IYIr+gQXsYbufA52iW9rPyv/rf/xz/005+WF//0r//df06PiCjQH5WoVPqZP/HLn91f6913f+2v/n+IguBs/+b+X/3lfzPrdeY/+Nt/+7/4Z4f9y3/59/7uYr16+OyPf1Rb/IMf/FNyOPL5m0++/+7tm+Xkcbpe0ydAene8fvLZz/3sT/1c6bifr10Ii6CFaC0BDrJGgoAoUWHiM+qNNFFLZATMOGTXqOugHBXU7SMSfvI3hbIUoyou5JstpOQ+VygmFBf3pDSD26VLlQ/mczrVylcCy2atAtMLTLJbEJXGE1V9J120W2+JzYpO+XqZjF8EcwfOdCPs0wRkQ8XnX29/4hmAmqsAfdAcnwiBp7I14gA29qkC+rUx820jHAIJfjrOoCZ4Nsrbk9fMIKm7PjImwHlX50T56KykUK1qpP1YR2qMk1zibbtYQIqGqEVG+h4VR6RQTbJgPDrmQy0E94SzXAYgOtQdD+FxCR8oXK1Jo132brZcTBbzycJ9V+QB4eBNwDolIVwvLiDEIJJvJ5Ed9CTgjhiq7mh1lhEprZernfPEtP/UPySHDqZLMDD8Ngcjmj8BlC3XAnNQoShwi86SB2E6ecfbwo0WXXJmZL0BFpPnoU0qgYt/uZEYdHvd7rA/ur1pdfP34+evXp5fsLDteumyqPRjT/YSKxlsn15e3j890YcQB9pWphVozvKs1W6J6bvtHqSPWUAmUXK5TYwO14gNiqxzMxiSxuCEIAlxPX39/ssvvlgtllTeaNS7XdIgVK5rdQ1nEXAVjg2FcVCDQN9lUV8HCYg6Y55AE7Gm27hAtYbtnT3tRg2AYSQA6L2jnng/M0m9RYSVfGAy0M7ldPUQfg7vgnKpg070dLyOLDy3naaYFSuCrQh4fEeZgUKNfE89FCZoDpxxdo2z+3ZplTek24T5ArzyB+8M6iNcZt91M2LecA1vgmlqpDEDwTE7K+TDMQ5g9qCl+qsW4TAcZ4JMtTHdi0BPvOGoN2YHbaOHqBgKZDWS57UcD0rdOI/ygKrkypSBzxQneqdbWqfN4Mnoph5VrnJEpp3J2ebzBemfPswEESfoUwVsPih38AaSxziI44kwk3gBNjmMEYEg+1ix3UtP1obbsIUwErkZgxxe6AENJ1pPf9NGHXy0ETsYnyhpYY6mndTR+JkOfrNR2pDF07Ymz60sRBBnQxqxeZmcdqMdL3y9W4gmojBXeod2wS48Dd3Bj1ItbKBeNxkZf1N7v38n7acd2/pAZBDDfuiWFL6WSds3RyhDi9YVG0f4ST3sw2ccRgqkOIO+cYSNU5KdnGA4Dj4c51oOpco5BAASkvWKzm2v83Bzc9MfUPvT4/NXX7+fLueLzXqyWi4OZPzHS63UIkvu8z8Hch2MOF8a52teqxNpoVdqXdXbmjgcPBz2BEp4RyiMiGphESiP4hmNHkwVMRlAAH9X9Hqffvrtdx9/CpEgK/Te3jlmwff3vvc9oGO+cMbq119/HUMJQiudg3g6Q22uaJBly9Xq8y+/IBL/8ssvJtMJ3YSGdx+9Bfwwfo6g33RaHyYDI26O96PJDSwxFkgB6frDAUAwnc4MHyqVeArZxdfp+O3N7Xe+89ntzQisgMPvv/qK5B8z2e2cMoQmI1piX0ftUJuYVIZjwAb0LoAz1uG7fvdfPz7989/+7R/86IcvkzG5MwIm9IOfRPCA/KjfwyEXnQKmgdBgDWiC+yAfAGZxraE11KcyBJqJljUyB1cTqzuOhQJg8pg2LrFa/v/z9R/At235XR94cs7n/OO994XOrQ6SumkaSS3UEiDAQpkRYJBlzJSMh3INU2OqjKeomjKmajyhxmWq7AIK8JCMQVBCAQWEZIlW6Bbdiq0Or7vfezf/48k5zefz2+fe99QN7Hvu+e+z99pr/dYvfn9rr702wJYYp7ak05Rx1lbFZ6OV4X7fd5KSr/CDD4nT5BuSCGLqWDANNwSLqJciIDnMnp1KxYUaKUfrMRTBpa6UjdDJIFx3cTpBcxGwnjxfBBbjZoq+6aUITMOxINPlfO7Tifl8peBqa7RLzUgW8pauDgSBWjn/II3L4/aKZAacllC+Rc+5zMwXS8yJIzr2TKbbaBy12+VSeTAaTMZjukPl/ds+tsSVo9nkwdWT1588ev3Rg8cXT1EwonOX4BVGXiuXW/U6VPHZbNaz+RQCVvECEDJd0x10LxIALMzpYZt1IZO90ztqoHPOZRKH8sG7TScTeAuF9EmT3HsbmfSMD4EXOok+2BP8k72Rt/fuvP0b/+B3/ON/+DfBHpObJ7NV9o9/80s///FPBXKGHZlqtQ5fSHbQYjSWIKazTQwt5xtnb/r9p1dXg9GIaAXE5yytw2ZCDOYGczeoBH3xlf86H8QM04izKskhkIVfeu644otDiVYg0m6rDUitHR39/C/8zJNHD5ez6eWT+9/6x/70z/3cj1xePXUsyb44HlQpl0+PjmLcd+WkBiJdoQAGAM0gwJOTY/acnjRfoJm07h2A2XwdLw4DJ1AVRgp55Wq1PxgCUa5ubskEVjhBss2dj2ZtUmCAQC3ZPO2w0WVDpD6cBFIQBbj7tv/s//GhXvH+Tf+83P9Xv/AbnCE/o5C2kEm/6yPf2SvOP//qMvf4F1+9HKNXveOve2cvXzo6nT/55Mc+/tla8wN/+b/6Lz71q7/Ye+vvO0vdfuJzv5Uu1P9P/9f/4U989598/9d883d895/LXH78849vNqnSX/jLf+8Hvvt7P/jBj377d/zZdzbHv/o7rxSKRRxEvlgAShE1ppMZ7gIlAEPhAlEH2IvrI0lAoLh0LAitgD903NAfgFCDT6JKIg2ETqXerfD+iV7H54WQdQAHfO/Wt4kUMqlSLuvoQC5bKxV9yDWbq1V0+66T2GySy9FaAIHdUatFerqcTx8+uB/Yh8wQRgs82GgVpj+++IpVgHKFdLXuY2AUgjwcPX/Yl7OhQ+xTHftoD71RJ5EXccMC7Co75+1EmSTqJ4Wfb3TasKf9GN44GyX1C/56Vp5vfwN/KxVq4wj4BPvkuBc62d7ne0SulQqEwlwswTEF2K32o5/e8QdLohP0gP+Bt+BrFtcyX6/VTZf92S1iBg6BZzr1nfTrxQIO5bkcbsZiC2BaMCtIcTQa94fDwZD0dXrb70/jlZwaWqyIrJ3wHwkbs70xx3f88jgn7FQw0OFZnF02i9MFyUIVlMO/hMPwHg7RCyWHS4UFVV/5mxOQCxzxeq89eEAOMF3M0BoUBArBcMmUcQdx9QhpOEO1in27bbfaqCOU4PbH0+lgNKQM3jaaVtO8de40XAdv8CL4983Sh66WszkQYnB7MxqNEADdAO03mz5jB4u8jRmTd1FUpI3FEgyur69vbm8H/QHf/ZvkjR/98WAw6pNFT8CtWEXReSjqiXyTLSGaiFy4P1gaDJNviXpsA50KRVW64HC47DlRDCeCZ1luIHU0GN5eXw+GA9c3d11YYQFspSqieBijs/0IP1SM/CmAjmJ86Bqspkk6hOQ01M0OiCxSxvl604B2fLkGDENCkgaahDqu90MKibqqnPhT+pSotj1Smm7aguBFBAcHxLSYdXq/SeH3DEZcHxm3xxWDPp24iJqkOF6rll0SPKJsIXqCdgMv8Ms+pFUFEuRcxMknDMjBCApwTKZhN3TfuK6uusFkaZYiY7KhQpKolNzGGajgDHig9ZqeKQQ0M0K2PY5uxX/UVV+h7LRfTz3XYQ+8eYuTbjb67JstrPxwaXxr/s/PslFffA6btuzAv1ucjS2uxVlybWxxMqpGxS0EkRagc0INx0ZjphmCpii5a6KGepao04Zji9oPW/Iz6Rr77MBM1AZh2OHgIt9JgTdvFP5d1Do+4vaMUN1mchmdJ55xnF8SGTmAFx5azijSmHuK9ClPFRCAPRJ9e+3Wy3dOscrxcHx1df3k6dPbkQvUgGpnm6WrcwPZGtVynVhF1ZkChpBK41479fr50ZFThiol3AtahGrQGnqGC0V/6CBWj6YllJuxO4K4Ic6BZSEDcy4WSQBajVYb4x8Oh7lCvt1p1+u1R48evfLK5+kEyTbQ/+nFUzCTIxoVnwg6Pu51Ou1arUbXyMdBOYgHp3n/weujyRh3V280CG7wD1A4HY9vb25gBcySeSFtaCMegw8STiYaCeuc2FJ3vXaUExHBPRwOsYkuQXYum9P8zYl9yWs83eNcSniPIZTK1VK1Si2IB2JwxI4qBzwejCcPHz157fXX7z98RF/6wxGWpoWkfPF2u1Y/6/VOHItrV8sVWoEYXFaAmQ3KAUp2qqSiJkzDZtM/ndpeXKvFH5bQ8aa30ACvCM+zmU02tYiZHl6J9OGhj/CUsDx6jYMaTsZEHNkiNXtUBw2BJDUH4sKxo1qJLnkJarRy4gR0JpGOD43xxRU4OtihUIAzsyl6WPftoQVUp9VogK39IAVQ9WQyh8n7fa3uMkrJ2nSQB0olZoENVnAu/CGi0WtlHeSCckCk9zfgUMBWmsi67Mx+MpsslsRkLnPFJ7LZ41YXNRuLg/XnWEBgrGK5VlltN4/x+GP1HA3AlzU1hHazVnciXKd70jsC4/ITlhM6UAY4TtrqlCZ4hac1AfDpT100YC6VapcqtXwJ0rE9KNvC3HjwT2uMJ8qQTGKDKBLwV8zgDSgBqIOVLgbgSErv/OXf9+EX/s3P/Cs0kzoataNv+vaP/uSP/xShEm9LStPpdhutJvu6aC93EiaalMnmR4TR/u2QpM6HypZcTrvOEXJ5sXhwJSK7DWEG4dMw2ET0ibvBPJzB5mA/xVacx1GgOhEYnNbvkGKs1LddrT7/qV+8evqYLA7b/sDv/0/e/87ex37hR2eLtbJBYWADHEin2s0WZXaxRnYhlz09Oj47PaUSyKjV6ugbiT0dl02kT3lvj1AQFjUadQIXwARiyFvp73A8GU2198VybRKcy2nARmehGo3GoAcbBGjXbNCCi33/7/u2v/K93/jX/tJ/+bXf+l3nlf5P/dwn6R7xig5Shgve/Y3fead0+5lXvvQtX/81P/2zH+Po9/zFv3r5hU8ev/2964tP/sLHP5MtnH/0I+/95V/5hdN3fN15Yfr5q4df/21/9h3d7T/4u3/1b/y9vzNebv6j7/zBX//ET+/L7/rB7/no/+f/9YN/93/9/80L9ZPuya9/4mPlZhOPEdMR8k+fPIVE2IjHGI5HGJfHC3lCsI4x1lMAiEZwMMYmTjxskY2ILDaQwxwMDMEnrDu6QXXrFUxGQrVyqVWr9prNXrPRaTbOet0z3HW7zX633RL9N+o4FgfBVOotWLxDPlDy9t2jx49plFqNKpFAwqUEij75ygSgUEzXSACCl1z0fIceQJJHIlBFFW52hOiFZQSaT0pGMf66hbOK/2whH/b5Zl/GxDFK6fK8l2gXQnX91k3F+lMUEF1yPAiHIDSY+nCAcL9cqaAXqBS+HEKokqpw9JAaMClHJfQdVTMHospkCAfDhlWRcdom59ZrzJQPv4uuZ2esiHmJLgEpRQ7uOOUHbMQ37hjSkb2KKWJLPKdgCDvcOCeWYuim34DI+cqnSF1rf9C/ur3hcz3oTzEJc5Ic5GHqJMGklV7ii2l8qYLZea2KzdMTORe6sdqs8Mv8IKThZXUckd7RIwrwDR0kfXzDyaiO1DlWJzAHBdmR8GCoG9MJZAFCXW9JIADZDqnR1c0WV0SibwIwX8xIjMZkFjOoggvVWhWTxp6lxLi5pNnII9Qt+zgcTogKS4G5b7CYTEghhv3hLcigTwCdOI4PmuZiaEETwLMERSJBJDyJdWk8qlXOvXAJWee3HxCWx4hSyDFGBhzPoJtL330BnUSsSUR1jlEWNiaq6FOhMJEmXS80y5VEFKpy+dSC9wdw9PQRmaExYHOrhsK4EYHZk2ogVC0CzgLWI1QD5K06jI+q7QSa7BSv5DY3fhDRJZ1zTrA4m/zDSb0CGeJhtpCpVsu4yJhgVm+4cFcCpRpgo6OeizieHh2dHZ+8cO/e29761re+5S0vvfTSyy+/+JaX38L+3bt3z++cn5ye4Cdg6hw5OkiGifpFsyEdsamzpRymKKCjuGkwPpyja5BHZHZKR7FIQWCEdwfQJvqjgUZ3DUt2NACgH0/QdQGKUDiY4A5ySb7ZKGOxZ/t8h8NQh/lOiiWitJwGn5x6/pMzSVW2EAeD3YbJcAWxJafZ0QIkTuDERjGKS7xO1gkhnECWSAr+E5TYQcAUggYuidL81blFBW5JE8mW/KS55GfSLtcmHXHjb+w/L/B8nzrZT0omR5L6o8hhS2pClTjLLlLhAqqBHP+F9UeqZU/5RnC4KQBcr9s96nV77WYpnQYiP37y9PLq2kVevf+Fne9ShVyxXq6269VGjQjrfBbRf6rsUqF1ADh5JIgNEqfrJda7AHVsHWwGLJNeEmsweahFu+gIVkj63mm1wWDoMwW63R55qCvMDgZnd+6cnJ1A5tXV5Wuvvfb48WOX3MG34GXXeIslbog+1qqVk5Pj4yPXJ0XZ8Hsllx5v4wrgPjbjKCdRDZJmE8DfKl5xiM/A6DAhuIOs4aj644QrjVXvFQPD7CF0AgSORhwZ07z5hvVcgn+BDhwFbkpYGStHU1O40xKuEwI2MZEMz6znFwcvbvr9h48fg/sfPX5yfXsL1qEvtElzxPt2q3l6fHx2dNxtNssRfdSFGMSRbJzKcompwOUI1URic5hEAXAySFwlJd45XF1InFwMNWRwfMB5LNGH0zbxKjSKkZI5iBKr+4nmV6P5hIjDWfhB47hKqnqG7ENvsQGU5pn6AQ5olxbIxGAIO5pHDDxgYwQR2EJFM7zeaglfSGlorpTPt+sN0ylisSmREzrpBQDdpcZBPYgmHAOVoMQIghinn9djmLcgbjSWHACPmVg+ZIAgTVeKBZwILeJziads1NNrtmApqp6sCQuJyJj+1vDa9QbR8/HtzYhLDJfeV6iWKq1avVNvkKvQCgQDtakM3+jdYxASgSO991ErbwLQk2ByWBb0FNLZer5YRYL7FMEL9Rj0h9PxhNCPd0HHsE5cOf1iy2XzzUaTiEkt9A6CI4dxJAIOd07vfehr3v7zP/OvqZjCzfbZ133Lh3/qR38ck4J2zI3vbq+HlNBSQhXqSt5EREvWmxqOxrPFwjvd3ugmDVmjxC7X0GnDQ8iBG7BOtqo6+vtwETqxGPOwZzJR6ZshsGPKHGOvlYrrdJtA6hl9lheHQAz9uj/8Z/6Pf+4Hf+nH/8ajmwGdxUAQAbqh4cQSQMmkFASwXa7J3budjta0WkYJiuxmU2+j4Q3a7fZ8OkNzyBjrwMpiIcnrUFuMERAwkqu+YkLtz+VWdHNPZHYzqERfgnq1RMXOZBrds7/8V/7a3/x//+XXx8tv/tbvPC1e/ouf+BW8ChyHRjw3fH7P7//uu/XFP/zHv/Rt3/v9v/DT/2i+P/qBP/FdP/N3/vr7/9B3ri8/9W8+8bl04eybv/6rfv4Xf/boLR9+ubEd7lZ/4Lv+wnJyXWq/8P73faBVr95954c+92sfu+2P//gf/4E7py83K41//WN/71O/+av7yGGWS2DRzIeUJpNwGD68lIQMRxOmU2iAfFiBYkC2KI60v0yv476Xm93RFs3WvKEnIsjnLIHJZpKJPU4LadSq3U7zpNvpggdq1Va9Bu4/PeqdHx2ddjskusd43k63SU7umrMOgpsL7dPtRgO1h5JLZ4LYnvEj2kbr0THS++vb7b8jAQDahbgNntL4bKN7cflhSw66p/LF3whflKNVNo/ERlmsN+JWFIsP/hFl4iNEj7Px1xq8t8S3xkhVG45F6wZpCgufHM5xeJuYRAKA2aDTDt1odZpApVwlIibjVZFLuIAgHtgydkNUr9FkzJCjkz4yjxn4rT3EA7iGX+9jgBqDMIMxffQSUoIYmDH45L31IWvsmHTLPUh3ZFh7i5DkFDCyDpzOLFasJ/eNpbhHQ5/idsHHSax87HvbcIZkDlwTr5CXjECQEOlwe6QI7NBSrVrFAon7RGIH21rNSqVKcBP+Q5lzYByXj835SNAI//jHWceJVz7stRa20gPyn80hhaE3vmwlLcsgx1kizr5Btwyl2WzJ1wSVaABjBsVTMw1QORtkE1aHE7JoD0K/7hpHAvNpbxFCYPPGy2bh2AaViq8hk8oVVWgTUuQwFqQTsAoxB1YE3FFjFI+5kbAahtNV/qhxXKtJqQ/6TKdFKjLxufUgXFIdKOEnXGj4BGQTiWJ1HFkvYKyeLdC/8FQFNzDregJb679oBtXBXSYv1gHii/IJBXhVlxaCLIEbhBrLY04XGU2pkK+gl7WqKzc4CEkPgDjFUpUwUOl2WucnJ+enJ/EGpBapfctnL5rtdtP9VgN7bjZqFHjH2956D4AFbur1jrpuruGDA2g1IPT65mY4GIEr6BRdgFIwFFxRT11iG7fs2rN0R6WM+QD0Xb6GXYV6p01EN3HvNStoTqwcTYZFVMVP5IJMPKx141niBLseOsB692S50YstqcXKYlMj48ibC8eW7NhKcv7Z540yz3cT1YgjfLA6PS6HPBfFkkqeffjyCrFFjNXRYwfRvZmDfpLZJvMfLMf/hMIv2ziYHE86xf5zquK3R9iPUoedOPnGkSD+cAnb8/3YQXNheYLenIpGp7jKeqOtqFHXxHHExzfSQnC1WvX05BhnSP56+fiRA/+DgffWsRt9WSZXzpfqlUrDl3QRg0xT06lyLoe/6NRrrWq1UszDm8ls2h+Pbiej0Xx6uAWUSWHprVa7HPMGh4MBrgDQUKtUatX62dk5pyAAws7v3EG5YsbCRbfXheRr4P/FBd8wGTdVrVRA+xgF1of6xWzVFtqI7eLgBIt4JyEg4EhkCzHxfroZ7gcB4UFRUDwezemCE5sN24Qvnnaa1DNlcwDb+1fsBFAD06apW/iMs0Iaru0zpy+YM3aNDrhZr09DGB3iPQY5Qns2i7t+GBnVo8ePHz56jIkR+PFieAVoIAwBAXt44a4r1VSKRSOK2ZrE8U1JOuJSffMFbqsayzBAdrhQ2nQNGYxV5+a9lBRnxQBkpFLizB9jTdz49YldH6kS4SUJQDnvOyLpECemiykek4tCf7zZAyh3AgeKgnWi1dKkqvHFruPKDtbmkD9NOkIEA+k2551T5KxoFGC+9B0nJoGtlr42k2pWa4ZkH1Hb4ProJJdXKAHEwRdCkKrq/cW1d9fX04UDMTCWTtFH8g2cIPSAlSiLA0BkOCOf4iqX6DIxBUswjHI6nfHNdJUqHBm7hJXLi8M2utyoGv2JMReD2xkQ0BhN4ylUvFWt4TVlrDOnfV4CKROVRtMJUg+WprzzH6NsaqC98PH17D6dw3mu95ndfh2LPLp0VKwlFVyUNXZDHOLAFH/QK7qL7lAV0YMORoXW2ejd+doPvO9nfuIn49S20X3h637fu3/mJ386UiyDCrk18IusyuCyWKJ+KPFkOru4vCIHwITpLDKJ5IlUvNhoNNrtFgaIvsc4viEy/EQ6CVpiPBVCGAMBeKVwG479o/RhIzsoNAoUyYdd6hpDR0ma1Xqvd/ahD3/7D/zpP/3z/+t/+/O/9jvVen2xmA8Gfa4Fm2poVEYvajUYO5tMuRC5IHWkD1/m4PjthspBxuvVCihCbAJlcKGz4QP0Y33oEkSSuc2XvlqL0D+ezsD9QBP2vYEVBKON1Jn4PLgX4UW1//b//H96W//zv/Xq6y+99PYPf/1Hu6Xlr//6K4v5FP8Jy9W67ebd3/S99xqLH/nHf/sbvvWPF558fHPvo7/3Hb1/8M9/4g985/eur37jFz7+uWzh9Js/8t5f+KX//fStH37bUf5mMX7PB/9gVfa2j47OOu3j5fjm9d/6xIOnXxrN8m979wd+74c/+n3f959/TWP/a1/8/I1PNSxu+30s2qkZlRpNw1WYAK0x8jgloEKtuC82eoFuBmTxlhclYX7cy/dmICkzTKzXqy3gSK0GfqiUcbCYUyGX3rPTrIG3fDzc+T/FfL1cPmqREted61/UFUMF8RsFi4eSZygGLIuMq4SOXFxd8Y0pO3Idq43HSgjqAkjhB37gP/3dCUApXWugKyEHNhxFIDM2g6vqHxu6o7u0V/RJpxmHldghAQjHGwrHObqNHlgqtBM58QN7FdeyYwIUI738jpUTZJaJkO6bQ+qucx93FEgy18iene9N+xBDz3ENgIHVwkVRauXKUbfXrNedxIJ6xfCDaNjMjFYBjugwzbhMLd7ErhB+OCOcjHuv4QrRV8xSyIrBbbb4C28ZiDe9Dyj9bjgd6HfcVw8kb6IW2eMfHYeMs7d4NdTBO48pb0RS3XTlk1vD2WwwnY7ms+ly4S17XzFIpuBMeonZ7pacwhkRRbzfSsqwyKezmF+70Txqd497vdZRr9lp4xIzMTYWA+pqJLFPREE8g5O6LlengploCgHAgCFlkGqnYvDJR6awPQrTLqxjcy6TrDOBEHbn84aH1cpFK10DB/flsjwcwdePoW8xd8VKq478Sp9Jsofm4y2xDif/pHNZWLHcbslA1k6Pc+SdttQa9IaeR2rhCHzEbbmNKkT0cpO/IqEYt7EHSe8SIws8HnYmH4ivBj+5Dt04oM0WXK6SdMiuW2j3YkqYU3N0MjCIT8xsjrw80Ufa8gg/8J1lDa+KZSYv6q+WSo1KudNq9jrtdr0GdkPdiTrlwPk4SO28WMBOq1XgP4gn7b35fLZACTheyPoAeCne1QGYiZWEUPmYfcDHfA9vu1rM8QR3zk4bLm5LZuuz1N5Lmc2WxnLXvnzw4NH15TVGB0scqUq7xLvCjTc0OWOA/MMhOs7COQMDwQAnTjH0AEerF1OaPhyCjBIUxUcFcBeWhwhCz+G43AoUTlsJxAiBWwZXACVcyDcbPxN7SDYvN8VySw7wN/YPO8+OHzZ+Usmz48lf6vRD8aRem5CM+JEUiWE5/vAdxCUj8X6j185bcbzZ1XKtBPJcwuSN1hMi2aLGN6qyP4fg6mblh2w/fMebtqQA2/N9dg6VPquWnUOtji8mkzfMIimM+GUgwV2ytKioQy5hqVwEz8ulMrEDM3z69Onjx48A8aCumCycy5ZyxUqxAoZq1gCW+Ch0DOBZLxW7jcYxqSVxIp/DyiaT0eXN9dWoP5hP5lzuAIfNYFNEmOl02u/3id6gwBfuvXDn/LzVbOF+gfGVWo1eoz9YsTn+cnF9ffX666/f3t6SC0Me8QxP5Y2ufB7YQn9JV9hQO3queXof0rUmB8PhfOFQ6Hg8+uznPvf46ROUmwy22W5yLbKim3xHau8TWbp+87c9nkfjDXXCTT0TtHOZUEx2YBTlvfngoLWuAJcCJcI43TiGjtsD9+uf2UFC+H0wBc754ePHX/jily6vr/qj0cQX4lqA/jbqDWJnD+zf6ZCAk8s7YZc4FSCM8IAPHI0nl/3ba+DCZAxzDDnFgug+k8EWnRSw30ccyhLF7ZpjFjptojW99LY0pJK1pvfr/VanunfdD9K6cq7QMJ/zgTH6s4oXOJKjw4Mi0LNWcWyo1XZ9p1IZX4e/Ub3IG/XKPukBtqUV/HKl6ts/0NvE/xqbUqnVbhMrNmxmywVk4CQajTqgBuKAHUQIUA+cxHuhJugVEAQnafrqjdaMNaxW83jZE0CWLmhd+E/Emc1D/2Lm4LoR5/Co3g5Hi99Gl1Z0BKOOUEptMe/ICaOQBxbfrNZgAH6CRMuVCh3uw9sYy4/U3pcBV4vFbrttXoXH8G5SbjKe3MSMGjpFeoRnw9II6OgAwqAVwAEX+lwtqHqxhhfQD1qKuKeaOg7u7WfKGmZIvoBe7DkMTz2GUSS/D6QLK+TGPlt9z4f+2C/9+D8ElMHau1/1B+4sv/DLv/EZUkpgIlGTVJNqSHdhDpo/HI0vr1wWi1AP8IDtVErit9puiJlHbj2kT+4ahCVMVdPwHXQHI0L9jYa4Q1Vej5J0kFL8QrWgCocPq6GH8O3kpeUSxNDsvvB9//Ff/Og3vO9/+R/+64/929/CEBCK9/8XC0eG6EuYDKoG23GR4BHkTrVUaPgoFYeDPvZFSpY8x0tUq1XrMA4mgmQoyT40Ec6JU81Wg3A/nc5IESfQgF4ZXAvsIDDKwmiDySGysLlPCvLf/d/++6//ut/3Hd/5J//wH/6O016v2Hr7u+70fvPXP46ZCBTTxPbtu37/97zYWPzMj/1Yv/DWD//eD9596e2v/Pj/+OmHYxKA1eWnfu5XPp3OnHzLN3zVr3zyl19+70fu1vef+vynz975Db/8Q//t//x3//pP//Q/++mf+qfDKT7scblUXY2e/Ni//Ce/8+lPvPbg/tf9kT9z86Vf/vz9p2gRekgH2522GkinMKx9stLgFv7jCuAYDhRzFrzwTwjqCCUWQujHMRqKC2J953cD97mmFA46nfKZ13xOqK5otCZfYj+fEYOxYnBCkzyh4OM32BFsE9TFe1eSF3rCWEgia+bMeDJ7/OTpxNEgDvtYH76Q8hCPOG76u69YBaiQqtaccG9kDQnI+Gc/9WvJR+MUeAnZUS9xb9wEiUClvgXKNO9wdTbvHAkOIlxFVpCM9pqy4so5Ts+pJ3TWMpiTqYFjA1u0j4MoIpiQVuBbtVqhaXQCC0US8ImkE2Xarje4Fb6xfDwLvg9nQUYGoEYAwEvaRJ0E4geQQStYqvoNXNNqk0yXHseoEhiUauEpzOX/dOq7k0AMACnCSWQPjt5wjXCbimEJVQMiwglGn/iLtzQI8QPGwSV0QqyQGJBRx9lvOErfIrl2wSIyY28MxPoYcIb6QajT4YjcTZi8xOOsk7GNFIq32aY2+ynZHe3GcwUk+PhZzB3nhdxhJ11LMjJSmhhsWAT6N9iImM0X8gDZeFKnJDQN7Gv9akyIH3XWRPPAa4TqfNzJdDQme59CsMsvLJyLTxCK53+VMWm9wdKZxKh7GUUPMO3ACXaAle+QL6ridNECxfBgCUvgIBJXMWJTTv7eY19qj4plnMLf+Xhi/ISrXKjvy5HfuQ6DpkZL3hvwXpORPnAfva3kiyCSTrMJs5azOb4SxpLl4Dfhm/CcNEAcRrJDvDYnoiaYA0rnJw6UvpB/+8r5Wr2CQpaK9Vql02j0Wk68A5ijPYQTQQ+QKzIrwj6GIFMDfNKlRAdRNII3PV7MJv3r60H/ZjgEwg195BgoNieZQgVh83g2mVD5nbMzJEVnzU5n0xHeKJ6Ng/l4iSdPngwHQ0yTDmu7OmhMHS7TGz0GG7kNygAbMTctWNZwKsbhtPNdkgAgO2Skmep9PRtBTqYe5BIbpTBs66UPVkDxOPimjWvZ2EkuicLKOamH41GbFcoRP/+hLYpRVVQNvYdqPYFDTOq1tkNVfJJL4odKoleBngR1ewfHdwWs44YJ5ZSKxZ5t/ojL2ZKfScPJlpxl4yzdgHvJ/vPt+U8KJzuHwvHzTQf9xt5hFvswmQ0qwhHJVZqC92EUlkVxCL14TPa5BKh2c3tzdXU1XwnXqEK1I6qgMUYYwk0B8eTT+3IuD1Y9abePmk0iDTUQngfD/uX19QhHudsscdFYgpqBP3PwBf2P53/WJ0fH73rnO+/eu9dqNAlYcAPlMa0sl55eXt72+2gC/oPCYDs8Ic2Sn5K4+q6W+fz2+gqyz05O75yfQSQ9hywauh0MHjx6+PDJY9fan88fPnz0mc99lnwDm6RmkhSMB6YFpjLYUBUOALkFKxQHyixXEY55C64RWYqc8LSUUUWMSvpfJcpG6RiYLJAei4atnMgCqqPneLBYjcT7k9e3fbo2nk712LjUeGdWwyH/3nEsaYo3oDqyScTAv2jCxQyATrej4dObK3rnWHtiAEhR+Wv6JVw03Vi7iCQe3jG+dNrB5njLGBEbH4cZ4ksTrOecdfLDUBhwarWgEysSgJERGHG9WqyXYYkOgffarTvHp74Yq1prOILuqC3hjH8BEtPwfzge8+1NSIFsFq3hpw0IOlM0CmhYbNezlS9tLFVwemU0DcrLhZJRDWbEyPeWdBGljZ4jIGIH+7AL7hHUyAHoDhxO1NbcYLfD67p+xngc9w18TRsHfSDNFep8LgvoQF9iJCqFl64Uy41anQZiXue8BmTiSLVeLlWQCbGfrNGgut2hKKChUi7fbjUxSMIlJoM/RCMdtZ1OiZrEA2IzwQZIRCeM2hi1s/z32V0qt5dINgNovP9R4n0hl/eTHQURNuRXmzXKj1IJxxeOcwsjsmZZsjAUbTAev/2rPvyRj7znYx/7pVyh8hf+6//uR3/8xx49eUgHXVButqBOCMetUDOg/+nF0ycXvlhaxUYkJqWCe6JGtVZptVvISjS9mNMKvUON0CX9K47E38FjjFeGclRfBBl6lnjEwju98apQzgMBCNj4BOBKLpX9xo98zx/56Nf/rf/xr15c3BASSBunU++3KFYNCwFtQR2OqOXUWxQe4hA9Zliv+zIKghTqSqJOa4t4xyDcqNfrU+cPjyCQmjy73wMVKpUyhReB6sau3bSC1mypyE8xtBIxeQt70XKNk/Yy9TM/9g//t3/yd37yX/7QL/zsT7Xuvq0++Mn/6q/8P9Fb2JBYNeXe9ZHvfqGx+Okf/fHXH/W//0/+x3c72b/99/72fFP8lm//nsWTT/zUx359mzr+Q9/wno994t+88FUf6W6H//rjH1ule//p9/+Zn/uJHwUVnX319/7f/y//zaPXP7trfOQv/uCf/vRv/MrV9dP5vvcNH/7wJz/2w7/9hdfwbzRE16q1angbgxBBHHBG3+GQOaJYBNEgB7PSJE4hEcWik3fCOP6eMhiwg80u7u/q/ov5LMGgwDwclsCaC1Hi1ZJLSBbBLd6vR7DwxjE+ATgN4TF8XAfmOlNjDwzChdwOh5dX12BG1AJ1crpSuVSvN53PmUo/vVx8RQJQ3OMrEnLVk9gSzqKP6FD0K/4JBTjhOfb5VmvVFfNkjYH4JGXitugRPXbiIw3xE1xGEWJH3KW0j4H71WAbiIrpNipCeZw8KmsZeJoCl+NAgKCwazoB+7g0TSyMiJL58G7Wd+Kt1/hHdBTOouiOd8dz/xoN7mkTi4XHctH2S4e1MR2h0bSz0OxbYEcYoaMjDJOrbja4UXxWtVQpZrKEjjwnfWwoI9oDHrtmDolBnnwg2XHhSbMk3ydSTR6jK1UMPOE76CRajfSpP5fHNmMmhkd9BhcU75JknS4os1ap1LnapfRVOPQBQ4EJF5dXDx48ePz0ycPb68FsTCexKwwYmh1AjzXRw1NkDO6BJNj32egipOnj6KMc9tWhNo5QvIMQWgUzlVmoguLJ+rJJEOVq6+MWWq/2S4NY8mpCquTKQkRCoSL+KQlWqFy9VkPjcF64D5sGUheK5BKZYoFEzVcxGPxMGhEEzbqvJatP7GFOejRnZ4UvSLSE7/Cbaqrt6Piwr0g8jL7JjYkYxYkXnpIxbHb1WrVGKCsUW/Um+SH936035APE2/VihVXi3WhdS40hRiRCYJYvkmUiijKDHyEOYyCDN7NF6wBJLvbqJItsaj8ZDJa+TWyTg2Dv4aPtxjISFjoY1kxE3NKOwxxC6w3Jv1m8zyJjI/oPk0sVhI7p3vXUqVSn1To7PSOdgMK4JWDypWKHr8T0+/3herURyBTLilHIKiailogOVBPoX6E52Czfwr8gR2804OQ3gg/PU6mg5sBeSEnkEvuaczDpgPgTm40rLBwXefz5PjvJfnIw+ub2/FRsCvWw+6btWZk3yqodSUWH7VDgeU/9trt+3ryZffkUQHK1/QNwoEeoKMQbVaOm5y1FMX8mR5KflgyGsy9/n22hp3zJpaQk2/OdN9fA/psr4ZujfHSoOjoPUw+Og9/ED+CUMSOutX7zMbNlHTKpIEhLRZgSgZxNS6pLoo0S1KuleiVPRp83F8UVZgB86TTQvw7YRfm2W3zoVYDUKQASB1jMp4sFR3Sx/9Af2iTpx4iIN71O9+UXX5oMR698/pXr6+uXXnqJ1m5ufd6fr6uba5BurVZDL713B/KbTgRFDg8Xzk9Pzs/O79650+t2C0XHvejOzeD281/8wu985jP3HzwYDAeD0fDm5nYycWaIN7YdGSvDBNTMrgP04xFYXT29BEyowFQTG7AVfeQTQ3FwNtECWEdndGzxqA8FHdeNDZbok5wLYRilLif6DwYgsPlyWShVrm9uR+MpHhMtB+1Vq/W2yx+7kZbAQkhaLEDIcyRUcHa0KcdkNr28vXl6fXVFMj+b4Ab1dYRs48ged0La48hf2dcs0gVkHAMNhfQuRaQK8O1NDmOLDs27QiQAKzsVSXjKQe5asdSqVB0eiuhJsgTz4VF6v81nUpzqNFtEGur01TQxEDsYDCaTCamI92o26+FkhKBdWKBSQatiAslh4I0ykXVsqdPFMbMZQo9+MO/MIigneDgW4x0CcbcwRPQf92RQGk1QxExDiAps5wRnVcHbON4mAaMsV9RQizcP4pC4Lovexmt0ybxIjIR7ofAu5lOqkHNShrSQcE8GglsmAYB0CgxMCxz/SJgJf8h8u6hZgFFIQdC4NyA3goeCJbkNZDtwKx4jhND5NEq12ZELEriF3jGUxnlCKnSQNaFR6WwurnJAFv2nDmqmicQDs480fFhl5c0lGl7Nx7fj2Utv/8Y/9Wf/z9/6R7/zt3/un//MT//QNp2FDNUSu8wXqJ8eYUSP48ESWiyXKw7QIgjMABWtlBtNp3vQEH2EYNQVzVF5dBS6BoMjMoYYuI8UY25n0n0sEddhIPMt7/gAbMTn5r0knQZ/gSlr1fqf+vN/7eyo93Uf/c4/9O1/5o9813/yB7/1uz/72796efkEW6NrtEdh6qdXhEJSZfIx1IBUHCqEJfoibyKNJmPUKAm9iLTd6axXy9l0CiVQjebjWvBXVEV59AnGI5fpYmGmnsvPfHmmMQWlVTRBpL2FXOxI4QKNMkWVPvWe3/P7T/OPfvSnPk7vEJqBmjCay73j67/jTnX2L3/4XyxHD973H/1g5ukv/9THPrFNlb/l275r+uAX/8XP/Goqd/7Hvun9P/wvf7h6/sHT1cUv/fanbq+fVHpv+7P/xX/zA9//Fz7y/rd+8mM/8m9/6edG15/rvuX3fs+f+PPf9b1/7qu/6i2/8as/8UM/9M8fXl7irEtll0hEMWKCondd0FUAJdBejwzu5Wgg/0QubPQCQcBPUj4hMaquMEIFN975AF5uYxV6XIFuSUBYqOEDvUVmJgEI7LrMZ4P8tgSQyuIAOexDnqAd3yIVIGyx8t1Vg+EYdRoMh8vFqlyu1up1/ClaEIDDZwDAs5dXhwTgEIYRZKWxPz6rSI0j1oaf58rGT3puOf/jhzzJX4qq7skobbgDdiiMkmHqScKq5PACuTz4F67BI/aRF9ECoYlA5AX+xPFvMWU8toUJoUblsneKOUVV4SC84QvSsEBM/ccx0rouR/TvOCdHUdXT4xM0gwsdVomJFFCGoXBlDKNrhEXnP8eEW9xMeC8kAsmIKm6+ZPXs3kunWiN/pegrNuvVCuC5TOTA1jZos0vKyA6xm87E/A5ThIHapFmEZMdLBvTjOhM5DpNRGkS2DpdByHPonpq2u0o2X865wuuJy3EWHKUwIvsotz0HAjpStXrw+PFrD+6TQK9KuX3JGAND6BLFaQxpjAcjIgME0TnSC1IMYmqj1dzstyNnFE3XMCYkWCo6K6acL2B7+DncYryN0E1gksvCXMQGpBVbL/BECM0RF7we0kNodDkHlEdfvf3tI1YIHd+N6pVzxRTJ9cqZaD6msvZ1yzjsFRgEpYJVmRQcJtjBE9EQgoCHyBVFQ/njzjWOGZwNK/kHnx0gEdyKkNBS4gv1wonNZjMnbG0MS9JGlfEsjs+fYbWkcPni2fHJy3fvAtD7lzekzRcXl8PBmCtQGJw9Nkpwgu3k+PoshJ1JrXf75XqphWFfqEdkdGgvfaF+QmPHZ53qQLEvfOEL/f6AXqHhyMwkK+dDIyRO2VJ+TVjdLGNydpo+ky9BcaNWQ7M3syWlVaKIhfABIIAG4kcQSimbf/neC+9913uajue5NutiOhsMhg6gKOo9Se7Ty+vxZKpnLRbXuw36xsXeY+M7QCdVwWF8DRtqqCXjpGSpCIOPSSOJ98bbODh+aEAJ0G44aSH0Gs5HYh91bCjAb/zvwU0fVNst3MIbcDk5Hq5Qn5ic5eDzs9Qd/iR2/e+WFMPTxN/DYWpwM/1TCZODolUU2TL218IxcpBsXmw9DoBCNu0Xi3lAKsLV71UqOMrZDB9jdyHJws+2pH6+aZNTuu24PcWpZ4S48RtuuBOFk+1wKviQXHI4cejfobyF9jsTxSSEq9+GDsIuJVFmREwN8E1HuVknc9yMJz4V6kNjMMI7g5kUkK5QLuSKOZdjLBLpt6TGerDdNrvZljLZbrPZKDvo6+2G1H68mN+OR4PpGMt1nmVIB1+PhsZrOdMo3ma52izW2M5p7wSWo/P1ev2d73wnrH96cfH4yRM6gG+H5JnTGB2foRj+5N6du+9+57tIG9AQ0k6jQt4FD+D05c3Vq/dff+WLX3AEFYcQTzSWcr4ol61YLo1nY1IaLAu3RC9gnDNGcrnlfIHTwi1DfnAvgDIbqkC5lC98hB7kogLsY/EfFxrPEHMury5vbm6MntlsvVEHbIG5x5MJMkdopL5wxKnx5v++MnY6noFvT0979I4ssV6vYXek/UjJN60QbV04ZQvYqpTLOJ/hZAwn8ZBQRtayxkxQgdAQ1Na7MoUyreLY+SBxWIm88ft4HhrtT8fL9H4WCTq+A0UgWKDZJGHs6hhwdGQR+/RRrXGn3SNwEaRWm9VwOrqZjTF5aiOmnnSPzk/OqsUyxqxn3QOdB68/engzHK1QJwLrfkvCBirsdDv4MfXIZ5TR8BwJRzwF5Bz/wdhZT4C+erMO9MeTtxQzwC1NmFwvFtg7nERrVZpY+k+ekC4WC4vddrbfzHfbKfjGwUrsM1MtlYuELjDlZp/Z7HCZePX5cm4mVinG7eXNZDQkBzBzQCTbXT1fPuse3z07J+5/4QtfvLy47LW7QP/z49NupwvW+fyjB49urkazCXwCS4F5e53m177vvWRpWbRho5Lgt+8/fPjg4um+kJsSrHAMhdw6BZZwVhjeOZl3VcwVxCQ+jFCG2m0ELOhIdJ6kjG/ctUBlNS9XK6FCpelkjBkC1Tqt9mwyRdROdPVhPLOFXKkBn7HOR/e/hNrXGo0l1xNiYFYseIXDIXoC4MZjgHIabS8WK+gk4aaE1nVaWjpYR8cUI1DOZ4vhLnNDbEBvwYdO0CImmd6AlTU10nsIJoQd9brEoDnZKtKM6T1omAOaTl4gUUi/7S3vefH0uFlvgBPEWpvV04uHF9eXw9EIsQWQ0WPTc4zax9VOTrGu+6+9ulzMQfkYLFZGSvng4QMZ6cxlFzZ9+cUXF/Pp4PYGNpKzIW6AGTAVJNpqd3Ll8tVw+NuvvPLq06dTo29p6IDdhqhTzORdc9ctBj4w/1jYinhMMlQviXVq1Wa3sr25cZQhLayL7HG9qnbultLL177wJQR2+vJ72+XNrRniptbq9i+/9Mr9J+l05eW7R4+ePCrWjmr75WA2gv5m5+je3RePOu3MbjW+vSTVXC2W+RIX9SBiPB0O+9cEh9F8iloSXjEKHBfGiVcBh2DyeGD8jPYhfNmKGCKY2YlwAMhIQBPeHmpBoVyCMADO+HriF+k21gOXgIKIEaoUu0N1m/V8CeCE8y+cn4PfYWYxm8NxOgt7vsBIR/PZZBHPkhOEvTUc78REsZY+mIEKQQImipOBJrwK5vvpzw5+9md/9m1ve5sxCSINg4390VmVnxhIiNxoH7FdDbBf6qu94ggbO/w8KEds0WdDWLQS+qiixshU3GZFM+CF9WbSqEghjwcDWDpJOWkIDsk58NbSV7dwhEZJDEbjMRdBA64JSKUxBCXoJ6z153Zr2s5HSOnTchyEEEIOlZB4EUf5zbXULh8s48KazvsF2TotKrNZbUCEQEAud8WGQrERE1gBJlRbARQ6VcaFHqsl0qkdWgLVQmXNGTsUOdMFGq0SMRqkyjUOXN3c9EcD177x8UofUTXNgWanb7qDAyXyEUiI8CBvQGrylN5xp2uwiiFnTBrwjJPOFvJEF3z0g8cP8Wvk+NN8em2OksadgcJhMCATZRj3fac1QStZiJcITTDsHvW2qd1sMZutFpt9PNUK4zOphmsTlHHDWSKpd1EICwo0A34l5QZtUyxZ6d+HonxKGC9An+EmsRZ542vB5huH/5UNvsZhDvpGMZMKYrVvjUHvcb7O6QPmwtrEKrBerD9G+xzoN2eELgQYCUDcbkZDENx275poVAxHoM2jMMd4CafdcKWzmUtJcBodgEK4R0rdrNdxrgSwdr153O22arXVbHH/tddGwzE+j3rRpUjEvY1BSfPvkq8mVetQwuViGjk2hou/I3DCUifKbrH8bLfhIj7Y8Be/+IXRaILQilwbU/WAHmRgZBXFankXO971z8Oo3XzlskVoSq/ZblWrqDLdRzoIeraYTyZO00R8sI5g0qw1jjs9cL1ZG8IxjyUTo8e4EbBtZjpz9B62EEpB8JPZzMkMpGvha9RLDCYxWn8kbPebzTAXH9iM+LT00GfHU3eOXIbr0JWZYZpqkm7Fo94ODKH8hzu8mlYYpj3RD9ja8yNWaULkxh4FICwZZ0qKBGhzC6KCHfHtXx2OqIAfUQF5CBd7R9XyDhGppuxLqIoTjsA9KURNNPANEMgiKLywOG7uUBVmTYifz0x8HFSIEXfpVQUPHeEbKvFyfLOfnGZLTvFT7kSnbOBNZZIjycZ+cjzZSY7gkLSemC2Jv+Yix5N89t2V+KkBiAyqhk9IBIZjH0gIT0lIoU2uhW3Aw1y1VG83c+Q2e18Nrs/GwlKpUjaT3+0axXKvVicvcO2zVArUWW40Z5vlk9vrx9eXczoGYWbWjirjAQRPxJPNrlIskQkQbYhw3r/zqb6yjx3vd8OR78/GGAHHKDUJAMJ1Ulnc0Hjby2991zvfdXpyQmZJk7CWWAUYvf/44XW/D2LwFRzLBfZJTIWkUjaZ1J4idRHQ4yEQUJZ4aqSEDAwSnSZXo+OhAr7SCJRDUsRvDNj7fbstvYD/gLUc3hCLJxbsXYcUQ4BbHEHhxLH73e3t7Xg6pU0qw+HxwQ8gHURAAHaEXc/sLYtSyTiqC3LN5Rm2p3PL6v10Aq5sOCT7gQbqItRhb9PFcrZwLR2dlHLzFbOYOTimViw5K5EOEkriyWAMcLycD+azgcuhbrA4eOhoEeorO11zrGgM3xX2qeN667zTcyYAXV4t+pPRYD4B0xHNaoXSUbtz5+S0Wq7ukWCK1C91fXv7pfv3B5MJKcIGdUqRANwWyUMaTfiLW4vJkCgMEMF5OHjyXCFnzFrMoR1fh6PtNBvtah3sLkNRO+QDwPX5AWS7zxV8XU9MX5yWKpVdPrsip9ptpvjW8CfwFPiYA96l432LviCyjBMZjYalajlfKqAxprcbrtvRlyWkbPe0eOfo5OjoeDadfelLX7q5vum0OsBWOnh8dIKNfeHxw4fXlxMTgDRYnMuPe+33v+e9nUYDqISYqITWH188fXRxkasU045SkSEXkAvpH7IDOaqayzWerVzxjc4YMmrgA+v4VbNsh4SiC5ZF2wAdgGlcTyNALd0nA+x1u5JPYUfZMV3X6jFqOInYYXEur1SrRHxvWOA9wQBhFGunoDqJhIocGc0XneUUt7+oi5gIh/Un4SsQk35c9wLmd0gG/+T4Dr9j/MiTNOHsuyUAptNuQxg1QAlBHw+vv9QnOsyHZpH5lDPZu0cnp50eGRrdddGu/W4EN6cTmvSGDA4z7VRn4uxJt/fS3Xv1cuXh/fuj276T2iuugj9ZzJ5eXkwmKEweHwADkBAAz7X55gsUpuSbszYwAz6cnp83j46H0+knP/3pLz58NFos19nscrdfAdJ2qYBlWDx0Yt/8czCRy31GtljMIoPVCiB40uvW0DS4jS0RqnwQMe4hABGw5O22TNLeboMvya8ur64G41gqN9w4hg3jYBURGmDQrNfgVbNR17VSRjJcZ2k6I+TPipWYrSZCrk8Xi0msiQJ/BTwpF6Xkg7DiJoTP/uVT3i0KIBu2Ia8RtH0xYMWMLHJJdgwfMb5J4RWVLlektc1mi1hizCXIAtURJFlTLnfS7d45Pd0sHTgFKqAXtLtcb+ar9Wy9WdD9nSMOIeId6qWi7uMVouG4SsUS+gMBbLDp137z8ssTgGJ11zmtIj1Kw1D5b9B0czgzuc1qdDS2STo92O1lJEWpI/5ELzV4lRPPmkorDMOblyD7+FA0MlehQyqbTyeLviWE+idfgG+TCZnXEPSP48ZJoVUoOHVnfFc6UNJ2rBTwF4OPOcOcE42oIcaDlzTq/cKs89WwTTpWr9ZhDFpIF4iAKASpNkDNOAkAkuWuWAf6b6gWDXboOUaOAMCygdycNE0ZpyvO5/QjwCg052LAOKffTu0azdrR8fFRrwcPXr//+sUVTirW5QtviJCgWSWFY5QwOkQixbn1ul4qV4uleqnSrtVJNsDZ6CvxBrsNu08TN6D8/uNHD548wm/2c1uHjHTfVisoctppiribPKqLZvKh+wi32W5jXC4QHxgfaYie0j6ud9TqNEoVPIKjT5zznsVaQOCANEhdEKeB+pfL0GqogaZQ7VD09c7xY6jQhxJs8IYWjgFFdUkHRWEVjj1vmLhYBJJE+XGUyAwfQf0cQovRLLM3qUPgeGxXYlV9hAU6R+83o0ZorGOlAjBEj+pHJfDBBY8J3myUoEIieonY45PgWYKxq9Ftd0edbilXWGLZ0xk6s5h730o/LNcwHzBPgW7M5vNBPACE9dMgQZGE1mRosybHPG42u+0GOIF21fsE4IbSwz1+wg2E7uAIghHxFIbj8YNHj157/TVSr7fce+Etd+9iARQnGOB8L6+vHj+9GAyGiRlDfJZMIptfukKjvTMbFkoKCDM+mJ4NnpniooxY6XgyvR30R+MJriCcvuLyvxI/bHA32djXgjVIRQyflRK8V1Ed/LbqMGEUXYNAEyjkSS7EEwqhqMNicZAjYSV2GNNjB8ElziRwlTv0SluwPfMTUDcW4d0KKUv+RRcTSs2u9UCKm9yOGAE/idYSrvKpJOFw/KVCJnqGVhoeAofr/viGyXxDRNJ1PYZjdvicFJEZEXN5nLIANdgfooU5bnjwhJuwKmqwXmjwtyQnW1zi9qyA2/ODz7fkCEziP0TjR4pAk1S8dh4zzGQd/8abRHsoHm3L1DikASWW5XJP+Vqj0jxpVeoV7HS6mE3nU0pmUlvcNFDivHfUqdQIS6v5giTfcYxalcC2zqSuR4OHl09vxyMUT2silC5XhhnC5N5J0rVKFfUiAynm8tUyIdjn1dF8YAxBF26Uy774BgYTrkBR3a6r4uA/T45PMD20BSmPxuMnvmv3EiMaTEbekt3tpjEkiX1589D7HUoIjcH0YAeUwGFHADZbWu10OoSyp08vxsOh4Nt5Nd6CRmdQMAVMdi1asRdcvloRKVCVAhahGGzIu6OT6QyjAA8RWvGO4QPVD3QRUUAKJq828P+QIfoYVaIISlNJhRzj4TTCE73mF6rJacCPlpAvYoxjAOZimVyEguCh60AImJXLECe88awtuEIRsQNKyae9ITOdgDxiHAZ04egWF4OnAEDlHA4rhZ13a3XgGlGJczQ/wcU7hrGGykapfNTpnB4fA6+3a1yOVD+9uv7iq68tdIupFZDFl8nMUAK4cdsf+DzAihRUM0TTIKdWrxH8bm9vJpMJXSOEQiLerVWrVwq+1l12YI0bMausxYRyecLFaOxMBNMu3ymRxqdCHp2kI8i3Vq1lY5I9YAvLoc+wrz/oc44WgZJ0nJ7icaGaiIArqFeqJ0fHfJDagwcPrq+vfQCgXu91uvV6g2ovbm4u+7egNGgAQ2NQ5RJIrkFnYl0937NbJhcKRmEa6ABIDQmXKiXYhqojhUI6t4wla3DL48kED8RVgF2hEkrurSGdWOL60Dffu79c0HOiAO1iqjAI6AbxycxY6ie5Iq4R9AFbvrEn8mvUzEEdn2OJnzEBrFQgVdjDYTy3ahVpOG7LwXiSA6hBfxIdUu/ool414TybPiQpgPfb7xZzAPyCgA1aajWa3VYbTSDLxeKwVaKzk/2wFf0vWrtJr9aVTI58kg+Qg2L9+WQcyxLKMTxNqBmb9O1Tx63uy+d32436YjTp39zM59Nas+GIFQnGanHbJ2DZA0yvXq3cOTslqF0+vQBJFOFOrPJEnd3jk+7pGd7lM1/44m997vNPbm5JzPbZHMEVyMElMNxOUY2AwXv4pULeRBn+A96Wy5NOt9tqkvogi3qtJpihnEMSQ0I8MZH9MuraaC4366fX18PxyAWtcCXab6CRwBHVcqnp5Avz8ZqLGmGR6KPt9vu+gxnbPDo+KpUrRAPi3DadHk2nmA+BZLFao1HgEPKEUpHs0Ucoi5CaypXSKj1OwMFRImM6PZw4Sdu4lMaz0SnHOnUwei6yjp352WR23DtCkcx/ws+YApBqrla4i06reXbUww+IRePB/clkMZxM+pPZAH2EoHx+m84tVsvk5jC+EBaWy2UcEtIOXc2a0G5h1vpXPvU4SQDeeAYgk98Xyzm9oJmXYzaJkiThBxUL5ePAPipM3CbyoWWcXKhUHOEsoibMJxus9gSeLBQ5+iUswNsQBABrSAUpklLz34RrNuNcTBvMzX0C0mf/iYVJLUQ79dEYTHXxXEHQRiugcA6LQNIZsirECAnlavnunfN2s17IZVGgbqdVJYnU+6RLxFrJN2ps1ytvyAKzAJ2ZdNGHZtCjuGEWg3P0DMaRyEPk3AkDZPaL6QK9d4gDM/WJI5smhDmOzHVQiwfxUah4My4tZQ3JGJJA3CkspuAwypwLpiSQGhwTk1YB3vog+QbyMFyKt/iDooOScA2uFjweUePCG/xKZhOBMOAVaMzMBKFBjLHELIMaaS1ANTKjGnNQIWTiPBqVaq1azTsJxRk2CZdwTEEPUEB6xCgxC62M58oXfbzBkbkyKAE7JEJrYia1NIh7cUIXKodSmhGa5hin+ShINYP+aXBOONHxJcPDOejBTCgCH2jRDyHTSFmARJfGbDQKpaJWnKxpQ3+9p5DAYu9sSjb4KUbvcMdoC5plbrDb46NxiKPJGCdOxUdgo1ar5jic8As0QiiqNeqVWrVQKeF18qVYtgj2itR0iGobviivsYjJMqlWo1qvV6Dr5AzYc9TqNiv1avAlJvxCAlG0VMAaUUiyynKxTOo5vOlfP70spLPNcrVeKKVQwwV+dDkbT8f98eB2MBkb2VEtVAM1XCw3M1jp6DAH1O8UYvEOQ26Du4HD9J6DPmadoZRDT3ExJAJPYFPy2ZmQZHCreDTYjBXtnB2nDWvJ1KPT19RVSP5rUpr2wQeoa571uEENKVrI32yRKhiaqO9gtW6oXqSA4VMsqrEmTXH2UInXhhWoF2pGQgLF+ZlUHidCkRwF0dDc1BgrsDqJS2iIM1buDtuz8h7DKGCjQ9Wx5A6Hwl0Z9ZNhDrMJOhSV0TKV8R0VJ8U1Hf9ApDvRXLSYnE62w++v2KzqzRtYVm7QihVpDB7TAycj3BpvjO8JkFFiRxkkCd+BLQC4e8fdZrsakJgioMH1Tp+2TW93+V2mVW1gvIuJr+agcwRakB8f0m9MdLZcjgbj3SretL93sJkw44g7OS72EGbKwYDFeMcUUYkggmsvYzCxdgIOolGr3T2/e+/OnZdfeOnO+XmjDl0NYNzV9fWDxw8fPn70pddefXTx1GFZn79EZx10IZODYmAJtdgM/UrHayJltY6XQnyIXu1mC24M+v2ZY/YIC0cVkwDVmtAbowK99/4kLDx86UUw12yt3sjm8zjw5CVEY5cZBW7gqdEo/RG+hu7ix1xcr4o3ABNAoNVbqUNDEL5kX35Eoj5d+JJtdMXxupjaH6+QIm/KrHzNCJegb6oGxOHZKqUi9cbNVN2WWkB1xmM0jn/xckMnhbpCJYzSQNQpp6SWcLyZbNFc36VCqpUy9SJpomcSeegrqgzZsN2o76QIL8YD3A6Gt6NB4sFWu+2cvmx2eLDNLnXTH45dqWcHmKEe2Kq/crKuQx5YCHWiYygkqL1ccNXzMBMH/p3ugygzmbxv608LYKA+BoAgEwECYYkFee+BmkkWc8lLgpUMUQlkRoo0c7X7LYpFDU4YVstJxsQwlCQQUXy+TBaJWiIqvDMOGSw7nk/xj7hxmAaXHEHEy8L/XH6x3ownU4iZhsBWACn8NpmtL7mBcHhlj8hycYs+FVZrVvDR5Id7c29qIw6g/+yEscFIpw7ybToai71wKvoBcPXJWiNsKtVoNtA0SqNphAyg/4J+Rnt8a2XTySLePone0kEubNTqGC8ZC/ZF9ASLchJtgHXoG9qBBFUgP+FMbDNGcPgTDtXj+PaYvEpWu9+uC/lMo1Z1DSjMM2S3ms/xUUjNCIgfBYDi6WMmJNdTpkVuhhnG2xJIy30cleTJbAFzSkFoKKvWAChCE4rZHI4DDLRarjB0UhoS4Fq9DnvpIB4GbQT20C8s4/r6ChgHi7AljAW2aAz5QiqXR7JXN/1+fyh5GdeuEDw4WBcjATpEMEoC2GF6DBWRLPmcdwvH6+jwkhxbMWGP/DD/pKMgn9B/MpPBeHo7HJmWUUx3oSxCCwngPpcCasfSYa5EoX96XxTN8VnadMqkM/SAMmtcBJStYkQbNZMnAQDwDmAGmIlLhI2FVLpI3/AR2iXRVeqBtfgQyj8LdBCiWGOYED1ztJQs1LGUYhkKUk5dBihJD6roop/lSqte99Oo16o+loP1gULHsxkmbF6VLSLUhUtAyxGapinMQptCu0h9D9ri6+0ePp38O1YBKlWSGTIhLDgkrbjikH58x0G3pFIujON83KJLSRHMmMa8nh+xcwjCVqR4tQK6GRc7G361coL4Ag8yX0CDo51I0XzJIFev1nBtSMJHYotFjJV9XK5vKPTN6k5ywnEkTVAnP6CPcEVW98Ld8+Net+166vV2o0FMC5RJSuTrREqlIs6GK4W2eZdsN/OguiAUuePlXKcXYEbYGLuo82TqMDBhGf/uFPztFpV35rSzZflpomnmNp85IjKZqGRA1xyQldZKZcBzvggQBtajkvKSL/xfMuatlAJbyCz5x3/ZyiGIzudShdwuk1qn9kTz2XpJurDJRyCErfHqtCJQ0jtKvi5Azvgy4w0dlgY7x8fQa+veAjMbCXNJNSvVdq1ezYGXvauC6wWbcpYyNC5tzkO1Hr5x6z73LMeKFd8XRHRz1fm4P4bdOTjkbReMQwNxvji94NtR3NCwCPB2kq5znO5RsxA51tPHlbMX03CoPlaxrxCZK772oNNptVu26DMc5FM+4c4O+ATEj75j0lJVLpOT4ICwQqxM38dOxtnPtO7dVRMqugqH8TC+T8dAjPqAbBo1p+zvt0ImA9tsHOuiOWREdyLuInHcivh8vfTJ8Lyvdl7tN5PFfDAZ3Q4G14Pbm+GA0Hsz6F/dXPdHQ8LVYDS8vrnt3w4ur66vrq4G/QG9Ju1cTOb9m/7V1TUF+4PxCE0DXQDQdroRgBnRerFao3l8OC5025J5OkccOEaYdxI/vKVrorqtN6h8XoNYH5qho/GTOB5MT7bHT75Dx/RF7qlxbgrHk2FNmruM0iwciafSqDWucPOeEDpIuHQ76O6bNmqwGOWtl41r3Q7tWHWiC2B9N76TErrK2OKKhFg2TDZof7bhK5MdiXpGFu0m+3E8yPOsDxscmBJlEuI5xC4KQzGUgW+uswYUyFGA5x7M76g+ro2/ckmC3qDnK7coeej9s79Jeb/lGqyNOrHWpCzKia2YAwTsgM5Dg87wyWJxpMI9EES3U6tXNunleDycziZEGqojotBP3BrGU8wXib3oA/D3ZjB8enX16OLi4vrGyceupjAHD1Nx4nyIND4AE8O0+43oHAbgueikKUgwByKJ7rVaFY8Cx6DhxRdefPnll4+PTzDPctXHfElBHz958soXXnn1/uvXt7fJM4KgBE5Ff0FjOnyUyfnxrowJkMJjuOKzvYRL8kmcU3UxozKxwRdCxWwKYjw0KIsI/0bakLBCPWhtyC6wC7s4lOlsfn194328xRy4oDegy/nDK8CI38Aml1soGckP6qKtP/dYEc+Nrt6m8pxZosPG9LeI6yk7Vo6pbHcpzG4yXWCVkBpx10GPWsVFvsmhID3SYTUvkSekAHlwnUAqHKbDjQY/u6BOHtadi8cAMllgYq1a5QBKSfSJiMPVdh1s1Go2C8USvt+Akc+Dfi5vrsfQgltI7YGk4/kS3JDJF1D34WRmuELzsKB8Ab/a7rToC/GODkIejhS44dLJsRAF1BJG6CMKiW9ZrgHl5nL0Qz8fNsNZyyCdUGfjjdbsjRQ1O3Rbv6ZsCXo+leh3LFJHP2DC0pfGwG0fuKQXRFxkByhDUqA7XB8SRJOHExdAsyrqDCiFbKjMFISGgUglUrIi+RgHKCb48h4mUsoTvEno4DtpCXGFSEHYp4xRxneaKUoEnVglVKGrEOmvdAqDc3hlPicSWlesy0LrvaNjLodg6tEho2O068OKTvtx7Z/ZTHABPXFTtB0vxCi6LGOGUwYgssp4oB+dU7PhUbBOFU78jpsa7mEOouquH4HrF6iQcVbLhU6nCc6pFstC3c02G49+msuTOBEc0vFITcQBTBglzKUyvWZrvVhMxyPX9IP/2rzzFEzHw4LCWGI8xns42WqpQiQE3tAnYBQ5AxU2Ox1TZCQS6I46wDv0F7OdzWewDsw0QpBAdoj38cjUere77Q8HgyEXUG30jUbVfOjT0IIJmgoi5oKNM+DbjRbfACw+nAd0oRUo5HTq2zDoKe2idgTKAQ4R7wZQI+dEAagpn/OmukoqyosBSUc3UM5ksAMaSD+DHp94LpeKOBxQH1eRWpOvop/qrfaSI+BiBIi0GMAxEvtUEW9DOrNXyWEFPKM6QjE/7HfEGvsnRNY1eA+fCLJLIf+AUuU8fedC+ksxR/bxUnh7Z1qakJRKXEvNQH96N5rA0jU2gC+jUhMVA5GogW6COzVAgGCsZqLKhK09TwCkhj6j9uV6unvizTLVSsXjO3UI25oqLHMLj6UjPGyuUnBQzSjJFnriHXPPIzptKCyJ0tiR3jRUBNniwoBNyIJK0BhzqWwWR+l7EXDHlYrt7fdipBgaB95iJBykOmIFMpgv1apBACYEra3qd+jnFnjaagL668e9TrvRzKEEdB0UxTZflsrVXK4AVh2PB6goApbdtOYQGgrPvig8sX4PYk6BfZxbGd0MhTSdBfxRmL9FB6qTPDLNDj/pxwt371TLRESkjCnKXuxkMBzeXN+gTvpEJ67gMHyrrk9EOdE2T5YCDdSD8y2imjFAlS3m99mUHM9mBtNJfzKCe7PtauYT1AJDrs2kcwQ4DNmnQYkE6TQANgShosEZ3CgCXPhmvlWOnySzUL/bnRz5MksCPx7LaQAxD0HHZ0ZupouAIRaTRtYcojLIdJatzyX7+B1A+RrQOxmDjJHscucsVFMxL5NF7GLVcCCUC27guQwbaxmrfyY/oVBkDSECN8XCZtpGQCKTBZpknVqm1yNsLMTJqCCOGBixj0cX0FOyZBK8zZYsecZZqNLyI7GyQgiIx6M79XoPyy6Vl04BcgIoUafT08VfX19fXF7hsCQVWUOnjhu6DCdwAFZI3257dtKpYrf4j1zMPw7CkDIlpR/FE0lgERGf1hsCB5d7L2IyadUaZSSwkZ/UKl3ZDJ5lRnglSTOy0iHDJKmGo5YQ6TAt7kZ75p8QA+EGh8OrYIDwcAvgWyJHDU1eBssdS0/MNTjrHw7qG7QzFdu9eMwM/qL70QUXTeebg8kR6dwnA/x+uEbb0Fg0bwpQCWeVGN3R0BWuVbmbNCsVURWuIA5gUMFVj+M0jVtxSkPktF7F9veuv6Hj9Baq+BiHIEOcg6TPkbaoLtlogi1OSXzSUPKTvYRIOOdIdnCg0WhSIXk7G73GdyI1jsBYWolKnpEbGzt0SXZgE8aFf+9myejyv/s7qSPt80s4Oo4CvaENmlEnOpU4cWEgLHceRQlk1qy5Oj6Xr7bL6Z6IMMUoFL+hJVPKl/A8BAwKrxaL25uby6srwJS1ZXXLUIRHdazQQkVv8OVclh5GLAUEEwc5NniVfLPe4CA84kIfN/DFvU0wIQRx5dHREdCRMDrxMYAcwQSmPn78+NO/8+lXX33NEOTdSIXPhlsxNSUiEms3G5Dl0clxu90iWA+GA8ItFeJCYQtOgL7QYr1eL5fLkxGBeIyR0n2htiVUTnwy4V9VEk/ip/3Dh/CFrNB/ZFdrNCezmW/ymk6xTRQUqvCE+NZcvqA+7fcVgAORJsb8jRTi6kN0Q/L8Qe/YpxNwgYYiZPgyqQDcsNyzYDdsdDyZ9QcOWhMNEk+Op/D9na1GNrXDgfITMca3V8IZ0Pl0tZyQAmw3aacAOeRMTxE4wMSRV+8AZEvZHLEM5AjnodCbmWRvePz1Col3G823vfxyo1qH5dCDwn3p1ddeff3+eD7Xc+VyxLmbodMhqo0WHvPy8sa7hLFkKrnJ3TsnvV4bsxoPh3BwNV9AuY9vhvDoCNEBhid9B36tVgvIR16kZ+gc2GgqIt/q3wJn8H2IFwZxAxlqbFBZr0XzGQdxb25uUPIwJDi/DT2nx2I1GFatVsFYYGdsEIQ0s1EH6dFeGhI/HSA1CkCQ0p/Ql3BLKiuVErngJFZKzXhoUhqi6Woxh+3EVqf71mpgZmiE/la3zfVO0g/Yhz6HF8UaHJekXfTw/Pyc0ODLLgC48TI+WE2BXq9H3ex4v2Lu3QyCFtnLcDwENkIDBGA4VAgAabfb52dnGMZ4NFpQOGYc2Yq0JuExfAqbXwHBn21aEVIg0CA5nEPc2KQGYAL4sF73kersLr2aLfCY5UIZPS5iqqVifz7u+x4v37YGdW2MerUu7tMvn56n5yvS68l4MofPzh1Mb7LprQ+NQImOCwGRcZLYdauNl+++UMpmby9xJ5etdhsknilk293uaOzi1PAMwhB3p90BsBIVnj69wOiQHVcUy+V2t9fqdsr4rkr1lS+9+tlXXiGCY0a4OZTfp5fiTUHOJcB4HfbELJ0XVUin2tVar9Hag+LGo81yhXXAH5wcafB4NsUtNBtN0CwXXt+4rvZibYXkuhBAEMoXfBE4fUGlCVo4mma5jCOrk1SXyxw0gIQD4AvtQbnWsAvAhfaWK/3xeE5YjEf8YTeAB9NDAWKqOALb5Tb7aiZXhtJtyqfvEJoAOIWRmtiTb+TAjZCDLVKlUJEEAGks56vb2z6It91sYuzrSIZxgJADGqREpVQ8Pz194d5ddjiFFVxcXT+5uHx6dYOj2eEkylVyAPDB3iktXI7K+TJH79tms2BBvVwEcdTsFz/x8F9/2TMAtVbu+LwBQpIkjRyQo8bDgqQMZsYpSOenxMVZOh3qcYjr8TfcMArrHzybGpRYIKfZoVcxZGEWYAIAK8NHkMOmtjuoFVYS4Yr5TstXooKh81lvN8NoTo3HI7wbfcEFoBjj2bI/nNz0B5fXzgVcbUhyk/RiV69Wz0+OcukdBs9H4y+VMDy0ZGIUxGzxmWlfqoQDXS3pEZphHxCIDgkv7yMadGQ2naCjnNMt4jB9TsZwhnNx0f6t44V0CE7BPIikLWRLAtCo189Pzxq1OtAcKqgUJuIBb/v9p08vcRMQA1TFt2Ee0FypVvCM5LDoCmddV16075Zz9acsQTiVz9SadVLCBF5jM8Ph8PbmFs8SgDMDW+E/bLAP4PtsHrhsYk9PV0tXJK2UQ1477AdLdlxlt4dIXCEemp5QHhVEUfAuSBKG0lN4JSR69rgnvCvmC2hOoVqBEgArZDy5uiDt5qpCpeSS/EY5NB1+GOkQQvzyDTKEhykgazw1kcv6/AYF1ISMi2qZAag8SgOt43qjmZOmEu3USOEJqgZAJ5WhagA/EjfsuIxupt1pdbtdhHV1ez2aTIbTCYwK9fS/+hktVIrFFspfKOJQloslTG53Oyenp5x7ennx8NEj4iNai9i4FtWKJN9Mkn1SEcPbbtvpNCBSpqAHKoI5FP9Cl0SKMhsbig9NY5OkH6ArIkGFRJSEaOMLj5NSIP7FOh6KwAF6bwbvT9d1h0RBURGOCdVV0JFQCll01DRGfqqh2cdklguXCkvtL8fYsZwbhMUfPo6+yEs9lLf4kRXdSEakMKSwe7lO8bBbTFaDDm/ghzMeYkOKjl3pK0L3YlAn8R7QG60Z3KJlidK/WWFSDz+DAUj1MJjHEQrHBdSor4et4rDIKLCdwP+BM2LwhvLRmpckm1TFFoTjuu1LlAz35W+ks3fU1ztj4pVqtcZZcImXPxvIkNsSK8v9GWJ9xhYzG3b+wwlAsnHtm3ee/4QBUAOFmBVWRqVYIJLAz9BDuklJLLlcIoA6R6VW9TF1rBUxzWbz6XK6SC9wc4SXeEA/0262cJ/lYnk5XwzHvmYIn0NMVanYBBqparHQqjdazQYGRhecBhN3spHJwtkA01DXLQgL2AQxUFXKFzudzp3z86NjQH8LVwXxgZVhTGYymeJb4CRtvfbqa+QA0+kUr1uqlGHj3GnxC7wnkArunZ2e4uvgIRW+693vfvTk0f2H93HvqlXaFQP5EDnwCT6LBXj1DUSwGXWXXXuTau+wQ6MsQlRGI4x0F96DooE11SGXAaX1/mhEtyiJEyPnEfB7y9DHbPEGzlAPYRpC5JOCN/n0fwgJdeAYjYS6KjsIRWOcHe1zfrRl61vnOgOGSAAS0+UwaNeXeHda0J11rilZt1YsV0EA6cwms8fX+yDUfkt2TxxD27Aiwz9wAdqcRJkq5/I1/JVr6OVJzugOic3MiabANiBd+51ve3vd1f01QLr/pS996fX7LhaHu9ylc+PF4rLf31BbsQhfBsMJGHIfD9NVqsW3veXeyVGXCDPoD4hfaA7+k9wQCyENpWNUi9NjgwFUDrGQz08cGuxZ+OYvQyHCgmn0W5021YQB8XpBeQnLXL4WjrHHVQ6pOptXimGpHMETRrItasnmCI6R+o19+cxkguvVXTgp18xfbTGkepdbvVYN9T5oAh9RNEVj4wdMhdeJg2sBTusNUpdapXzU6dFN/B3CJfqQ3tBxNockHWjiozNENyCJ6EAIm81no9GoVC6D+6nw6uoKNaC76B6XE9mMZfv9cOR0JGFZvOkZs43Is202mwiI5IJ/0EjPxUSxxgmVoFlwDxapY3zzN5yVOphyjIBDmEcMWq05j9n61GKjWSyio5s90QR7Xm3I1SuVKuaWI+spF8erxe1sPFsvhTKO+6hU9XzxheOTo3orn8o9fO2Lg/FkBZ/ARekUKgWGMGRE06ByolE1X7xzfNKt12eTydXFhYTB2lwmuWs/JSUdT4EL3W6v2WrCKFhxdXk5my/Gk/HV9Q15GKdIAArlcveo98VXX/vM5z6nkLIZIBbag5sjCG3j9RcwQW0AH6RJMbL1ImC91qnW5j7KM3LuRsykz+YdMkNY2EU5njtCq69ubsHrwjYnx6tmsJnCODedCHFqs8WttOu1LnpQrTnpKzRV1duClRYoU1H/kK7XnUpw5ZzJ7cIZHwI+XMN87f06uom+R462h+5yKlskwd8CY1wGDANAJcVmKccl8TyEQup0X7+BXmSJynjGq6ubsg65XsQbQzebYduXbUMJvTw/OXnppRdx+wQzVPL65ubx08snV9ej6TwFNCxWiIhcst0sfSTYjvhqXWwTVcRKNMZQLTT53/zK/S9PAMq1VPu4EjZKQY2VU1xY8v0RFPFqDCuxsWRL1JH/VowOs89pg4tbqC0cIGy7UeSQgkhihH37R2D1fiKyJtRQOw2TTBFt0E5ketzrvHTvHgASBa7XnPl0fXmNQ0QkuG/g7ITMdbGeLlYXl5ejySyGqXXH0+mExrqddojGu17UjH6cnZ3V6vX5HAalQNo4qvl4TAAJRmCZeDVhohLKuHASh7FL/KzAS8eC6wDiHO4k4kvW6f1s7VAuHmoxn+Ix4J/9j7zcAJHNk/fXqnXHsRwrqaDSeIXrq2sQdrlU6LU69bqLItMuBACg6ZfOAKlrqEoClqoxhRypyWq3IUlKkQxwKuvi1rgs+IgHwKG45PNoCkcJQjQEYAiM5Jwc4gd0dbrt46MjZ9Gg8oW8s0thmYvEr/H4aKrxb+fzT5OZ617BTAfVTQCSMUgzQoNBOlsqYMVlskuYS3wYjEaPnjwez2b5Sun07lml3pA/FOXq4IVqRUYAViPXX65moAMyMbxe2hV+KIPZE56dWuiQTnjAGAYDFQUEjrVH0ZiYj0RGxRFnke73+XjJOR1aLYiGC4odH/VOz06JSReXF0PyjCXJDEmfERlJUzWdgCbv0pTL9VJxSTI/Q39SiKrbO6Krw9Ho6vrKq5KR47jtYAiTWgcdyVWhjdOACVnizYcYvqEJL3LCIj/Q5XKhaE8Crosf0CKHwZQMGIRgtVsD62MC3t7JuLO4Zcx5gpmGASOEvDBe6rkcew77skII0na0M6eWan204ng5OqhBeHEc8erEWsOk48uyodgyhOOOP8cL+FAauxD8N+KaIXiQwB+2H1DaQUyjuPDLCvjYPvXEVVQbhhV43RZpK4iJptECTtrpJEgH4UFTDP9DfKI4HpFGDYv2lUD0gmBMKdkOT5Jyce1hz1bc2KEibITvoCu8UOK+xCcmAPQeX1ksFoj6mHa1WsW8r6+x0CW0W5dhwc2Ouon+kw5Gm9oi/is595VbdO0/tEEXXad+egYZVEp851vRyggHcPMCdBcrrNVIAcoOkxMyVwvQyWK3WmRdjCKvShealUa70c6kMkCmy8vrq9vb8Xy21iUB9pQymQK6Wy0Um9WqK1BlM9tYBRSHj3yJuJQFp9MhCECEHKHVSqncjKd72Qj3dD7xkPCmPxy9+vr9/mBA9gJbR+MRpk0BlAkZzaYz+kBvYG/DxWccwn/LW95Ciu5K4ZnMh37vhz7/pVc++8rnbm9vw/O5YDyU4G8qZaB6TC+MUVUMB/cgKkW1wkOodTDJ3qntam3oDY3zB/PBXHKFIp4NL41NEXgdBXaiMLKFGeqEYWmxJuk8CJuPAUuErsfTDHd4R5SNOlX95O4fF6I/cbt/mRiMMN21lBe+wXOx8ql9FG9bKxbunZ30Ws0MwcjJnwY7gb8qhOiza9D/ziWSkREu0iGXGPrBqSUNEBvIdRB6DBs6jILWCjcNp2F0+3Td1VfvoSQqk/4hfXlxceFL4lb7THa9Tw2ms6tBP18or3d7Z7Iu4YcTmjH5arnwnq96e6/d3KwWF08vnNoiWtotY/aCbIh7s/QaZYAntLnyLiWRxcF1juHXYA50651MfPSJYiZyr5lrbCEiLgQp6iUA/fY+g0NB3JTXnEzj6RYnAAtZBM2mS3hmfbF5/4rmkAVOWPM2W17DERtFP0IjtUuF4z0UTkE8f8EMdGEKxp0v4tEymJmrVao+BlatIk2URGqgB95JDiKyaVqiCeSIsIjjgH7C7iuvvALkRYdbrRYtDIZD3WBMN4U0SEQdPvrR72i1en/zb/739JdTYPRytQLZ/X4/QGEKWcNAZXXwEDp5WBcHQjWSHqroOhm9FcoGnbEOG5k51iH2LkKL2SI5vk8/kwdt98UcobhCAoBIUJ3pZjWm55E6r1xwaZ9Pp6u5/FG9+bXv+cD3/Zm/9Lf/v3/p8ukTX+K2WfPxeVIgnxqqgzY1AQVt96VsvunMsCICdYVGytCDTObFF19E/IOb/nQyffGFFxu+a38HTn3iK2l9f1N/OARhtDtd/mXyORzJw8ePXn/9dein9xOSBFSSSAb0chaMGqQNpr0DRnDvNpqlfP6973r/6dH5T/3YPzU98RZcNkLkLpP3gSjsc05WPCXR8d1EyoP8EA3WTxwYaYdINPaparnYqlbqFVcE4ePgtpoJ/IlHiWT5ptNu4ayon9o28bL8CUnbdjPxrtoOJEbuEMqu2uNTCvt0npi5F9I4HzmjEaERNJyLW6whUD0MdYIjsB5AIt7u5ua24rt+K7n0jgybElzFcZAmSkvlxyfHL7/0UqNehUjsoj/oY9pXcHuhdZM6wwv0ZrNeoLB2VA3G+WlKqrQ0HozrFz9+uAPwxjMAxXKm3ijKSqiK2EuvwgQcMAv1c4v9wwaL7Mezg+wosTcX00Oq38mmJfPlTmhURFCawZjDQh3LoQi7RfIkeA2Iz6QbYH2XiVBsGOLlxdPJeEhpoiCaTfCjumLRN19AOsedjp7PxxsoyXWdp00lpBAw8+b6+uLiycXVJWAdN0ZoKZMe+YbzYrNWbVQrJbJPHzvZoR/0DT1IPHU+1tCESIgnahTiTQ24YOwzHxPR5VXadxEUCzQOvfwF9ZWz+QKsXG120+XyZjik7SeXJm0XpKejEdQTS4z3MU8RX6nV4TON006qcTLkxoRu4pKvvj4w3O7aiSDOzXX8AwBA9COxaLc6CM0Roclsvdo6O2w2X1NFwGn4iQekR9BJi3APqwP+opOoJH0jYYiJVD6vg+vcpPbYP4zjSoITqMFV67QJp5jDdnQXYvBlGDah0cciyJvjWZki6WSjIW3rdTzXDQCYjafTwXBAgL++ukpuoSIFHBmGTpTGuBzxiwW26CnAnfhPdKGn+gFaxYTDL4eCmmXJ98DHSURyFJPsHKEvFnS2Xq026w08mAuTJ8rJheJjgQh6iSGgM+EZRO0oJAgJVruYOWStV5PFjJRuRXe5UHN1mSMvJpb4MjXXWfReC1zJ53DGIgAogEXhMamfhC08cwkvwE80vJh3BLdcLIMyzYcNbDis5WS6nMH/6UJHuVzO4SPsDTpNPrAT3zetvUArgYEeIaZDZ8KsRDOJPYZ52TW8F7Xr9vhAk47HHCw2qqLLyfbMdvFbQaXtaKGGWadviAXYp2DCRr6DDZTjsDHb8KYFaoOcjQLa/httsOPpQw1JHXE2ykh80Eko8ac9okBQZr36jCRBsL/RkbiSv3EwSic0eFH8ebZRLGk0rudjAX4mZewA9XAuchi6K4rb78kB+I6Rd6tNzj5vRKJj84eHdFz+//dvXExzhx+xBXWxxcDKoYDuRXdoAf5reSqUj36WShUfkIkJkahk5LMOpwQO25EZZzJ1lw8+4rNf7y4vLh88eHx1O0CjfAonZ4TACxApC8StaqXVbBL8AG6BcHzikA0bqYA6naXmYTgLPYCeu+d3vurd737Xu9997+5dFEKOeH4zGPSfPH366NHjy+ub6WKm3kKzS9359D8b3EFTOZLLg1ZKb33LW1utZqvT+cg3fuQd73wnJv/6/fvXN9ePL55c92992b5OO+4p0LSrjvqED4xRUtnscuHcDA4CfWCLNhC3OumfQ9kOMCkltSg0CQ0mgobeoVqKW+9sAuCAi2JF81EGXL0TpPfwFn1wyKmY9+l9n9x1jJt6cDsKX3GpN+yQd3IESmPYGL0B/wQcFsiKANAlxAQZvi88uI0T9SIjseaQbFBs5o/D8xZeokd8E399TzA/HS8Abi8W0IB7nEyn8yUeQzcVTyLpLvD0eBL8x9XN7eX19dXNzTDmQDszDKwPKc6/2i6W63Kthnd1VAsCSCq0b31pvVoCPoyGw36fNGwTuY8jpnoEbBIR5HKT2XQ49oXP7ozGt/3+IAIZaRVc0VWGVsCMZEOO0I5Q4FqlUi1XKlSC5lCMg7AIl0thVBdJw1zKr2PYggpdxC5mrPmgifcZALRE12K1WgNctjud7hFQ/KgNBG930CjXhul0qsQ2/tVr9UajUqtSPhnUwPOC8ondMFf3G24ON46tIT7D02h4Peg7O3fQRxVHcm5GAIJUw4sKo3bRCwyHLj58+BDNgAy+J5OJwcvHbEbUwE9aofA73v7+7/qu7/9n/+xvY9iYFakCogT9O5eccMHReMGRWRA65aOluoIQf6JnblYly7zlghKIClc+54Nmkro0m42qq9aq8b4kBGntXCoRBfV2IjlOBA78F+EJfxYa78RCOxWuB2Ec9U6/6Q987+/82i/wg+agB/JiGM6NjrOpBVqcs7UXizm6AafRosQK2NrtVq/tIjaT0ajeqJORIDY6NXExfpwUV/mgnRIputJjtVLBrgB4d87PweLL9WI8n6/3xDj4rH3Qc9SOwIMI49mkKhlIt330rne+9zd/7eMGn1yOwrSOrSe5JZhQtR+T6usXiHt2PJkvkIzekqKjbLlcpehTguV4umkblhex0kbpsjDOB41SLZKKQCbdXo9rRWQ6gh2QhrJxiyDLlTCSGOlsmyCYtjhL9x3uhETvkWRckix5AsQ7+ebDfDvCZj7iu97I5XARjUqJnBJbIbxiO3QrPJfLVQOr0Bbg1mQ2GaNk0xnmIxsKDmdANt3EM8bKbCVUXQWDByE4xIfEdU6ZzOsPh1/+EHCxmK7WlYqUwQwRcAz+cWl4T72Uo48Bt5wcy26cSNyVn1ADftrf+PAjfuo9AqAEb+ksGYsPKEAZngv7cQaqQ4ze9ISJNIFzUFf1hvvEovFReJ77Dx/cDnzzPJk0/OISitE3KicK6mt0LA6IUmc15sCSGee1Ai1KNkFIxpkzOMbVfO4NEnQ2qDPiUwOCCSIRkWt+uRyyI6NciPEIpbIkeMYbQS/+buVTmbl0vHC7gMd2Fk+5XOV/1hu1mhQZGYQ6y3O5mOC7N/GWWueMrvU7/f71sH8zGY7nU9d9REhkJqQYyDC44/B2udyoNWq1GnLEtYiXsar5cqS3mc6njrPESLfLw4MgnONKolIohJa7Jg3swnRRZvSgUavDFMQFdYgAhQbsjkGe9Ma3dO1cxXm7Wu13i9R2ld6vM3sIW0eUIkufE3vwRUvvYMLG0ZR8eIasEUrF23C+jHZOscViOp/RQTzpnIucXKkL4wtC1LHwcuiEd17Y4sY3bE+0Js4c1juX63yMnj7Gjs3AZzpiICEQC1uRn/dfcR54nWat3mm3KUZ/qQ0jxM3xT8GqlY4rOP1OYabRjlQ2HppS9Q3kyU+ciHRYucNI/MkXfBYHp99o1vOBiTmO34EAFANzsWT4YkJOPUIFQandaFYAbtIY7bp8TwbF4wjqNp+vZnOc+s4VQHAuKDAeH5ol0BuI7AUDYIc29ty2Eh4JNtiHMTCAQzQe5qAG21nIks4wzsPGT0q5E584FF7KRjxmHfbOHiUlYwMphf0GVI2e0hu5+axybYs/v/vChGq+3Z7XZUtRLCrhrPRyOizRjTIe8bpEZIePaqNPNeyoG6LwA1W2FM0kNbMlVXk6SOdwfA5UUICwoa/W7REUXToWeiiJxrp0muvwOBpkAI4aksqjDi9LmnYn6fm/ZwvKbTW49cZP/vPtpuRwrU7rMinXJ3kW8I2bw+z5rpZLVUd3cUOu+0XkKbukgavR44Qw9eNu96jTI8kc98evv/bgwYMn/cEERGnUh9qMi+WLdzI+KE+dhBlX+Qx11aGDErDAzUbPQLq7XKLhBPWXX3rpq9/7vq9617tPTo7xRoFClmT9g8HgyZMnDx89ugH6iyYDtxG01oDIkR3JeiuJSOltaLiaSne73W/66EfPzs5EGKsVmQMo6vL68uLq8mY4oCQoQUYLnmQJtaERiACEC7ADQgEtZ9NZpWKKwqnEVcM6WJjsKSJ++lIIr4/8tRi3Q10MG22L4OWwR4hPj+41uw1Ow7w8l4PHgfuTUR4DB0JK9NNhIQWFtQikonF45mglNMNETSgZvaODjrw4FOdtxmqlWQPkFKkMeyV4wnVDsV/6F3TR6asISlOOiYaxTjkwxamHOEyc8X4HlKV9WkOOXCKj4tUraiFfO1cpIWABy0BCUMwOLA3RuwIY2cJssSrHtBATAHPIUEkd4xZP7wIw8zmBVBahiHg8YFA6PZ1Nr29uSCpGsRoytfPP6ZEADhBxrUbokx6fVjLI0KgccOqMA9Vao49Hq6ns8lPLcfg254BdMlMZR+rwma/SIuZxBMawXyLQl339AKyFHiA7F0Ku3fW5LBhDW2sYZMKBJezEfgrLOxKIxl+JVlCe+I4ooQEngpWRkGjmIbhwK36gHB6SIyUxzsGoeDqZ6qGuWqkCESYu6UMk9V11dIeUbDwZ94fDwWhA0qJXSae59t3v+ur3v//3/Kuf/CGCLxoLrSg59Er6biuWyvsOCoXgK4mdv4REEH6onJ1EhQzaSxXARSg2GxBNs+Ey5WDTmCCNu/ea8A3mwXYbpQy9JJqh8dQmTtJAIuKraL7DDptXo1OpVrPzjb//23/nN37eGURcSpPyUAuCb+4grIhf4ZecS0McrNeqaMKGuG3u7fFapYKc5ob7ZWCQAjuD8QTOjAAnPhaCfVgNjRPBO53Wvbt3zk6O0LLb2/5Nf7hxsEyTSzaCEGmE097KZcPlen3cPb5798VPffKX6VB0HW4ZovmPmAAi+KJlzOPQhlJpXB9dRnU4AtO5AOKxI1Qtbpl4HxWd1R2oJc4ChTB+AAzoY+RBG9Qbn0NGCqThdwyAqgw4CtWZPplL+hEH6I4MOrTDHmZAhkfbyAWvlMS6CNcQrgvgmxpBcagD/qeQRRyNUqmEBMibcNnIDp1BG2HmcDS8ub29vr0BVo1n3o1ArGKVuEMVj8+AH2FGGigxdS0CzZlewC4VC/XKZl+7P/jyBCCb25VLwbOIboSJBGDBEd3ps+CHOwiAi7dU2WKzq9pbFPByu+Q5jkAcfzkSYR55qPkcCc/i7asS6Ny0JF1EIXC30AcY09SRlLbLBwdRj1fPPLl4cnVzzfWgLiqtVCs0tV4uxuMR/UfAAOVWp9Vut2NB1Q52gn+xKvieTbOvo0HoBd9JiRShEt2CUwsnPPqIJUjUFDncvR5Rvm5IWDFUKHNxnLwrJwJR9fgZZ+DMJi4LCp4XFAntHHPiP6oO+6/7t4B+pE1+4IWizO0m5ZLVZIKkDvjiie9yW0yXczLg+dqfQurAy4BW8IBztGJhPr6xW+8zZJy3C5kan/qxwQfpWWSxA/OhlvoRh9Dkta41VH2FNjeaDSRBEknc7Y+H16PBFdY3GU3Wy9Fi5krAm+WUELbbzHcbvle7Hb4HRUqeJAinGxthhlP8Bmfbe+/HhesU/TuQj+K6bo2wFqpUElUpVEX3on9BOp7goHavAYVFGczJ+OG7jyknJ9lC1bBSjHi9245IfZZz4rGKbzx0GI/ypF94R65aLRxQVJ8RSZZgFiv67tMwsFap4UZdYwrREGRjsIfGaQp9pR1cmxQ+02rtIputVavdTptMx8ckZnMM22Ac7hp+wwPAGabO9dVSqVGtNSq1IoaNHRuHvW0PgyzAz11qPltgx/hLPChMSFpCc5Sj+y5pDAFsOqeEbxEIg23BFA2Mo4jdj7/lnAOTyVAaW7Dci2Wg22EnuM9R60w2G7JgNHT4JSh01EPO+6EYBCAB7da23Lw4WGR7b/IARNyIy/YCsSbtROWHknAMndhFhEJ+nj6QxYYZaonJJbowm0ssT6zM5UgE8jkYm46Kks9qdhwdGqwptoRsTrGfEMCOHXQEyGSP/eiN1UUNdhL6UXBrt/Nv8AqiPGgLz5pIOPcVnzcusmfJJwQVHzbOQBaNGYrwIAYSb9mRu3fbLZwZkYQPepZPp/FoDu8I0HTULhBRq6Lt7XoT+7x4fPH6649ufCho7SMhaLLcyumWHBQoioPWGyC57rHoADNEoP+OSOx9q9HJ8XGPyNyoH7MdHd29c+ctL78M1BgOhq+zvfb648ePgf5Pnz69ublBd7EvOgCvcA1glASpwOpKLIwDUMSP4cxgFZ787OwUN3J55cuAX33t1aeXF87sppbV0vtzwRjYmYghUQXUDya3mmTTLRhDhcWCz1OJ7Ez/KeKdwBCP/LYGzAET891q0FCcz2fs4wnFlEjUlbdwFWo1XUeJiUFVYD/kikvw37hMIxztgi5xbt7eUx0dREjQZyh1EGzr6hw8YJ+0FLdOhwALWA6xB0nhCkzejG8x80fd478xMb7dwZHjQECOfkBIYOtcvgE8hRuOjUBqvLBcnO0LyFUi2SWUONiSaw9KiydiBR6CwmK1LpbLGZ+iTIPAwLOlMiFPlYZN9NccB9Ogmr2vNYS3dJ5ISlsYC20NR6Pbfn80HiNomIB2EoFkk/e5gaM+CwszHN1R/G7hLhJm4e+UEERSVcI6ZeSxsNN4jlMjtJg3NpNdCKRT4WHsD5y3WOyDX2mCeAJsMsr4KlZjkINbAteAt2J9BSx7glFUnBBGm9JDR9DRYAvS5UNhTgtWfDgjR88IlFzLGaoNLZ0ak9ekSN6bx5wAQtQDAZPJxKWuQpORvPfQSsCp9Hvf88H3vvcDP/nj/xhS+bgKjvN7He4SoxkuFV9ADoWYiI5vPRC0itxocMm1KBwYyZWDGnWX6M27iiW5EV6CsuqnztIHkQL3u0MnyYcQoqrrXTjzTvrJP3oe+utYG3yo1Zrf8s3f/Ru/9r+nxDtU5v03LsRWkJVCIciot0IKONus13yTdK0KS00ylwsYBYXJPRYovrq+lqH7PcDmxttE4+g7hiyBWDEKhpTa7db56SmcRqIXl5eXtwP44nC6umwUxBBqpVKz6vxv7JBM+Pz0zp27L3zqk78EmVBFRxI9oRc04c2xFRDOXkE24se49CQQDheA9Vr/IW7ZhOxWH7VAtTIgrreJvH8AhxezGSqKQNFJcjwgDd1S+nn8hS/+oiZCGNfC4dA7tVfWbrboESBys1wpjr2ZP83RKLoIJbamRjv8b845x62BRBwEArliUyRXg9Eo0U/0nK6Rh49GY3KAsGus2Vt/ZGxcTqZN1UBcpED9MSFih99DfzQuU33+alukKK8/HH15ApDL70plb46QFKG7PirqSwRInuivj01oqxGi9AxxUxXXoWLpR7V26qEY3yhzeBWnSmt6HvJofOQ3LAgUmydC1OtVKkAGZmM5vCUi81VtcMIBfX28sQnOzFerp9dX8KJcrWUKBfIwbSy9X/pGdx/HKZRL1Xq11e74OCshsVoJ8aAJxL5I+vJ5R3blPWYus8DBILnNdjVbgsTmK7wiiNz7qpgpO0vA+i6bgXlkcOvDZ78AHC988T18V625TotLeugtp7Rjuw6BYwY3/QGCxGk2mw1CWKvdbLabruRahEVyjE2/A9di7AFQOxdYut4jzoTIifQoiHfD2LzbsNkS0hIBVarVeqfdaHfIELC34LUxQM8XCAYvDQfIXgxtBYcl0BnaMj9J7W+H/cub65vRoD+Pm8Xz6WS9GMMKk1aUyMk/7JhaUqdaFKoUc1iTD2oNJ5Uryh0TOtFLR/hDeHFH+KA/MseLEzbp5g7/NQGVU+LVUESk5RNU8T1E1HKu4Ct5E7esyxbDKdlMFjE5jgXnxDnZStGx0latgb9oogGVKlU53LHBdRbwlag2efRittjMVyRq7Vqj2+4063XgFB5WKLPcIDiCFX2BVBgeN4f0pFqO0t2TRLYaDTRpAnIfj3GXBHg7ulpjLQ5f0AXnSu5K2TzEFzO51Bqb3Ge3PpkbYzNok+sK4c58pwSiJmZFOzKKHQNeMFWBqlCqsfvyTpRx+EFZ+cY/2Ip0wvnI6hCOP62Di2Oz9tjClSebtsA3v+kyv5Ni7PKTfa07NoQYNm6RcAYKIq73sGJVqOqA3tDNg4bt6Egcie1ZDckxvrmaD02JjULAcb2jAHxzOeILnyDk4AianZwNOza6Y+C2FZ1/Rr/0JV1ICHh23AasN0hNdriQJijGEfeTCQmFAtKnUWN8pECcimqSC6lZzsNiDwlvqD9OR0Psx89D00ooev6szLPjsXGMKvWYMC2Zhi5LzYhIAFwLoV73JfuAht3WR6RAaQ6gYAcZMKX39yolPM5yvrx8evH40ZPb/gieOfXZJ8BMn438bOYPLn5Sr5QF+NUKOJkgQfzGaukMVfV63fPTM1LcRr3e7XTazVa1XMH3XF5c3L9//9HDh0D/65ubgW5tAe041U6ne3x0XC2XY/jCUZWSM5ML5+fnL730Im53NIKeLe6Kwkvqiqf28XKgpeF4jK+jqzJTdhqyqUGpker4RlUnvHLOIdRcDgQ2n83w5UkZ2eloTTBLBCRnk08SauE6ajGbzpB7zhEQQxUidlDVLvtsVTGfr5V96XvBBY7N+WAVpCS6b8lIAKiMqshSUAU8sY2hZnnfQR/SzTj1fyU65IMsuIzD+BnYThMmALgxb1tBruAE0Ecdaj+bxJsbeHPAHOAgqWrRQYRWvYGbqtXq5jBh++EAqYld3UFou8dDkbRm+5vLglnhTKVaCTshiGyIKQWUxV8ouUs21cpF3+tSzDVqFaeGxvo81EVnMQFkCu5BaFToGhWcZvP56WLcFBW+J6P+IlwchZ1x4CE+9k799gNQghM+L8F+CEiXwTX6FnsC0AkoHsAdr00BMgiqDf64cRHS5iwSJmnigEfjDjDVRyWaJ52lNl0gQfCZH+ASHURIKtQrqouxVWE9ssaHWy1XGF/oKeoa0yY4dAjVXEVkM0xHVgCRaON4DLpFxabiscCAZJ0wiTD1vvd+4N3v/tp/8r/9LdgOh5Q6ymP/tk7bcDjI4f/on3JEKNFVCDG/IdeFtVBPsAfQYJIkwcQywyq1gQSwhBh+Wi6Ag2Z0DkHGrVG0iG/S3QStsQEK6YWQxsYAG2sassl0ptno/KE/8D2/8os/vkJhTORWaCjyzReKcI0sxFJchJPka7spF4soJBsVT6eOW6p8ilSgws9YBWthWuXdklnMWdP0EznCUhwswq1VyoRsCMUgvcXU76+cAoQ0nR+LnMD9RPNauUzTG7HQ9s6de3fuvPipf/tLMB/isQjopF+0NRxN5ggFnUN/fR2YFIX9JdKTvBAn1xmf5ISDZKnI+EBHFmMvzsa9l9UC9oqEc5kFHBZkO/wG691BBe02HTJq8D8cmGpG4HDaSrlKZzZLX7+W3Pa3bRIqU9QQc2gh6gohOAx8ZsmBhz0+H5UDF4x8bMm3HACoaB1SuUztSV7DFw6ASjjFd77gE2IO9gtatQ4kSXncAx1DqxNLgOT7j7/iPQCFYqpWz5HN4wJwNXFzqYrCm177TgQ3KKa3UAmRSFZLU03Z1vIbhsg5GvbWDBscwXyCQ+KD5HiC4agkpk+h7oDaJW4EttNNmE4VpgfFojl9+BRCBTkjKHlGLkVHfOo0gyOHy/B7u17iQrtHPSwK14yWDUbDgzVibfstbQGX6ZoYGD+X9/EpxIxe0U3OOvMbwO2Csll8MDmAr9LmezmPad87wpoTWta+KJad0XQKdL7yLowj9bqvdGZFT2K5RhLQuTn7Bkh9dX2Dm4BtZE3Hx73Tk6M7Z6dnJ0etVr0JPiWVihU/QMqJ34E54dl1BewHz9xwNjgatjno1XW4HSQ0wOfzJeJ4vU42GlFK20aVcdBUSNpMykFocaG6vEslUDP8ScwbnZjO58PZeLpe7nLprct++ei9twChCZvI59XTcNOID4OMAS5H5YmERjJNVEuB/1gI3kIxUxbRS7qn2Uk4oKnoduiaWsC3e/RTS+dMGKvoNlV3XX2CcaaSL9aLlWal2iC/idtFJjGqsSGOsLCOF5WLGsEKhcJRu3vv7Pzs+KTXbjvrxvskWZolFDiZJpOH1iGe6XYwn8yz+0ytVCFbiAmUzluYuir2Oh9usiDCSO9WoDG67JRKpAKYomNk/Z1Gk58ERvKPXCpDSgBPsMLsdk/wLGXS+X2q4PNVpC5mL6YB2EfYLtacWsPDsBxz+I0vkkPN9D4iGtGw/AqO6RxkMqc0Lo6HKXEGF8cBP3Gn2zMyUGfn37iYHc8E95MNBwAjDhykIp1VnI3SbNotZ93CDQYIivhkQT5sRhaa8HI3FTTqYZO2IIsjeESOULcDSc9gN8J+Vgk/k0r0m1BDkWT0EfI4gXYnThn3QrGa72KvcwqCuCbgMnjYQVOCHIZOhbFJPF1gz2aiIciAxuiZA4ESHD1KTqHC6rjl/aYQV1HgQLNTBeCFfoyNsxxn5xnrkk7EN+EXAVhCDjw7dRDl4SNzPP78iF31O1oNkuxX8J1cB2RWr1RqpTJYDIXJ7/cOOmVjhDgmq+g2vOHrwyJTlyLwZUOaLZXCvgIoLW8DGOzO+5e1Uumk27l7dtZrt0D/uJRJ3EemdRz+yfHxUbcbw3hKAVShOm63k9F4OBwSC8TfczzeFs+Dv8KNQO/5+Z179+7ls3mcE7zvtDt3zs+48IV7997+jndAGlgY8z06Ojo+PSGSNTvtF0gMCvnheDR2ea6YaIcsQokob/cJOplsp9WiKyBpjgCGptPpaDgEapGocFZ24TwhQkk8MwzH4EPcsTiMd1GNIi5mCqcAJSQ8k6mjafSl6utgfAkUEkaojjII9ewysdPxbAOQ8RZ9wefiRegvDSUgwyGlvHAZGUMF1uz69EPw0ALtpzvOa9EYdpVSsVYpgWYI2WhtAMgN9dBx0wmza466/gqwhaiGP0FeBCrEfdLr3SWXOjlFNJgtvT5oYcR1lEgdUOF1CIRmtcwV26Cu4KhQDGrCG/wkNAGbzESc/1CslEqHdxXiwnIOoFA7vKLrcBtBe/N27ciiPS3ie3MEHZiAh4LDsD35PM++3tBp/Vg4FhU+DupMDmXgip4i9vESFKAHidSisDHl2Y6KbBzhpPv8V9bJQXfEY0p847In1KcsUAdbFp9o9fykZk6yz7cVSbVXW5vANizQibfOCIah/EQHvAozMii73AV4t9FoYH/INjEEgK1rw8eEEFKF8K3Zku+W9dYBNL7nPSYAf//v/3VEnnSBFqXd/jqRSReZUAZtMfBkngC+3IMKdHQ4N+zx+Pi4024BYtBSLkcrA4mYwUY7ao8+UNZTB4Eqq8mn004ZiAktW9ysr9qIXCvyLnYSV0V3ms3OH/6D3/vTP/VPxv1b30cJdl+vuRwgAcn4AWqBrbDPsI22b7b46hYOOZ0hAYAbuCOYOkH/QV8x8Yze4tlhK+zFDFFFOBzdlQPs0E0qqQjNNKLL65snl9fLuHVBEzgrYECzBlKqkZkvZ9P91lzo7OzunXsv/9onfxnpARNLlQrdXa23rj80m6vumrBqIEvxKjQXasim0ahY+nd1Qst22i8MsYSM0xMkIjCrXa0cR47J0lSJEytXKtgC1kuqz9X0BOXCQ1CbYg0vTpPlcuWod1StkACk1ouV3VEoRl6FpTYeFBji+KAGwH08ajGfLeWy4FL4lkzYI+2Qd0g3tceiC/h8YEjQjOom1yZPJ3IWTq6cXR7DHC417v2KpOOw2ZkjpgHpVx+OvzwBqNZyx8ctUD8qjsLRZ5IJaiGkaBLonEQ4oxHnwjenbCm5hYRJR7BkI4JzNrK9FdLVtNAbl+wohRPQW1EAgnBCsPji8qlejxTQ5R28O2aZyBCg3oeXEghC/hQ3XbAJ6oxRDp+QiFioZ0F4WBhqC8B78PChd5P6/el0wikaRM9xX2XSzWbTe2jNBhk6lMM3ZOZo/nxOB5qtBmYG1IDyAh5RdbEDVEJJyEAzYAP/nNuyJHHYgbon0/lgMsH1z1bL6WLZH03IZW8Hw9F4DBfofrEIM9HzErmd8xXITJYAx1SjXGlUq8Vc0TfIqxuOAmJpKqm5u9PUBLwAAocbXLAN60HRMObZejlezEazyQ2R2ale88lkAmHoMV3DB+FkoR9eoTngbSTSHwz0OJGvoLgGc1IsrCq1xcmpT44TBiHhQWhZb4OOETxIvLBLoiAYN42OFsrZfAnIn/PpEwjFMIrlsvdM47kO2EMSRYW4S1oJs6cmRedUL/pFgIqMJ2zG8Qwoo9fVQvGsdwRn2GmUa61avV1v1tFdwExOUEJFsCJyYtQc5ddUob5RqR61OxQuoa4gfrQIk0Vuyc0Ibx56bwKMsvD10tt8rGJUr4KIBBOcjfekxnoXMXgK7kfzEBe9Lgbob9WayTv56uUql5MAUBUABIHRaLVQgOYq2WbOnXqp1Kj4qjnTGFOaHNbq4A8GrSkhQzSbA/sZTdN9GR0WotdC79zhJ2xLzhji5WPsq5YGumCqG0Ly32FDYpY9MD2qiSv8tubDLy/nj1ty4k3FkIs1hO7zJ87bYByMo29sSTuHMmxJGbbkZ4g4dtj112HjSFyI7zK0Y6QgjFBbN5QkdN8yHAep1V0PIHxxfGKz32z2xJ7aCNdSOT8PxB3YkHwfPD8bP73STYZADpcl1z6njWJKau/zahxE1TjON/Www3HKR90OpCm0uCrZ/PFse17h8y05aHPBFlolPFgmBG0MUdCuT1oteeuK9BJolt3tqiVfJ435cA0ahFvS5PN5l7T0oHMj9XcANReKEZhSa4z6V047nRdBkt1uLrUf9G/6g/5yvcBmcYzwlsz5hbv3wNzh+LCd/f37958+eUJeAfrpdXvFYhGnMR6P4Qmk4xKnM0fW4aiue7VezGa1cvXtb3vbV3/1V/uko3MDKD/BdQOeTs7O3vGOt9/0+0S+crU6Go0ePXoEEMcXKI/1BnmT6ZPOkJbgmeA5iTzmmcCp8WRMfwkrRAVylYRCLwToiNhSW8c/FT/cRW5wkL7zzeXgGIiHD9CTjKRg73Tz9OyUdAXENxwMuDSfcelGI5HTLswAMFRlrYRcdU0poZTeVKG4AV1cEGsugwRx+bPZAneDVelGHfPTiOFmq4Erq5UKeBVMSKJVAiSldzGkwcb9Zg3qJEA4Ugiy3e3y6TQYSzdS8YYvx4XlrpJADpZopvVIUIJcbFW1xHRcySoibMD4hdAW/vrwN+pDJLIktkb0jLvdKy6bAN0mE9iLg0r0k01FpBn+q7VakD+l3h2/Yz/ZEhVPTJItfr2xhVr54T+iS2qksqQ8tUU4cEeh2gglggaPEMeUKRcnUcPWE6/o2LRhIIhTVnySOilHGdl9yP89rmUlril+UadV0YQoWa+cdNYSQbY/ww8klVAx33oqohih3bn9qhgcNqrFHGP4Siloeu97Pvie93ztP/hH/7N1RLJKlx2xdjKwVdJwuAHwk7iKZgiF25gyTjXO64tX3xOqoAxdIm2DLIwA7ZQefiRkxoBScEgOyJHoY8IBO8CG5rHjtyOV9NRSdnBXr7f+6Ld+34/8yN8fXF+TZxOiOE4JuuQ1m63zPuhYrJkLzKAOwIlPOWazgH6obTaaEI/dcBYkhl/2HmXcQgG0coAE0qfyTIdpG2aSnC/5iYEDlKnHJ4IuLtaun+OQEKC/USkDSUHcmAYJAAfp69kZXuql3/yNT8BtIAcXghKJ6k7Lgmy4iG68ERH4qArJNxvKw7GEw3I9HW/h9Q6QwgVjYLaIgGrKpRLwAIHAbbpyfn6nWq/iWonhon9Ep/4knI7qiSDBcFWDqjFiUiAC/NYpLbAO5O5hky7RCUV1T9SQzsBu4C4aVOa/D3eV4CEpAaYOtIchOCJ46E1wlMt2UX4qduyAzI9zuHmp8GWsriWmAcXYK/VTG2De6Ik4nO6Yf+V+/8sTgE6ncn7u8+xARF3klCzOW8NwkGsQ1Wa7pnUddGz4EY1BGxSO8IE0SN96ZwrYpLXjZTQX47evwEAdEoNzZfpNPG+XSc8mY8ex0t6dhBIsh29ox5LoAxLFB+MPkXEmn293u96TQr2pVdPfd3wQpsoe0gedcpyYc3l9TdTB8RGWaAJ9I4nim4vQNjKcRt03HpDmjgeD8e1gt1yX8vlGDXznK2eIlO2aE2rBnQWkSVjBoVM79rbbF1JOzSQqU+Co2yMvwRro8Gq/I/PClZr10io0JZxKu3YbumsKu14V0HhObjYEvQISA8hOlxgY8Q8LJmhg8Ce93snxUa/Vdu2IVtO57MQJUDLqJF7fTVfzyRIYu5xvEtV3yhDCwrbh3npjDk9kjSeZ1uoZCrLb65vCJtGO+WyOfWZyWexgtd9EXm9A04mF+qKvOjYMnmtXLpEBl9KbTbVQOuv07vSOTzuuv9DBpnud09PT49OTWqOGKswWc3Jx7IkwQtMO9sSoHnpvoAIil8FyyePZDkERETCwiEA7mFzIZI5aHVOLDGmGOQbBdh/JoUNSjko5qZ/+ZOiK5pDnKuB4OV+olyu1YpkUxERFSCmw1M/pk/Q54UAc19wuN5lUlpCIJpAuwTaSiuWcjI4UyVw0FBUL8uWa1VLlpHf81pffcu/sTrfVITkh/8nsUsPrm/7F9WI8w0mddDrkLfKk1eo1W0ftts/+1hulXBEGxlpMy5UJLebJnmkkik2j4IXpkgRgZSatgwq9ZsPZc0AaIjV45tb5yZko4g99It8a2bPrtR/3dUuqwxtbcjKCoHbLyTgQm1cmDbtZRjMkXCTezRJJnbF5Kjaps2hyVXyzceKwZ1W2Zwm7EJ/YOEWxiOvIRSiDZzPvdiwyubmFvmA/IhVwv+OPMYEbKFcq+64oQxpYPDwjFR6ojOrZ4SROJiKNfWBLzsc3THhObLgbOSx9+udnVSXbs0I+XwRxsb6H7if5CDsM4Ymfky3JN1tyVXJ5cuQ5MclBW2KjVb8P6V6ccI99/hoMYrDWUZNAAN7BJDt1pciYeoGy7rfz5erm+mY8mxLfKvU6kdk3m6y1/Tq+H/jeap0fHbUbdTDldhUvATRByBXLxXqjcffu3Xt37xz1unjpSrmCkd2//+Azn/nMdDKt1WvlUnk8mVxfX19dXo7GY4KKq084puesGEAApCKc05NTcCo8T+A1jBJkbHcxyFehWKPR7PZ6jx8/fvT48YOYSnRze4O9IWT00ShVqZYKRfpEAGa/1+vCC/qHtzg6OqIeRMApMhC8R0Qbh1Ngt6xI5or4IyzGG0IonuxFp0TDRZfiJahhgBAMV05PThzQhRGOtm7BQThvEg9nea+gHc12PoA3o+OZ1B2eXY+Cd6EFZAQGzeIXZ/PlZDJ1wffZAlIQJoprJssecdCnGHNHvtGmCpdUdbX9MIrPtwAwZpxDYqUoAqjQU8hV9IUmuQ7Ng6HCHHw7g2+nmoveNGJ1h8bgobhq5+i+Oik4yQxu+5PpBBujC5VyFS1HdkTS8Xg0HA4n4/ESb2qsH6/ms11IE5bCWHnrkFD0FMQIH8UtpCR0Hz6h4hqBZiD/E1NQc5Od0Nw3fj7/wDXUn2sTFceyFb09CDnG7D56AdcQm14h0iROW8LRIrCBldpoWBnHKYMXZV+aHUDLEBM4p8ePhYxwMOgkR9hXUQTA1mB78cctfkEaapDMWw23JEMl2EbZhGsO3sStm+h0ZEdxvd9BJ1iFPX4L/nb7973vg+97zwf/4T/6G7BWWcMtJW7Wx0b/iV9UhL0QG4gMMAiFRNzOjo6BSNGiM9Yc/IYJdESPERkjOsauod1TOXKCeEI1lvF1c0w6nKwODpbz1y1o1lK8kCLmpPVG59u+9fv++Q//L5PRAKNF1rgZ2Y6rUfJpPE6AYwfFuBTZ4YZACPmMyfN6vQqsjA16mloJ9bhsLodxTqHJ5irexzgiE6cMfUWBg6kHCa42m/5wPJhMgQ1wnV5XCkUAULNaxRB2zv5foiUQcHp+9869l377t/5t3pXAiuDGEb5mBtRxFBxZIZqkp7I4NhsKSdsg/8LbO8UhepcwKUlU0B96AdvbxPFuFy8xHo24tN1un5yewPDJdHrT7+NEIFhO0lbIEvaG+NVmjIdW8CT0Cugi1dqpBKCYSM5uOIKQxaOQEcIxwMB0NpPfOkMZOFusJmBwp5fHFH8QQuSEZvJBJAykCTwVaJ9sAUhkJCBtAPr6XNbhBiNAuuzKLK5Bj88AKQKlXnv0FVOAmq1yu1XCNwlK4maroD9uvtMkTEs4iJlhhxzBKaK1iBsrMDLHy+HbrTYCxtEfHx83m02DxNL39hHUS8XS+fk5+BvW9Ho9SMQgqQSPpvfSbGghC4l6XnOGAqrpI+n+TMMg9Iog0e11cfSEAecvlopgryoRKJ2ajH30e0sPl+vb/oDoF5q6o5M+YoJbn80mI+LXmKimzxtPxsPRYjJNLUXeuZRzSKjKVxDYsFMw0V+HerCufbqYyzWrtZPe0Z3Ts16nUytWyA3gRpVsot2q1Cr5YjxiG9kvSoUbgUgERwfyWV9jAZYFFx53Oi3ft+UsTzzTdrUFdZABE9Lw3bTi4kHFeBzNR/10w1SELyoCl2vVerywHuXdpoHtu/XOlelR38ScjCgxFmLf4RqGG5kVDMP30jNqTRA5Vodx6gWyKexYsOWIlguwOm0mHKW3uvGBoNXlekdUXCzJBIAj3Wa7WakBSoiK/EO1txmX8EcbcGFTU3FfqZs4ETRaA0m0J7EUnOCWVAh35Tib2bZvPEjTLnWBre+enHUbZD/1RrWOiZMdJfej0UmiFcEvyRXZ9NGrDRkaPcmnXCxMaL5PkdGHomMceiR8/gahqG+iR70ZrDGmmayjb6RPw+Ho9qY/HLl++WLmTTSuw6VoqqlMq944PzuvV+o4RUfxFyuc8rg/nAxH2+Wqih767EGdyI2UCd7gHRSCayHDZacdGPGlxVA/ms2x0PF8TobK95iDWLdOM0Hghg/Bvd5FfrmX+OkDC/E5bPgUum8Rx7w4FWe5zlDmDt9xqXXw7VUet+Bh86cnf/fRZ4fiIjdjoPUEMUl1ujMbDXeHpHWq/sCO4/qkWHJaepK23txiyO75ho0QFp0WGM8dJpVH1V6TzTiVgl8oNtTgLtCqcBoHZE2DNJ3sRTseNhp5JzfA1mGLOgNM8J3Qw0nzwuSyoFR6otdeEJCIb1wt1zgaXchTLWc5mJRMLqOSaOKwcdDjsSVlaPH58QTNPPt2Nl+oY5DHDxjgDTjOmvCQJ9dcvsDFhsWOtCo+SaJdap1y8ajFyiVfdhlfKItbSOdzzXb79Pzs3r275+dnp8fHJ90u0RQP06wZhu9y+A4afXZyTt7aazYbaHgmtb+6vHrt1Vfv379/eXWJnyTRghbsCLx4c31tr/m5iu4T54q4+saLL70EGVhxq9myp5k0qn5ze4sbg0A8wLve/W4iwtOLi1e+8IWLi4vReORjkkS7wE90F3cHzMWpdpqthus31hq1eqsl9MUboRXEDkre3t7iNIj1o+GoUsUPeS+IFrUAeeez/ckmXwJfgnBULnUmRwrRbLXw/+pYDNCWimUuA3bNplPyc6f2G1dFfQgMeYBxHFvXqQL+0iJHh67REAJ2zOaLl3MTUvgs8QkoGNJTmAmycA47jpUU6rjbAf17/3FOYJ1v0CeTN7yXdzKpuV6pvnD3/O7JcQdZNBpHnfZRq932Me1yq+F6K2QAaCX4w+f/oFZp02k1mV7ACKiXGSR46y0MR7rweTyawDpcKYRNZtPbAUlBH19KSIBPcbEv2fRxbZCCt1gTwGk2hUzZgRXwGUUXDLP35u2g4Ie/wXvNKtnisJ/nB6NUiOwrtpCSZpiYMFTxnRgIGyIJWJiM4muPEIaDpvthM/QfcEhj5hgEFtozpLmGqXVG6pQjElC1pQ/ExHcQBQG2SgSMLSnjgaSQxfwkpCblI0L68+CDYzzFPrDFYR1wOvXV7/vQ+97zgX/0T/9W1BDlYhiHHxF/8GlEH0d6CTbErwZKX3HVQogAhqJ8RHcEQeAT3Gn3rt4TvTPyOvoX63AQ1k3lAvkhyAPFkio56CRX0CrEcQyB8O0JI4ZMaTZJAP4PP/xjf2+5mFMVG6zH9igEkYV8EWcKSVxmqvwsWFEKa8J8yF+4ikPYEEqi8/L5EAdz2XRxvtDDpVwa9Tq9wP4RH/TgW8DTDx8/vsDjXN+MpzMne6CThaLD/yTuoAwc5n4HH6iRRk9Oz8/vvfSbv/kJfkFIPEdkhI2OYaRAkYh7b4S8kCAbR8nKYnpMxADsOpIiy9CmP9ErQid4DC9U9M7kFtioPR4fYfd4Nszn+ra/XK8Sb8CF9CJCtojeVlLeFmZ/nSy9Kxgka7KdBB+y46hVqE2C3YXvmy05DCKDyYgYuAAOIQEA09JHrgoovk8GwtiJVMu1tvAea9CUD2bqfLEYg8HSaQZSpRQB6wSuIuc4jraQy33p4eEhYHUakiuVytvffvSBD751MCCdczk2oBOihCsJiERj8A+gp3KlzAWIE9fPN6gMAiiCGsI1DtL3GHKqUMnrr71GbbPpHGBecu2qhvBtNiMjfPr0CpzbaNZG44GOJwevU1BHh9AWLgcMmNw4M4QsQHYgO8DznXt3HdXdO9RRLRfblXK94mKrgDczn6WjU6++fh/3hYRR+ne89S2NegW1jXFgn6JAOQsOPOc45vMZqy1oHc42qlUod6AFviVz7GMZO4lwWCAxbKSeJQjDdYSXKuSW6dQk3tuK7fnaP8ToohcEFBhIoozs1wQAAWK9ftLrVmhATdxWSyXsBw0hRSR7IzKYFpN9lkoIGZajfCqp4y7A76WZ4n7rMmD73Wg2WWzX3gnJpHIp83KEaEA1dnnHJsKQ78lSD5yRRupUBKTQBKACvo5GI+oulEupQmq5WzqBkliVyZJ+wDT20U+q4FrANwqFkqK8pASE5TvHp/VSpZTNuxRUPrfYra5H/cF4bK/SqflqNfWx6A0cRmMwfZpT2SNwQqgxRqemQ8dto/FO2XF4bZ/ZouLFd77tHe16g+NkR/i0AZCBzA25rhamdDhiCENK3pTXDWe2u2I6W6tUui3SBmfnEy04njfD1w2RiCAg/Cf2gCwno0m/P+j3hwRTTK7qrZ/adD69ub2JZ+Z2sK5AJuiKWr48HD7cOTv7qne9q1apkg5NR0MgPB15/PDh4wcP5rPp6Unv7l3TQkrilbQ5eOO0ovXlpW88wKehQPPFeoy3mvju/mScAxhFUII79MvYcPBTcumNLSINDgrLil+R6XlTypgJV/mh6L2WYxRIvjVtMwTLcCg2B0e8GJ9E1+LQ4ZyHk7AXESE5EjW4Pa/AJjyDwlHYimzaSuhKkB+XYJ8UpZxFY4tREM9GkUNtVqwfJZDvisUsOKdarSAyjiafuIL/dNlhKqwDb0AIC0fp3SS4CCCaED5xuJGwUQyiaILCQAF24FtyBGKE2QEgkiOxSS+dNrhJ7BtHKca1hy2cO34Up9lHdWJCPKQmxbwssAW1W3VwMg6bJGA47qHPSexBqYzfhjNKJ/90afQXOrB3GI9lw//dNrfbEwXPuketciUVoxib5YJQhXtKFXxgabnbOn9xSU8ll8uhAx8Vt/uAEMSLuA3PWcDQbu8koWhakxOR4Py8x+3k9O2GJBssAsNCF9PEX1TaB5B8E6Lz/rtdV14HgxJLKtXq6ekpenl7czMeDsm94RMRng5OxpMPfuj3XN/cfPZzn8WrUtnFFQH+GkQJKwgHlIGZdLJSKTfqDTgBEXyDeIhqOBtoL1cqcBUPMEe+clHN79/2L58+9RnlWr2QzQvZDX2IHbtNEFgiRdXvgBqzWdB/t3dEmLm+vkFfiAS4xHa7DRC5ubmZTsaOzXuL2Id/DtIR64cW0nbIRlV1yn4apzpbrnxlh3OlcW82A4NpiAJegzrxCfFXS8XjTvuFO6dweDmbrBZw0mE1vXc6K6hLZ0BRZ0e9d9y7166Wd8vlZrkq6Xyzq/liNOgfHR83O21kPdusHl9dPbm6vB2N1loHItIM6TsEECWhEBqgt9vukfS98sor919/iL20ul0s8qZ/OxiNUEFwGB0k+iAwDIrcErYj5c1qCxKo1eq5Qt6hHN8fQBjT+tBerTFRdbp32Pipnoe26HXCgt7YEht4vvGTa+En389PJcZiFdRAFNCSPCDWTUa1MFVkahuW4+ChKh+tLsI/4nOSCHHIa0KOUdb6+cMpdohwUYkHkw0ywndhBdEjvvQDFuFLOp4Xi419NJxvWJH8jGbcojHL0LukjSAg/f1/6s//Z9//X44noyj1u7ZD5YeqbI0jyVX+DAWOIlGvlppUmxy3jEefX4stRzk2uvDGxbEdrjycd7MBq0h+eYenUq5Np2OKeLXHkjq9jv3k+LPy/o023MJKDgJlJymS1BC7UTT5ZxldYqIDCRVR3t4lFz673LK6xqSONwrq+n7iR//xP/r7/1MSOocj4vmU6hzLI5agRBTyKuRuc1EDpHM4qIvhADYOexceX+SM8uTBX2yhcNLu1ivlcgF3RvM4lf3Z6VHvqDv3VT2rJ1dXT69vRKUoFeajQ3AmlYP62v6WuEJGDXrwdWz7bDHrgo3bpTAsem76hO+Vo67K5fAkCr1cb29vB8VCCRhTkBeocYxcgkILefwVLprr6njkaomKHKBfu2zlQqs1kSBTz4Oxa3WXsJ2SES3wZJUKgA7oXSKtxKk5M2Q2w1/88m/e/uyXvQn43e8++9CH3gE9hDccN4yB2BCx7z5IrJStVHZyeSHu6uI3lgsiwYIa2DfL8IWslbOzc1wMXvvRo0f37z8YDoZEC2Bet9s1BVksms3W40dPKNw96hCp8aGgX8d2ffdkukbEqNaQF+kNRFMrZDtkNJ/i6Do9fFu3Xq8S2hAgvqFWKpFWzhbr61vyF99Q8ujxEwSEVyNXJgFoNmo5YqKMJzqEizEaJnjCG5mkgYREcgCgAfLDLUKbE2Ac/gmw5HRbx4nNQygcKQtGk87n1undYuPddlIxvKUzQUeTm9vBeDRdrsw3YKAZZLdzShBqN3fONZ9AecXXcJGUE1cMfMSYrfjZlDRyFRF5oZDHBvBxG2cW+dKAOfF/u54s5msKAwJyRPLkCSmngBlN0uTrjhFgU7B6PpsDAlqtVqfdBg4gXMyKg9dX12R0xQoJQHq1R/2ob0evAMOVYjm8KZ3TSEbDEUmhmI4Yt/cFW3eOz7yhDkr2AYDMKrV+dPHkycVFEn5c6jS1X5IWOnkHCxHnaYKgHH2IOsUhO7RzhkOtVGhWSpwzXnpjLtdtd0m94IA30dYrDJlAnkwrAsmAnugk4qAtUEJRSeyL2XzFFWVLmDyRDMOmB3gEGgRwYUOACPJsejD2XWfz0XBMp0DiqGOlVm11m5gTsAYVxJ6xT0waevE1pE54AxKAt73lLbS1XW0WExLNWYGc8xpn8HQ5n52fHd05P+12WvQx0CKCzbNPTnj/wcMHDx+Zo+/3C9J6NIQmExyEVmWlEEmT1KGWbPpFPANnY5NdkBLBIIk9FFGnnCRsab50krHFpQcvyeHkV3i8QNKqvTVSEumGc7R2r9B7e4QvW4iyceqNzcKxWTQqis1rvMTUwoqSDkSD/DhchSzoajT07FzsJk2j+Cgyfq/VrAHLIINCZv2x4bmjAf+DlrAMtIKfaG+lXIXdKHkkVCixw6qJstFlrk06nhCa1EZ9bIk3Cyo4KyWOHMY+zfg/tjhyKI83oDZEgGfjezz2odhnEjmUROocYUvq55tTmw2+29m6bDgcSnI8ENcbxfy26SA9h4dSrhzHQ+3Wq3qxdI6jrNTSpDSzGUdohwRok0mt02LJBT4BzJzLwR9OUTnBaBMz0QlsoGRHMFZr5IMHQHbh91x1gLZpEcL8u9tQK92EGvy4fSHPIB/BQbmc3FyYlcm88OKL733f++kuae1sgW/RpUzjtUeVcoWIiZPHzl5/7fW3vO2tRKlXX30VXkESAgFNGkq0KVAmka7Md6PRxNfi/XFVWDy8zKIN8dzwdD6Lm4oLroIeOA8BVxeXjx4+5Ge71apXY26kAztiXz44qdAoFYZPwt5ypfrWt74VHZzGowVXN9c4yFarScfpxcXFU+h02DXnvIuEKvqF7CAY7RIjoHg+ekS42K02O9ItFxycQbSjfDQBzbSEDoWcdcR8oC2fybTrtbunJ2cn3dRmOR0NiRXGG0riqVwJDIqNqneOjt52906vXnE1k8WipFtLT0bjh/fvv/Tyy0dnJ/jVyXL+8Ory6fWVCYChixbUIsSERJ3UHNaSxNBGvYlo+oMhTm252oymUy7JxvuwUIPEz5D2OLJLPWrqtl6rV8tk4Pn11kWlZRe1op96G59YpY8Imo3i8VfVpcHkqCzXCbyxefJNG6w57D07RT3QLymJZR5EFh3zRpixT+6zadGe4yLvVWSzq/UKHiRJfrPZBOcQMhAYFKzjoPVHQ3E1xJP/BlZ7trF3+GHblvMgzcQxd57Rn9T2fJOguAgKLUP9SRPBEQpwZVLyQx/8hm/+pj9KwaSOqFDvppZY3hqIs3gDT4TVI9Ggxdb5yXX4EIBTwj2OoPwej+FqICmVcQkHAW/sUydidcPDUGfcA8GYaYWLk4YhHjuJMVHnWNg3VYA/RGG7L/8hJHl0NcAxYgixmAbTLr4WaoGYeGxIdYBya/YIlmNLxBtyjEu8a+HoAB2xa66X4UQ7LYVyIhyI0D0iazaoxQURDNBG7IrGgAKeCiVYbdY/8i/+wZdefQXLnK83yYgrrMrliwGmdeXR7GGjV256BlkK7xLfS0ObGF9ODnIRHasUSue9o1IOtwm82/FpNapE9mazDl9u+7cXNzdDTSmcZszhwf3Yok8D2TcTgHyhVChuVnjgdD6dJ5MHodNDFCUhRdxJl1N7UgqHllNpmHFz2y/mS+CrIjUrGgcH8JaAUJKB9XqJ0FwMqibIwTZNAHzZ4gbI4swv5F6qtBrN7Wo1m4zAqtRPAlAsFQNFm844l4Toudn+zqurn/3Zn/vdCcC7zt73vnvNVotWr69v4Da9hfMgPYc5nLEhHANy4R/B+nAQ3q58nciMLt25c06igQbSz263R4XkL5PJ5OLicgbM8onp3fHRMVLHyx8fnzx69Bi+946PqrXqcDx++uTp1cU1wsBzNSMkEDbRY2dONurDwS1tDYdkJhedTuv8jli6UCreXl+tlz6fziX7dLY/cEr/ZL5w1bm1L08ul4ovvXC3UavEALPPVxUIccUCtJN7Cdkxoc2GnGG9Il1D+1EFXwuVz/oqYnE0/M+Z29BfkONgOKRfxWIp5yA9RpUpxG16+oJ2bVNp5DGezvtmpbPheDr2JTh5xNZsNLrtFnkLDS2mkx2Nq3xOI8PECFHJrB/MFoCz25CnYJoQHPqLkNAW168n5d1NVwsfPiXjwIrV5jzgHNFQkuKQDLVoHpcTO4meOHTUEYmUK5VA1Zv5zJmfHC+Ui6l8arEX9ZoAZLL1NycAsUIRSc9wOCIBVVH36Wat9sL53VDTHPZImICYm/7NaDw2YY/7RDAHdoPGJADCYswV6vSLsMllMMxvIZ8s4qzbefnOqXfl4x4cKoS+cR3ahi5xhbNv9ykI5lckZXnsDbVFM9GWuk8NOkeL8OKtUud3zagc34ld+ZrM7SadywMncRHw69ZXMLsKyHqZzLtxDBIdo//6GeDa1hc6km1i2IiDBsqlcqfdOgbZhN8CS6EqjWrVtGwxJ/3qtZtnZ8e9bhuWIg56AYWYQn84/PRnPvM7n/mcD8vv06SDeE3n6kE/nQU+wkMYQ2d8/Czxb3aaLfgV//QbsEG3FWeSwJCLMKRq4Ls0xWdq8mzTtKOAx5ND7orUlUZEGQKuMo3zBhsOxlWSIMi3zjdqjM2jccYIdNilTkGIYglsY6PRFbeoVo9rK/z2hBe5Rbu45kI+Xa2Ums0qGW8cpkwImaI4QSOEqFgOcQBWGaLUfIIUXcK7LtY7vSGByOUmHHG36tis0Gbd3nxrgs0O+63rx+fSi+Q4W3KVBER5M/4Y78eAkvucKOlkMqZrSeUcwV4i7Go9Sc2cwjAJ3hHb3DjIKf1KJA/xk4/RRonR9RwJobHCI9sdiL+aL9zp9uqFku+DicVAc4X8Pos6bb0xl/OdhvPdbh3Pl9I2kRZIl8GHKBa56X1fJ86tsXjDunhRFEIncXSO5pQKZBsmD7nsarHE/fqUjnd0m0Ti8Wj86PFjjAvgfufOnbe/451HR0eY2eMnvg0Ak8FgEUatXiMrSgA9x0mQYAvtL+fO9gzTyIIDKNCJR4doF8uCd1yOYcXbq1x1DSQ3Xy5uBv0+cJkNhUk7lQiCaGU8HJEDkIETk8kBqFnDN/AYUJWXuqf60Trc5cJms/X+97//+vr2wYMH0AbBhAAk7NvK9vvLq8vBoI9DQ6zeg0pea1XwhdCOOTnSZloJx2K8bQ3on0EfERGisesYFVaazn8IKlBp1DQSAJDEcaf98r277WZts5iQAOCkBGawe+eggFWnM6WKCcBLp0e9WtUXDs+XZGDZ3X40GD4glXrr207OTzfZ9Hgxe3x99fTm+nY4WpuS0D8ETp7muDhg3QfdgGXZvG97yGRdtG61Gk9n48kEXuS8g+/00gXK4PqATgrVfqgHeLdLdVotFBE98UGrKOB4TL6Ab6ByKIX/CDS2MHx9CXv6kTiA0wiD+bLNUpwjCJsAo5sICitIDIc6NUuH3gE2GgQmBJGnJ0R5nzsnEGDV4/GEsI7REd3qjQZXXlxcYICwkbwFtSRYO941GQNUMERQCqwByWAsbEjTO68zvTodZrN11SWaPBih67lxzOCERlF10psg6/kl/omfHEw2nRTbG1AyXCElKYUSICCjk46PhujserHkG2cDuqg6xauJeaj/sym9Ix5hLmADKuQ4lK0Wi8FgCNCiCvoCTyiGYmMaw9GQ1Jl2MGNHQAhqqXTF989UqqVSHj0jWrksrwNkXItToF6UZJ3aoQQwdJo8fuZgtv3IgTL2O2ArKJYUtApwyBfJ/7YCKjyL97iAnkAbVA6E3uq0QSrgIog8OT+bzBaD8Rj+wVG8oYAm47s46WOxUJL/bOvdfLEaOdvHnJKg7C0/sgg3lz2t1ypnvd6LZ+cvnJ6VM/mFs/4GeAkYBOJf7rer/W40n08Wy/maFMipdM4Xy+gg6Zryct6myZJiCCHSxeQIVCET9EGJCGk46Vm/96lSNt90PreL9hbNjLd1p2Y7DF2rVQGpfRRsu3VEJ+3TO/hQ5WQ8JyZncjQR7yFVkRyuAuvgyAkwoRNOf0BHvOmaOKgYuWI3Qx5wc9PP5wr1Sg3bjzsA6p8Xu+aPwITIhxyr1RIdwLLX5D+b9Rw4t9rxvdqlSe7r9XoKPwCjFnNCGtgFodM7Ok2VOB2sDrF+/rVNkgC88QxAo14olkxiDu4s7VsPcHEoG9dDK12Ax9qnqaUrvoed4LHXCBuHjjcBXeLFx6PR9fX1cDjAaRjIAv+hx1SymC8Amtin88YiLu7pXyY/my1GgzElG3UfVsgA59OZk6Oj87PTnjWn2826A/S77elx77jbBn4RT+aTMZwJUer0oQgvhfRrFT14uVgkdet12uQrsIx8GXXA3kjnWs2GbwCs1XLFYn85fzK4vRoNRvMpyHG5W083q8FsejMZomSjxZxkarJ22ibfk/Vqjn/erkcrTs2Wy/l2MQezF3G7xG51wMk35Uq51WrTAj+czuTbW9JL5LJaeD8bO92sb0c+hzWaTfuTydBJpJM5afTOB8zRDdiFYsDhcBM4BGfng3dbPrRqooCnBbGmd/s46aaji+eHvEsTz0IRSlFevIxzZ8fj8WhC0GUfnAtQh2skquQ6qx24NDx0WAlCWTq10BU8nC2K6FFZoZMeggyw3W0T7POlIvHm+ubm+vqK4rRNBlipVRtOKG4SrVEO4g+tqDRUjQaRKiMsLAan7jqrYJhdt9F4+c6ddrVGaPLp8O3m9uaWtIIiSJNv3DaqiPGzT9QFoGzI+EkGDEc+bLGGVsIDTqg/GPLNNhrdDvqXNzcX15d83w4HE0LHzgU3yTavMLXBYD5f4oDAdUinkC/iRPQGePOYbYKPs3lcvVotxCECPXn8+PJCuLBerFAzqCWtIrVr1Ks93zvXA9wQeGLNT7iem6/Wrz989MX7D2ak6dvdwkcVU+RDm0x2m82Qo4AAYjUB7Q7+s6Mgks0YY3QJqO0OIYqzRiCO4NoMPFAhdymli0FOXpZ8vIavw7Xue512KDY1ATg08gysH8q8iQQ2jiWXH7Y4kJAUofD5tRCGqMWUSUEOapbxk7ZEZxSNI9GCBePDlzeOgMSoEE4TBUDZKKPWRC20IzSw46boqLrAhSaIGsk4qyucOMeRqwhLptYWFpnRWeqwFS6Oytiio/H/0DvP+bGIBS1NJ2VUUKgDlLlseDwKCZorZTScMnSTevFxEsbvuEzxxLVYk+PTgQvZOGmxZ2N4bIej9DA6mY4XnbKPBkFjMjGmWq5QmvMR1hSeUZriVFQucYSgOOOAM4dJE11GpoIbwAUAPnTCdhcKSBWUQ9odjEaEkc9VymU9DNifrIHjs/nx8XEr/PmdO+edThcPcHV1BePxmGTddB+1x7Ugppv+ba3WYAcUgg8ejIYYTqFUBJuTHOBy6Jh4pVhqNprHR8f37tw9P8WF93qdzunRMW7ce9vzOQWWc2N/Me+Tvv1+/+bmxkGN4BJunX9EHNiopaTTvjUTZOoNDS0CjiVsTBiKjsMndSAkSed6x8dY7muvvw49xBeOT8aT6XRGj5AeeSNCQaEQ6HwJknGpHRdX0AnG/nI1Xyyn0/kkJubOMWynVoYVEamUdgZdjFBEaoYauJQw6ksy1mpUj7udfCazIr1ZLbmA2ITcUBcVEYIcsgEF1ppQhhQEDlskQskdDm+1bLabhbIOivAxJiOBKGNE0ro9pZc0DP4jdoCBgA04FSD85ZWTqvGjxOxWp0uA5yK8mqM/BIB8nhCc2FS4klgIISpHadVRx9lzqI24V0YGk9VqFcqfsRO/+Yr4EHtf9tFZcKnoR3Avow0KChJ1JdUk6Hc6hmXyqkjliKTZkxPw5Hm33S0777gCNgDo0SnUslgowunb29vJZIbFIMRmswnuR1RCyMWiVqmgw+12azqbt1vt09NTvrmQiAq/2eGflEITtD3rFbSBkpNxqHCnusQoYlzQN0TBsFa36JPM5486xxbFDhfxzSdEhIuApeEK3Og+PWrW6w2Mp+o7fculIrgIjcM6yU5LJRfuJGSvlxam79TNhbhGqoYQxIfOYFfoAAeNlXHTm03577ZgAUACrMZtSoIXgVfTuNnIGfm42mkobagSHslbgggpZh+GCVHIdbHwySa7uAGwurPKQ9+2KD46pPPx4WOjM1zIFQocQQwUlprES+93iAzUAhWz6cTbBbuNaudCjrsVEpd/ycqweyyj22yeHR2dHZ+cdnv1SsUsIp4iUD83a3HDdjeNySdETy4leYTpJJf0REUNKcko3LYxXAJ0njrHuGcLcREJ5KWiwjf6N36ToSsl9oKdaUcVIXo6GYHTHAl1lRcogHXRNMIN5sYjSI5FwmCDFb4KvhEu8Aome/w2XJnzO8TrDe4YlpbLPt2ewc/QHoJTlVx1OvRTVbJ60D+6hYi8rWN0NaLQOcSyoaJUZkPqAQUZZwBCkdEQscaS9/IgpS8BedEEzvbqZvPlDwGnsytSzRsXh7vtD4fXN9e0SQ3IFT1TBKE3NAxJoc/OtgKVkinxyefyKCEums4QDKazGVSWa648wIcLcXr4MohAJwhTYEM4envTv768Jkq5tIUTOgqtZpPMlX6Wy8Vet91qNUooAJF9R2q7rVQcmuoSnDIZLsfVgmaxepw1EjUBdoUY15YiaBANW41600XPUFSArkvcgKG9w+sgd367Tw8nk1cfPrwdjZAU8iSbISlZeGdgt3Y+WQoAuwD6kyhTN84JARQK5MJJMa05bozQ9dlqha8lJ5gsyMdcmw9O4ctx6TFjCLGieMhiq5dIpzAblAUDJvz4GPuUbNBsFgTrlHenp8xRZWSJscl23zpeqddclMMVpQH86VzZlUJhm/k9Ob+Y2IzRoVH8e4GG4xk+9MLxtnKlEZlPPK+8m8wmSiJmEue80xExgXxRp4HQjE3E43q1SvoOsO2QN9Vq7Vqj0/DmO5kGZgeOxwgocNQ9xpGxeYPIpDFNzOQUhAW7c5VcoZrLV/N+m2HnC4T/Rrly1GhRIZk78dg0aOxtlpmrjCxJC2fTGfTDNnUbrsEJfAaYBj4uN+RNt1fXw3gD+2g0UQ3Qt2x6k9pNCG679Q4ryOdShRzutkZaUq9iQMIJWIrL0AypWTMeT2ZIwYeoPAgHNGx0ItAdNpiBQiQNZ+CwvPUBLUxCR1kq5OCSjw0V8chZ3BPOcpNKk9G9/ujx/UdPMQCkzpEtjsB+0CKUYcpilgiQIDp5rrmE6fvRA1A9Bzx2kIvBiM3jUQBvwffhwsRhHP7GLhdZyM0jccnhOynARrVcHRUmJ2JLCj/fnl2UbBL7bEsq5BiH9ECG+OiNp4yL9EI28jvKeIFVRW027PU4T77xrvgIxKMP1M8FjLO3/BNp6fXigRzJC+b7n+iQ954ttWOTWGrSNJWwg6uiddqwqkNtVs+HjUaMRB6LHqhA/E9IY0tI9Azt8rtYSp7PkQCyXLOVzQbrKceywmxUFFaut6cD7IuoAtZg/tRgqyHKiEIBrRR/jM9EtKRGSlIbakSui654cxADReeSJ1+j7/wmvyfJh3K7lcvhRXEItWKljveEXdQdqRTumChEHUBz2k3u5rn0p4+YlnXtelj8jLOGyO2/5gNfc3J2RtbNxxfOT4jZ6wQXJhyJMZcdeIuUm0sIj+B4IP69u3dJDLZrV1/hLGTiCkiNm77/sHN6fHL37l36hbWOR2PnAMUKvHAMF7bw2YYMMenOvbuEj8FoIATHJeJhI6QZJh2e8L1gt7dDmqjGmtwYISRJUFClrBWyAZ8/al0mdXR0PJvNB8MBZVAvfAuxSNY7LSS12e90PLNpfzz0MdlBf6j7dXpP+H/fPzNdLCdkAw43IldiGN4XekQeGDENWg//+SUEQD6QvMlnUvVqpdNpEOt9X9JirqJBFbjI0coQnP4k16iWgYEVogXUb33JJr6ZsvAEgJwlevp2mtUQoeAWYQneI5RYf2LkCh65DA6BeBvLczg5vlgq1XzXTQmPB+tCs1xnhgSsXq2Te0GmlhJfBHjUE5JMuH0WJeXwXkBy0hWAM/oJ/QeUFUYRxmE3ZLi+JvkVBdjkR1hieDmiBlgfNRSAo3TxsN/52d2Tk7Ne75jI/OTpUzRj7jj+CLT1+NGjVz7/2c/+zmcePLjP5/LyYjweXVxdUOzCByEGzhyez0cxH4/Cj588vunfTJGjQhyQIdzc3KKzIB+iNGQgPL59qpyMKua5QVjywdHw8YasgqEHSceiU9Gv5JPwPHomjgwG+J9y6qElAI5ir/AxdhxDR4W9zeW64WuAQKNWxxa6nVaxWAifsDOSRGnSzyIopeKSiePRyIeDndfnu6hoCNKolTbwBN7L0S1kXFxiMl7P52SPxiRk5Fx2V5QvAChBAigFYiPUxyIyIiGlmUNZYId9wPkqkEMgoahBZp8qZgsOsWFSLljnUBXamIkX8M/XSy6kNjADhIV26QvxKqiKt+tBvXSJrNIXj8oMYiZmjgmomvo9mZWkLjHNIh/HnNHdqtePO92Tbq9dbzjFF9KEsxnH7aZjgBbQC3ucGaqRCGqpFgOCEYMP31gzgYJG/EAJOs0ZFZJuxb5eJwmc/oA8tTrRZixYp+OojWoN1MdogJU4rWCUk6sh1eu181AGfoeuc1ARqBse0HicqOHTlTqmyAGmDnVgwC5ESrplZoNQst6vC+7mxANaE8To0WRiQpiehjMZ+GSo2KecWoxVo7kCRTc6IhoNR+0aPvGwsFsstYScqIBgeXP7FQlAuZZrH9URKm3SFEwqFIuJzfNNTIUnMI0IBEOJsdB6ZNbuMmpQB/bD19C8PVzMxpjwXAjrzY6Uq0qhKqgIoQOJAsbKePzpfDKc4O/wo0ed7lteeLFWrtw9P6fachH9RrGcLkGKOx4PhqPb+XwKO+AFWrxabhazZavVpfOOyCwWREdHS5ZzOrrdLFOpTaWcb8TyGSZ1zqByAkmzCUxtlctkGdX5Yvn46eXDh49B3qGNMfaWza628G5LV/WiW9y0t6j4gNAnvjAMiL9ABROmo9do3nS9Ga/WU18BhlI6rw5zp1GcM3DICaIqmNzF/h2oz2ZjLhJeCE9UwkPRNKwjyuLORq7kREPexEFoBCFCINkbqcIM5Vlvsyny91wpC4wm4rte6na1LpJoeEs3zf4G8wDSEtYm06uLS0ImakZJzNhhBCkk1XGRqpiATpVbBIpjMErEIl+Uh8KTo+O3vvDSu9769pfPX3j5/O7d49PjVrsK0qDnONPtrlosdxute6d3X7hz74h8vVZ3Wj41+eamaofEoNk6bXV6tcZJvXWOVTeavUaj12iedLov37lril+u7nZpn50YjNHcCiC9Vl/MVkRhyMbL8btK6lPS45HNVc1/gNx5DCyCvZ5kyye1d56ZC6FsZ5vVdL3YYIhoXTYFD3Mln5+HyaAZ1AQFx7GBanRauojUcon6hLipE0PTtp3HL7MQQ0wdibs7cMY0PY/YwF8uR5nG81YrJGCKEu4RjEEJpIiEsvtEpYvLfSaPFaEnYcXhjEUNaId5hu4Wew1AqD9OvFVEFAyeb37GWUOFDiB8jgDZ6igc0ddNrxFHbcNj/DQA88U+18YO/2Wan4hhHgqaLMj384/1RM0WsZRX+Mcd3Vn8fP4BM5hFomjQHUiay5N8wJQgykjf849VeNQHcuAYqumD8N56sUdJ3IUOzPbQYgQnG6XP7Ktlsc+RGN+iETQcPMpBaOAkxywR+CxKPcM7MhZXKIfpqDkAGkFxe5zwLg77JQcgVWlEzEi4QpR06SqnzSD98lGvu1mv4CcXoLeB+CNIpDMiSd/HFLAwqcRu0Tqs8pNFiczaCS7ZAEzmJOZDO8fy5WYqpVnFLF4uhKWEfo/4oH+sghW9aVZqJViNf6CO8CZEbnSU/pRKrsJZi7XhaRPNBW9xEXFogWP3bgO8MYjkfHHHGgiOJyPm3Qz6k6nTSQkrdASLK+ZLlWoV8cyc0jIqF0qnR8e9ThcAcdw7ur68vP/qa4SdeqXWrDcD8zXqlTqygGyAOL5uQCAfDABlIVYM1wcSAOWwx9WqG/X7jx48vbwAHGCU5vveNdwRe1UNw1NmPp06HbZaxyAVrppIn+VuqEcS5A3euDuqffGlF6nt+voG/w3oRM0ms1mz1Tq9cz5frx9fXkzmM0J3Op/dgtz5IAOgeC4P4J0Cu6czZyyIDB0VciKLaANJqAswB+dspoWyG7/Rsy3uBQeTz+xbzerJUTe9387mU4gvVyvqPBqkM0k0IEs07DTqTZcO805WMrSgbiI5ZF0q8o08yT6eXl2Tn0yXyy2dBYt4Xx1DcDALJjrQsN07ljGeAguLsZYG/DAoIV6XzUkb+SoVrGLpg92qa5JJUBVORaOjR8EBQr+Di1yPCWTtD2ANsiwYaxB5/1+MZIdRXYFviIBghVz1lZyLO8BiznT67tn5nbM7rUaz3XS25P+/vTdbkiS5zjR9Nzd38z0icqsqoAoEQfSw56Lvukdm5j140/OCfAi+wciIjDTRaIKsLTNj8X1fIny+76hHZBYAzgO0pKanh7ktqkfP+h81NTWowvAH/dFyuf6XP/3rf/vDH8aTyf64o3IsG/UAH5yI7OKpx93OuVeQWW9mpZo5G+hUuEQkAD85Do0L3z2eEXdpviQzRcvmpLDT6fzu9oGU4e7jPTFlvwOC19ptlLJD+qwhl8rAWPQFrPyOVGQwIoqRiyFMmAaJCF2vYa6ly0Li4Un0Pd7tkR0iQlXBypBdFVCbfmIIBIMtuGG15JpuUVyPhjej0aDXwxBxVjg8Yi567iPX2w3cpV7nDPe66b00tEJNnU6HHAb0bMvBc1QPUb6+HmWIhv37XbdZzwnypNPVCq6h7mh+iUyAhlSneq1VFIQwEacDw+Z42J1So3OcqoRNMOwLngcNeCw1dA0uxUuz4ASjTs2lxoB2OBf4D4Sh5jOG5kv0cUi+IhaIC39ohsojvLqeO3wpuoW3aGL5P/RR1deHh2odHYzDEAadbulwajUao8EQCEH3uRbDX213//1P/3I3mdA6CfD29EhmTlJCRYAws3FvqSmcgP4Rs8Pb621DjaGDcK+yBg/58p1jHo4YiQU4g8fXSelwzmfTDKhN4Cy5XaTt2d4solCBQZm6/egPTFY4E4qAHlQHJ7VMBSFX0eRq+VA67EuPBx/fOtWyRgnhxP2o3XqDYsEy8jXTmbh5fMK9k4WZbFKR5sV/IIogF6xiDyVMCy2TKFbIHrexCrMDJRqYwCVJQVcamRftzedPfyUBwAPRu6yZYRw4HWQJl6iC61ADsP5oNEJt0M5OUWB3HAgafSsW5BnqGz4/BBxVE3xMVpfo7VDiB+B1vcEdkN0O+33v2TfqAMSb66tvf/Xrb75659qa7dZXX4ESh+JYMxGS29ViMV3H0mnHEwFDEF+t1sEKsKCR5Y+kaDH9EY8KjxAq8a3hCqGNdpvYV/OdXfsdGQDMgnEYLILaOKNj/eP799///BMoDTUhvOPWvcviYC0aSSBsuK3gzArkBi7gybxq6/gRJNBeyWC5B24a/DH6A67q5HudvDODY8Dt4ciVL7Src9BJQYcSeMX+YiSvGfcD2xgkAZhsitCJoSJGSKWt4G2DSLNab/CSrmWx2YBUtO1Go120uj4P52ssMAKcjtEcX4gi7A+4OaBzSNMQgsehTgIhKYYwpOoiUxgwbhrd0lhhPLuO6Cd22CxA3ug9cN+nzU+YI05RtXZkrSwksRZfNUAetfUOmSkE/QXPhIuudpp5H1Dv6yZrzVrdJTJJfBAkYKRKmldebXbLmOJ/c/Pqt7/7HSB/PHlw1oFvKOy1CIuoOIcJsxLmB/Gj0FIZb+0JS/ABCRMb1Iae0w26hlLA5RouBUyzJi+NTMqV1PJY4tBxM03fwBkwgrN1G9o0V+JPlJYffYaN+JAi8vLNPC2Xa6MPw14XlWYPLhV8gL/AzYCVFpvNz+8/vr+7P1GhdcBjWBXjMXxgnc6HgobRcGiIe9zHGS/FnVwAm+NXfMd1Fq+5HIjTUokD+iepDrwRJ0dPnk+In7Ht9XEITsSOl6OXLen6VKzyUi4bakBgfUuou+1eTrPGl0v8YbV8Pu0JDxo+D/E4miTheBcABx6GazknaaUex/uYgYAD2mKfVKSfgYjkNcEfUa17HJ29sDYIslEpUAD8T8R5BsbqbZggyaJ4QlBR0r6gJPa7y3sLYPq0TiU93Pne/kTjCQUjFqiqPpxDZBTGQ/ZLnVYXXxoSToZvfwaN8IIeSdLZgS/1pvrpJmxUwD46LjPQfe+PcaSObZ/2R6MMEvV5gCr4DxNDJvAqj0eDuAROJmZiCfCcxvhFnVQNTRDjWEO8g4Y0YOuivmbG1NbtdpuZ6670Oz2ScJwP6g/fcPY42Z9++nE+n+HwinYhqAV+Nh3jb7faf/e7vxsMBnSNJlarFVzCAXTIRhqN3XY7nowxdtyaHatWvv/hh/u7e1qnE91eL2+1Mc3FajmdTulIu+1bX9arFcyg9RAtLpaYKTdoQjuGn5GzBR8raMr1DYnHMZajOLi0Ub1BmHUVKZd22OIcCOm4XASpdPVczSpHAdMbp/3sdpepNUlTlEnoS+iTB8LCEIHKr2GLz56q58dGjbjZubkewZbVyjkLzqFS4xQhVbBFGtluNq57vXYmkkV8yk4gKX5GUnhK2IIl4E9IyYg4RH3gGWdgcxCDvyIqQSTyms4XCItW6KZIVGsIgWtW8EaWQLALLHhnRXwJ6dELo170KI0umAyoovJQU0rmrf5wFbvjYXE6jJvhFEryNapRep/aY5qIAmJ3pMQTns74arFVqbxebx7G04f78TJmVqBoEETE7wgPut6nzjIHg4uChKEOMRLvIzTNVgY1EaUeHSB37QoCjS3SA0mOhdShNjBwRS0X9ziRDEmunM6xXixIXZfoA3+wUHrhJJNqrZX73MvV1fX1q1edTq8a8+wFUpF2ImI8FTQYuvkf4xG6ELGfHogTiEwkk5g9in3Y72QGEKBa7bbb18PRqN/3tlXV904SwgjBkIOTiHvv7IZ5Po+kiqWXA5CqeiPqSRTvODHd8WaPserJt6BeDUgwW3m9llXK333zDakF2GzQ6bx786ad54iEj+NKsUxL3gJXN5AHmgOuVe0jW01LsasVrt0H++ihnUSCaBjGhSJFIqBiIGy+uRzQpbSlWjwDQ2gCbhigwYQHH+HzuniLHwyBRa2W7wxB67io3+u9fvUqb+b7g8tv0Bb8bzYyOjmbzZDpoN9Hy5bL5Xg8/nD78Yeff4KxWTvv9PqYNCzHDMxr4b+sr7IhAtS2VGS6/OxrsVa1OIq/OYauYhBsqOCeFwccXYrB9RiI4xxYBE/YGWeZbwZU63QKX3ii5ttAybkWGZAWJXxCFXUBca9fJPbolAF4iCQen+A4n6cTCQ/WUHEFdqEyMOpc2qxWT/EOB9moAcpUmjC/CmKiC5ARJs8uOqLNJkfkmRquK8PGpKpggdxRK2OdGLN9/BLMqqyW5//6X/+vXyQAjbzc6mo0HTDXwEeB8YwoCddbl47DjdVypUqXylgsflw9dLiuAhBTt7IGMB1gWBROy+O7FS/wJxjsXRB9mdUag24PbW/nLQBvv98lFb4aDYlPSAQ+kvgSqdC93WGzXC22ZHrY+XFPO9oE3anhMIXjjUaT1veuwKMqI3PIEP3DUxQ2xvZifhS0Q2PMvAGaVF0rY7P3rY0fxw8Py9kR+TQb5czHtfEB1cxpbfLO6eWRf/OzrG0Q2VGLCMhali6JuskBiJcoOCHVl2r5VLEL3ECAWSnKGKKzdd1F6ArAEV0SAkMoh3Cs+Eh+cmJOfuXAWZszMfuGQ9ewzZd2QQ3ZDlStdtvNcb/YrN7fflht10iZgOoCDjpoV0pBqaAcXUFfaQkSwiofaRRMAP/hFdoGCq/BpRgZgmt1/I9zWDV+FLd+rlz1+qNev5O3CUEQGneIgwHPcAGVoFoM+Hb88OP7n97f3d4C3X1MbYZnX66WIANwA2DZBxLyFn2ns/Ws2Wjmh8fT2uXwXXWf6gwz5C+l8/sP3szdbDdqlE+FniWdT+DZZBb4CzIAZE8+syP/hI6Ky6c4aQKjReDUhlNzHIuvuC/mU9dn7BPmAEqGvUGv6NIqhowCGRut2+rZurTFr4tn14JwvmA7fsDBQDYtUi8CLZrMHxR0slwimhUJ4f6w3O0mi+XPt3d3k4muAnahfmqgzoaPZEG2/2nKtsIHXQp7Y6eFn2hz2ohtvtz/6YT05y8KJ6Rz0oWfl893ukmdVpt+fiqXJi7tWNKey/7nInn26VOhx7LQnnHm5ftyzCbYThf6HYeRmJ4srsJZoZ4YnEOJHscjRGDhF5cbkIw8rqIdyCyYgv+LeIf340z9HbHMqCARnEFD4fytIXhol22eHVCvDlFDnPDCCnnjGYn/nugX3xiC1aplIvMq+rlcLH2MFSJVRtcNU0Ed+0+XyCC6GRVLzvOGX/ZRNYj4xTnETmdCi0XT/bQXo6PvbEEPraDUgdQdcHBq4smlfjiNXfPZDOgAbWAvbJ4ogmcejx9A0jIHhyAGMYByiOapUgrVfFdWoVo+hHGzMTP6c6fo3lzfXI2uukUHa0I4ZODAOLoMjtnuNvAZiehhsiaOZbXaFEVnNBpRwbt377jk48ePaW4AwBEvxwbJwITw/vAwmzorCC+BrwD97w97QGOHfCMWnYM/ANbdZgeHqBmUsJwvUBLXNuCEahVdQVVkogYbACZxM3hOwffstjv8EaRitLCFQ97Nx7Q1TPpu/obsaK6RuQoI/salflzBImld5GLqDfzXWVH7RVsoCCXphnwkbXPMj09Wr/UAlKMrLkkJADWroHEdZ0IoJ8fAp28RaQhkQB8+UkK/qBFhASwIEzgvEpGFDyUb34+qN2dXiUkO6Kw3QNstLCpXwHmwF51EH2hHh8c2TjEZnVOV0FbdKUdRKCg/izbknRt8NKZQ/ugefeYPqRUV+vhZQlp2wXvFBA7qC1ZQGTEraxdOOiLODYajTqeLOtCWEl6vIbuRgbI7OMO43b2eTKekWHhnbK/VbLwejV4Nh90mMLnWaThy1GsXRKWwCCnJanV01Fm/q8354Lsjs0qt3+60m61wCM6zh1qycp9jb/kqCdOQWk0ltgKHEmhOeM0/sg6hhUu7rharD+/v3v/88Ufnbf788f5+vlpCsH33Ku8GYAuYnvjDR5ZEDLgBqsIA4P7al76sSC5oBpA4HAydcFy0+/FuB+gZjgbIcrkg+VgE4q+SJ8ymUzFxjZSzAVfpBdHcMO069MJGOVuOF/zHfD+yBpRfCmrVVpZ1izbYoXx6BDFTemQw3c7b12+wMjqJVtNlxCTuyJ2jgdjBS5vdmo5DgJq/55yXO5xxBwBV4PAJPXROCxDChQeAOqcjToFKQBkww5pRD64CN8eyYw58YFy6a3pUi9lWKHVFKPzkqlPQ7BOAhz08HPZHpPekCg8PY5QBT8XJu80G/kA2TmUGayYTPkBBRCYiyoD+YXqisrQVZiinhFqxRryuWQUO80/iU40xXh9iTihfdRAaWAsdwtbsBbZJr4Ph+gSnR4QxImkop32yLSSa502fYj0e4qJSlgNnmqgF+gHbwRh0lgQAHw078hh8kS017cvRVi6CroqwTTH6oEUZ1QHbBdMakqqqGo8wUGhFsfn2YyIdDk+FjHQFxBI4h0qhYefkRjfDdi9FQzZaRa2u7FL58wQgb1eKXiOxCfLikXlX76ExrlRiLuii30dp0PjteuOE73abVhBoQU7UKdBdcBtXwSMyUXwuYQS8Bc7F1hA8gciFSRuZt0VAvVmz1cbFO9MMH9cqcvgC3CecYEez+RQjpSMKJPgFdUl+fJOBfgRcATTjrQXsIVqAw8CWOCIUTXmkW3iIhc7X6kXPeUpkptjqnc8pTxf0ChPIauf06EXM7iDG4gCVAWpmSFNt4UwwXypiTF86+KZdVA8l1IC9O0F1UkttRABIlViV0P+0YWVkJ5yj2wl+8wcl8zaQD3CjMTSMR4DtOC68QHgbLRBEiwafa9UdelktP1ZK882KGojA0+lUvxZ5tlGTPOfRVwrgg9BIOgVhQgcYXXIYxvzteMQpQA+QyZkGbBHkvK2p4mIozVr95up62Ouj7zAFhqo8EitLiSLBWKcnkYrcTyd3s8lyt4mnc4D12x06IjLY48p6/T5hiY7k7WJ7ODxMJ7jX9daBf37aZL2CrsyXi/vx/U/vfwKmoK3kcjAoFRVdwfNB32nbGAZG9GaAcU66Sakd54I6zFqQKJvDzp/QtC6AglhSqsDUVjMnxxp0+/gBSCTM6+ZDHvylDcc5uDSas3lsIpKC2IsVuxN/hGHTLzagdrZY/OmHH3788PHn29uf7+5uH8YfH8Yf7u4IfDhXR8aE/nG3LlVNh1TrIFCESlN/vVzOsPsW6fxr3y/l5SeXpG2N+pfl80vYRDVjw5J2vjQXG59O/qslvE1sPNcAr6JYSdQQjjZKnGj51FRAE02BH2FNcf4ZCTo0hvUhcWBPzCu4QJZ46B9N5pvr1W5iW/CUi/e+ufxEvyEAhaCNdJXVB5H6EqUtBUa7aNC246iUxdHP2WJhW3IpjqYkN40ionFYz1YEKTGcByVJDzmDOq0+CLsw0or0tPyXblrxEv5ZLaei7vgOLN8bZXE/FLCH84QVnIruAyVpjo9TZGgvcl0MAkyz9HF/X53BOdhAuygCApKQPM7mc6c74tOcuIhvdKxRAqJrqWf6zCgwnD1SVsLr4AquBr0BCs++1XI581mlueN80WFNW/fbgtsAo1evXm82O8jFPojlqSCUhRctNjiJfawBEDQkmMKFtHXcOweSn/AlDRvDJdzaerVKD0TGU2fN5XwON9EN/VfFBxgosFFi6I2aEHm8mYAKQF9CGr4likwGrdgfDyAi1Ga1WdGViOUOLBFCCcN4VJ8H2u45MzRH5QlZyStNOJglz5SkJfbALHCqsuMUvC1+GDTebhfHw3E8mc1mC6dxrtd4T/wtWBa/CgTotPKrQd+VumkJqrk8CkQTTCUABH9+2h6Ok1jW01UIQfZVMFkZHZj7mMYaUpGAWRMyKtlTeAuRuEoKlKU6g3jZFUZnr9iTuKXiKu34trBPzXVX6lq85ChFitBWZ1ebA4QcOp3e4Oq6XfgyN073KevVejqfj4Vw4P9FGkqH87P5kh0u2b1eb/cu3Em13i0p2td94k0nr/uqdWCDKyoSMB3MwQxcdw6lx7SQ62Hr4zFkBf2i+5/+1//027/5LdE/blz5QCB9wK7gJUxQrvFwKjEU6um2sE6kp5aj8nSVFHqz3c/nq8V6M10u4fMcRXQtVKKYzzRCKj+IV3ugqWDf58H5mwqNEob4wCaAfs97woPRiPDbR72JsPCZ0ITqEq6wz8N+j/D5iWKRwCtPNRd4IMoU6jcy9hFfkR2iRBCItdHIEAd0URUMEeOUK2AwEkh4ggwiR2hid7nI0gWdlssVotE9olqIyreqWSGyIy6jzpwDyprP52zoFuJGO8SEkzULNW6ZJ5s3ciYso2HJxTbVe1X/8fgYdyoe0209tJ39ebMF9kDXEFP4Vj+9ooDhB5fkeEJdScIBb/PFCrsDM9LMZDJGNIBmqBY+bGGOg7cQhvhoULcPyeiSk9q1ayim+1ocJodG0pY6Hmqr5iZahZgoAnrhTw1ALZd+T0oj/xHkIViPB2/NdOkj0N/ZlhpK2ZtZdKpcwsX6+kXoqpTgOhhAcfn4vuYEQj8fdeaNqlJO456AL8co9XQ0CUVlBIpts0nTGAvidtA3xmc5ClFQwya0hsV7f1vFDWLpBebNR/9/sVW4WCOp5SQlY/eoyb/0l9/USRdgx25T/fMEIGuVu/1MdkQoQqGJAXGlOaiwir3UC3fPJe8f7vek15C5i9GiNtbf78EIVASnjyzpMF1C0sQtxImng0ndVocQAtUYs1A07mBs9xvqdjn2QQ/OwqDDcb9YzdfrJVKG8WQakC4CAED5GBxpxn48mfz88cNkMd/sd3AE4ba84dD2XhV+SteabrtAuNii1syKbhfz2h0Os9XqbvwwJ1c5Px1JMGqOCjw+ueQOwQTnogZwiRgy7gr4jmgZCizOm1knbxXNZquOkvrWcYjHDp1W61qbGCNw20E18bhPopLyqaAYEFG6Tg+kzGUjYKYuLNoisCHn7Xod7jVuL1y4TQeQu6NGyhgJ1QgGjw3oaDuITs3asIOjZx+ZjZm1GAey9nHhVov4YQ7mQry+GZGqyHowLU5o5hlew35588ORNnujxWhEdHzQ63V8gWgWmqPaekv05Lzh3elI6/GIwuNqv5uRsu22JxheLXknRFj0hJpsifRP55tXN4SmzX5/P5n89OHjT+8/vP94O1ksNj6L93hwYbRtPIE3mc5n61jCFqcDFdgV3IImP9qmih7bQAc9rqNZ/BIiqbyOA3CcLqFeIgEVnn/DweBqMCxyVx3Jag4igqv4xo37+rbNNlmkJh5DCwZhuPCJHboKWYAilrVDAjNMFr6orkeU8G46++H9+7vp9H46G89mk/lyOl/OV47YwV8rN32NO0KSCJGXarUDgzEbl6IRPheJeC5pT1AhLem0y584M/5a4uClvJz87xWUCmLYSBfynaqKNimf6PHkRPVnJ1viIv//4kJ6edkT6uPpwVV9mTvTnnSet+9lPFens0B2PqzniIpjSHE+Wur9PX5SK0DN5WIDg2KhdBMNQV4cMgFwJF7854U2FY4wbSnF5BeDBr7Y0hw9IZ2TStr2IJZHUfjmNlBIcxgWtKPkx0fcFAZkpFQzw1l7YYzTozepBUvUz08p4L9xWa3gNGkPRGVjuAvfkiFGdJKx63USGUT/9EuM41Ra1Q+ugRq4zAHg3W4hxMZtwhPdODUbsPImvgxbwXJhLgYVXROiQgREURGN2m78p7uSyg8tSfowlm7RhSRcOrCNy6CWbkJaTMUSmnS7nd/97e9gCqTh/6HTO2TGexf4o0Ucm3hp7SNUuCEE28yb0AL/Uj5ATAkP5upwRMF2pyAc0hDon5QGazvsD/gxXBKwgKvwuvhbHARdhUX0WOwSzFWfpD36EfrQbDgdmrylP+iTVe2xWVD+xhf743PQI/rBhfv9EdxvYuVtEnkkJzVXMwE0KlikL7LqS5FdNKUsVRmICRDPT4NuDTGvVhuHwJe+J32zwveWfZaJAOJQy7nVqA/7PR/8FOxTg4rGN1EJf04sQ7uQ6Gq7vR9P0mvvyOGI9tvdnqQi0P8TPL95/ebm5iaLl/QDV6FTLQ0AobZZqV5MkiUxdCCMjd7Rnzia+mMXE//iJDdQWOgAv6APjuMSjgGd9Xq/17sajuDSiRD3WMKXgpjJdcZjkL8oH3BJNkUKRhUwEN29vbtfrJboMM5fC4W0sJJWhsJXgKXoG/4dVvBBkDGu7BgWRI0nY+hr5S24CgG47Dev3vyf//v/8dVX75D+BGEu5idXajEJlIExcsBnCzLSYAIK0SsDPBoUxklci+cpz5U6CQ3sxazQJGjGtKET3O/ySz7A+njC4B3YtBiA2EUztBcjVr1u9/raeThF0RbqkHVPjY1eEFMqrOR4Qo3pBWxEzwPfu9QPO6khpKTuBOFiLYyGFtJdAQStgRj3HiEduGlbrRYWCPQPqA7Qdz4PPANQonMaQNJahxQzVBOKUU3sD0PD9h5deW+MjaBmyIFWaR2EhqOF77SSQq8Qib8IpVFPagMf3QNygtZY+hOVxkvsNnskjYFDCfSjUWIyKjieinYLBpKmeXWpTOx9eJiSPIAZaXTlaihrOkTu1O10VJfgBZTjHGSM4yln3AgpOozHN2YkTDhi6hK4h3BDpKG7qm7YLD/TlDYqc//LSR5DURAgCItOBlU6ZlSDs3wUqOwkDKfl8OvJmb/tfO9yjmtwC266ltWbeU676AUZJWYiucjuZAIgbQ4rsE8ucQ6S42T2oPVotSEyblvg5TgftJz8szZhx7V1OyI1Li+B1YsfQY4VpzqlSMPHiKFAfFM7nA5WhSohqQtXItpQJ0n4tvYXCUBe7g2aVE6cQWzIlW89kg+x7TmHZqkJXQ9MHOHO+48qP5d426nbRUFpoFW4OIar9m73KEe94oM6mau+uMY/24i/004vW5H3+6PjPe2CJMKdVIuKP9zfreOVjfy8uhrRM0I91ku7xNvFYvkwnuK+8ePQELltlXjjJE7BM+QjC8fJkDrOQHDh2v8Hgs9yvZouZovNxmnigf5l5dNjBUcDz2Cxc9y9t4jj9OOQv4qONFqNxtvrV+9uXr0aXA2LIq9nCIcgD8uQNG4LV+W9T29qOJlP9K+j9GXDYGd8dhZBvU4UJsBTPdSfTlzLTihezmf9otMrOm3yCXNO1Vrzc3AhcL5jOQYGZINWrzeb/ca7aUWni/fAhSEszoMb9bpZKx2CgeiCXp7UeR/jSaFJ3mLE4DUBxGAsp6vBOQsbfKgTo8B3YXAu7rTXuS83m+UO9u23Lmj1uHt62sQ77reHvZPbzpgF/gAX40xCeMAHJIDsPtze/fMf/vv727vZcrnc7m7HY7MWekH1rjgaEx6PRy5Enig6hZwNkEfoxP6dgGOoMmvkD945rExlN2OLK1IvVHqt9wkTMH0HnRSdRq3h2UfvBjTrGYzdrDYP92NfJE7F2lewQo+hd9IV+A2JHNTdhZZpRHQJrw1blpv1fLEYT+cT4twKaLOn2yefS/E58tWO/OcYQEIg6EdoF33QKxH4JJWMW8clwRZ3PX+/FC68bP21E8KuP/2MX5dzUkn7/72Sqk6nvZz8WYvB0ef9bPw5MfqftM1XOsh/N9J1iiZ6mg7r1LwkjsHwCC5suNMLdWucjn7qbc2oVVVHX0OZVWAxjWN76DNhgOqzXMM3CoUGq0cRPqNvtEJ9iYJoxK34ddlCGIrDM9XZT8VLw4GmwhYnWRH9iZtpagsf75Gm1dJ845UkqKVe4qBF1MRlSj4RlEp4dut3TzRwxiEJuH2cExhUicECSTAwcCqtoHUx4xGdqsImbG2blsrdLPFvcICG8NsQQ/3mAKVSp9eFxUAxruI38R6jlJU1IxNsxFWGPiIL+0JD9o5N4mJaqcKnjc/47e3GuNuLqfk0gX8AwQwGA1w30vn222/pOuAPYEG7bXx6u02vgCbPk1J8PYvDnI2aGK5axl/F6uBHzJzmQC2Iu9VucdQ7/jXhUazru6Bzh90hazSHgz492KzXuM2bq2vI40L5WAGx0RF7kjou743bZk2a/9MZtN/GFTSbRJP7MdhjiguF2hNIzfWaXFIlnheTB3zDENWTeKsJm93pjqPyZxlezCEkzBdXiv75pqfpCL/WLmjmoIEzOE8OcDpvMMsgnUpR8ater1mvN7zFG0lhfGgJNYbJRGVc12K9Gs/mJH5xI7ECohVhzxcIEokMR1fdXo8AighUkrh7D8+JFNQVOik5fCD7QnH85BMOKPZEF9RqGXrpVDLfcLHwOC6mJnT7eMK1AkDZCRnj8ez2fnznnMcJDh4gAmM5T8ztgstmLI5G12r7w16kGvqJ2Wv+JPy0QaTcb2EwBq+zrXk7HYbBgcilHT1ZrteQQHSDmsP+SPeuRlffffctUPz+4eHu4W4+m1Of6g1OulxVwk+ALHcuZaOuyAS7FCYsdWI/hVrzEUHjiwe9r2UMlScX3tB36HYKQKxr4ng7WSz/8ma7nTvVp9dt5QQX83lilvZiYktx1UC0C5elyfT7SIMmUHiEBY+ordVqoTO0pKBMKGwQHnrvzJcbWGRLrKwPsIYkfpNJtvMcdSLR50IKOgAB2A4y85Hb7ZbeoVd0QJ5o1kIke2Pv1QVCaXRS30HLEKYeuoKQwBP7oDtKPlSef0my7gm1koPlEgkMJxuVdTScG/jFvI+qY6wznCYYnzyffkLE/cP47n7MxY1mvt64oBNg8Xp0VXR8vp8uQAnIh+4jKarBfuAmNnvSomvoHhkXdoSKQ6WDgUk1Lwy8KKxkKMBQ9TjI0bBwDjiXE9ds3zw1FD1t2aK3HDvtVtEmCwAcV3rdIm83V+slWQyaCabOORaz1n1EGzAMk9Vs1Q4d95WNMVwCcY4H48USR8Ku+A9rYxRThwYNaBzn0wOVM+57IDJOQxZIByWXTMEjnQBRmtlybiSr1KReOzCjSDndBhRTWLHiTJI448n/IgFodWr9YR4Xej+Ob7SNZtEzipV4TEKc9OzKtTkYE8yNZ280G199/TXVAxNRLQLAw/39A7J9eMCto3+gOyjodXyGDGeDErSaMVLuhMtaveErSkC89tIn547j8cPPP/0I7IRvCAIUcJFaPAG9dr1IlGgT9zhVNPQaxkEMWTJd5CoAMycAydggXpIy7w772/v76Xy+3AL8NvEAVOgUncU8zqWilg3anaxUqT2W6jgsAL+nyDhVwiHmSr/d+dtvv/v167dv+qN+q8iD/Ny1+JqwDLhPw5zp0F29UeR5QU5i/3wBT62MOZkexJP1zgXTeAw+wGYzjcN2u54v3974BpShet0mDTAqkB7gC705rOU6EhbTsXALwHK1zQeUhb8GTofdOq9fv4ZRnAPt1KEcT6eA2DuNIe7ysxO9xEnT/PZ0cAwwrfsmZ1CsuEP65FLfP314/+HhDrx+Px3fzyYPi9l4tZhtVkv8G8k8mQCUnPZb7PQcrgI6iX/e0IYsvPx5tVyD/j98/DidL/ePLqtHDrDabtO9M1/uIVgXc9BDU01DRb3TIRvqfry9//nn93gHvIB3GcPbwLzkgUKCjhRhnA1Xo8VjXzSd45gAcL+dt9AisgzSlPRsIoJALe7u0NHJZrcn+0GLCADhO/hGSeFT+BCV3i/30x7WR8jnpxBfh75YrW8fZtP5gu4Tp2kSwg6PvjZoEUu7IgjVR9djzdrrJaxqTdSWYhBarO3R0mcbqbz8/LONVPhBRS9709/0rbOzU5fyi8sonBQl6Hr59enylw2d4fPxX+znm39+Xo5QLg3SteigBpSKx4yzYbKxh6vYw1+kFvVwigMnHMoc/iewNjFukGC0EP5RvfWRvpjj4AAJCQKRIjwszoN/YFQ0V+Qh86VOZlO1lVAUKY24RVNs8CdRHXviQJwYF0m0VMY3xxMNnG/r8QQYfSQsRXe8lYZf8/aQD2sGCgwBU00Sh7VF42opBV2KRtiJFAm7BHWsQvybnh2GWuGRaNJe00cbxmCw1qf1zmFsbJAu4SSIVDgAK6L2GODE+4HD+Z7Mphg77OGb1usEzUAD9CxijG7hYrtBnbT5HILDQOkmDC66U3R7g75L2SjHMuKhM19/883NzQ1OG8/v61+c0CxPqBBww8/0PBg/seCIQbKEbxzecuGyj3ABRuW+IdgVEHydTak0Xy5xcTCNIIInhxwi1s2Nb5k0TOwPQIQEpOBMYrucSeakOMNmdQKOZ9E0eFEJOebqKkDhUrzbgPOkk6B/NIpLUBn4TKSmANIQNzkJ/ihBnSQpmfNSZJW7hbMYckQVTtGPhZhp83gClDv8Z/yOFdJ6gBe8ny+fqvWL4tXVqKFAHJgO7bBWGkOB4T4HuHq2Ws/X6z20PTme7aqI8wXnvH71+ubVq7zVIv5+/PCBJEc+x1sdABzoIedcdO+lSLfffNzPBs1COtthKP6Nbkb4Cx11LKzSIppwydNTkcczC5UKEvzh+++BboEUAn7o8KDf2mAvVyIv0kX0U6Nu51go9Rv9TkfHo0SrZZgRU9v2EIDlY9SVuhP3nXYM1ucYlu27a5qVev34+IR8fDwD2qqV7fEA+h+Px2si/ulIyCOyoPzexlHbBHiqRCg1O2gFPIByomAQ7V465dSgWOKJH3SMohC8CNXKSXep8HDEakkLwIUkqeS93Y6znTudNnrb73darQwEDOb3NQWLOWBJpETIcDFKjY2q+r3em9evgxYLBk2b6K8Dg2VYAcvFJLCfrqO6bJskhOcR3Jd8gIdAKXEB3Mkne50eQkGx6SV2FD5KIVIWiyVnoh4aAgYSRq6uw/zLGH8FkmA45qMkHGGRTbTrUScUiDM5mW9NjLZxr7CzqhtMzUAtjRKVUZm82XIkJvRAvBPdoRXcCDaFjLA92ypX9kiLjCVrIiiCJZXi8oejIdgQb04PRP97hwaQKbVx7XgyphLagvGgpI5vxiLXIScWcNMotNGcYk+EQV/0xv6ECDwYJeE6NpC923aC39ShFVdKzv7vtPLRoDcaDDoFAm+CHjhnufbZcd17XdCFLzUzOezBdWCXGoyBg7E4gXlUJAAqO+oeaC/CP83StCIWuT+5DDq7AsGEBYb2QWsoYgoCJR3WUZPGnxP94J5Zdrg7o4K2lmxYx0eH6HZsGU8j3PibSvfbvzIFqNQb+aQCUBwYDYspNAV9/OZqgJVY39l+dRqfxxNvOJr5cgHSR3tI7Hz+czxeLVc0A/nmqfsDhm4UqVRbeYvMAWSMFl5fXUPPej0HnIP/IF3IvgITbpfzhS7MG1JOmkaccM/Yg7UVnayWabvxaHz0GWk5Qgnl8dozH8rhJ/YG/RyDUzDAlCaY6Bx/utfMQz3DI3D56bFVrd10+l9d3fRqeVFrtOsZ7i2r1HBa5imEZO/ONbqt1jev3yDwOkmC83kqVNUfDAb9XquZxbC5d0izRtZu5cPh4Obm1XAw6PW6HbKFWBAD1+9ta1C9GBemqiAIjVDsBN7N9uu3b676A+c+1uskNJ285YyjPMfjwEYUq+GCQK57QJcgrFyr+7I59ufmI1RK4vDu629E/ORe291kMnVk3ceeMHhXJjETUHZoMAZaeaqXSADAE+d4zvhEAMN7wMlqGTtwRP/8tD+dNscdudMMC1zN7xfThyXfs/F85mu24g1/ZA5ns1M7BqdhL+KhFZxXPOb1WK03SjFHzQcEfB+n04ZDWCYdaFrITjFxMipDJrNYbW4/3s+XK7Rkuz+ud/u1j1ulkXXv2oGM0mJeOJp4AsQHpsFOmpHYxXfy4Vt3G8g/1Cq1fqdHKoXvn05nd7d3wHe1iGiEZ0AMOgodBP/80lw0nnAMWrH4iH2ak5Ex7JhmqvhvkEKj2drsDouVy775DMRuryHHvENBL+oWTofLJE4Dd1zkk0N6LmG5fn9e0qGXctnLfkcKocqSQHc6ZoMXomPwxs54Wdr4/Cede6kwOvUX5XLwQtUvvj2mGbFBldIQfziUmIQkKGisXLQIHAkrWBW+jnM42YeqBROSDy1wi7/NZgPPw9Ve5AT3sHcszCwbb6vxcwDPg3PAvQo/KOghyhNMwN3CFwhJH2ux4gvVQf7zT+VsR1KJXXEggbnYSt/BYK/ybPuIuvtBx3AptIfy46ngOY6L0+imQsBFx+wvY0swPqqDyEBmBK1nP9aoOqDQwVFg8vCE6wQHWLj6xjl0cOOaiDtnJIADcH1ZlgM0Oq30nlecAokBhPoAXrNxxrwclfPNO/ACM8cqGrgTJ9fZmVqj1mzhb+o2Al0XTtgeZgQxRL2iXbx58+6rr79+/eZNr98PnyzZpFlQhXzpUrDnghX41Wy6Kq5uudV6+/Yd7nO5XKyWS6qFAQ6LHg54ob3LIJ7wgkQj3GiWZ3hB51kT6ZD0k8khWc2bN2/+9ne//S//23/+/e9/n7fa+HMYTHhydkSsOK7JN+p4IfZH+4iWuCul9FHeInpprAChOAFUAVyOe7F6G9SJa3zQyqXLHMUjzDkq1cwxYPzn1ocpkTNMSqaPrKguREkJ3aYxGnJ/GIJASoXxZcsoiEAOda058ZpoAjBs0QDMr7tmHfCCGsMnOCFYHYH+eJQc9H84Pc2Wq4/3D3Oi7G6/3PpGMFygrv7dV9999xuoBefh6ulUMMFCNyHYKKM3tvOyIlTuQrMohU86hn6ibR7yPHuRuuitY2yPI0TwLRBsucJuf/Ob7/7D739/NRzu4wk02A/5qLHguFG3g63cF/l3CpI0IiTKiF0M490+UEW99UYVeFy0c9jkY41PpKb7E2HwdFjuNqvdZrZcjg0x89vxw/10MlstD+enYjhsFm34WEbc5fLmsL+bPPyJFOTnH6fTCSCMQDka+U5G5LRYr8W5jgfEsGtwAH7CASQIGZAdIVjIlVQHhsMHWBKiDhOBJedHpALR6HS/170aDK6vRtejoXE/B5GDvHf73caXzXS7QppY5Ic6idf4sUG/227mpJzwsN/vf40hffUVuof2LpcrWiDtxdfRvkyHTvIQl/J2ye9UrDDpOVmu4xs+cetomQOOpWbmIr+gInJppAXAoJLkDOkyElP/dSGOW+mNKADc0GSFfz5DOTXDKLIsLb/so03gVahCoFyCZOkOvIE/boSH91EQdFo/Rh3UwzdGpOGAU9VCvW94mfASFHqBNTmhYLuVxY16lrfqeT5dLL215YKVLvIGgqIXtAZ4gO14QuiBat+WvF4BG1AsFIwegKtpFTiEQaVljpEnGh85H54vAruuFRqVv4agP4YBThzW6ILEAM7sNv2HR1hGrVwiapGc45l8n2zbjBdtWm/W4F7AijdGGzVqVz+EP49ZPUtTiQIAmQBAIRWHAopx0EYJQOP1gsZrdA6/DPdkyNme4nAFhpptLQkOBmKuXOtDKc76cP4n5r+LTIAKqMkWHP1Q5ZKA9FGh2KH1wBA6qZtie7cu/3kC0Bs2331zBWfJwGgbcjEPCmrRLgrowfjR3cQoLBUpsk0QRh3ddy6RgeMIUB4ULzy788D4IBuiOIyFHjjifIxO95uvvm5jxniBWhnljhlyO1SOBEOXFcu9UY+MVv2PoTymqrV6I55yW4AjdbRQb5eErBAJj3HVkYK7WhYdRgDwFI2AQsIkuBZy6JH3a0QecQcCC6w1r7v9t8OrJpj+XMliPg9iClpqJ98kQLB7zOvZu1evG0SImCnETpCx02DI+EGUsykb0lmr7o/7hRFvtTscHKVDbhCGVIgAzWY9B92QEBjJ6CRigSxQwG67efP6TbdoO3hOp7AxbB5M0CRGkzrgMFsFaVCrjarBDTBUqdHA5vBuWC9tmVzHrSifTwozg4dwiXiL9kAAnMazqIXYlTlZ0Wg3CY9xFyYDHNBfNsDmoDYUWB2K2ICCnc5Px7KvCzrFt+ulisy8mYCMqfOCC3CjZo/INcafnkoQTpbvLFCDcQlkzKc/GOKMz75HyRlQKrE3IEB1kNDo9Qbd7uDnnz9MpnOdj7e9XGHzcDpvD6r+Zn/AEsAKqIGeJKs3faAc9qu3/NGJx+3a8+OZpAEO93v9dt4mlj/cj8krJlPn/oISvRkTDAmDuUBnzSqpV5hN+htuxF5cvJ43+vSFB+yPfCzLkTLg30qpNpCowxOp8vjmSnmafkYb0fgvShyMS6KknZ4YbvelBBkexUR0tp9fEvvTJWy4J8rLRiqf7b9s8/15uRx93n35+Xym3/yNP1FsK7VIUQxRkkSgNlHEBfxMiQE9oPtNzD5zuaeoRqbAWrwtzgfHRe/oK7aGDeElSCkjZQuaOGxdwkHcBGwASKOCXIhX5zyzNTEVWufZQXPQ+1ziZ3ThmVHuTN/+9itottDUZX/ogK08T3JrxONuqDwly/Af3vjCNNR/u6MecNXl8kuDxhuuTqchQOjD2FtZs9NqgRgw/xTe6hE9ETF+dbn2hVQlFb6J/eJGQK1oOZ0z7olZZC4OId3Hw6Ldtq0Y7+AE7yaqvRhLBrr3LqMeBn5zMeynRehEPq4fRIJVNxMbDr0vP5vP//jHPwb9wmFc0mA0IrzNF3Mg/Xw6oy+0D7V///f/C+g5zQb5/vvvEU+329ls11gFSMhnlGPgP8saRHqCAi3iLFKAg06EgU5bkVOMhr/61a/efvWOg6vVCg/68PDww48/4m/B1tCocmHelQrJA7qhvBBPLPjGBzrZA1HkAPg+YhyqBTdwQbCO8/GIiBP0zzkINslH035yDXIoh5jQ1ZeiGKlTqwvQqNKyjwPpcGR68AiWK3kdaX27OxI0BW0HhzabWZpa4JrIfMTBSFD5+ZyV+ET3UkKncXrr/f52PPn+p59m5FCb7WqzIy7iVEGSf/Pb37559WY8ntzd3RF9UANp4n8gPIiCfvog/VVHG5LiRbGj6Wf6DqnCe64Snqgi7A4/hoIeXDt7udtuIRH4+92333KOI0nPy7ZwLlH7anR1czXq+465ZtFqE08Qb7vdoi4cAKANFMF3rV4lBnY5A83ztT8uB6IQM2D9GSXfHHZz3wfmo2X3s+lysyE4kA4S18wHJhMyBEfxw3LSPXWwL/YE6+kOmuAUgM0aFRLxKyAIgMEqAxehqFoEdoGSpDtjDkab05oyANRwMkCImDGEeTnZJm/6IDwZQMeBfVIamEqr4Xl8IJUcWhNKn6rT0znnuD/0Cm9rLeYLYDr5MI0Rg8A8gBAaizteHXiMPiMAcDw8hxPQCnvQSXjrTh+LikFY34tyWeMbV0VbGAHkoHjgB0SFLwL/bFG48JUpfaXQXz50k/5i+3QArkB9kKqzRQNguHqA7uE8T4+6BZzJky9YRKd0Cw6H+jR20hlzjHCGofpmgEiAeBrP/ukYvevlEilcJa84D310AhO5PRaKCJB5nrto4G7rTXWnO8X7t3d02ccgcadAEypx136H3wG5OguxmZu+UIEYqVrXaaCBrQ5eEeYpVy1BUuMGeyph3Lq42BlDcu7lExd4C4P9JgxYDx4B3N9zsRvMU9tdrZfrzYrGhEwx48CHOoKl1NNqZqAHPAU+ypEWb+H64BY00Gjy9giMM8LCoMOxCX1OuUyP2QQVol7U61C77gjyHN7lEFhfJjn0BZUOJKHrIiPt1XCDdGmLYEu9HErdivxEAcV+C2LaLUt/ngD0R+3X74Ywl9PxFwBHDcKXvwjkkCLfaSa4sotEH53p9brgeBRiNBpCOt0yELsCu/07xr0bYGuv2yOE2Ol4qhpruHn1CoYs5jOMFO2nqygooLaZNcmcrF99qUDBOp7F5wRnhFZrSJ044SSe9cbwIEo3waLFFrFQtHdC25I0aYv9aLBAFyJ6fYhDi1BlKpEZqMjxxPWtar3fKgatolmpAa/beY5fwwQcIsicgGh8aDQcaCs6arsXA3/PJTLySmm2WdvMtigAADH/SURBVH28v11uNwDBw/m0ezxtj/vVwVVuZqvFeDaZ+EjEZrHbzjerh/n0djq+X8wW5AV4MeA4PsZpmujfeXR9RVBExHoRG4qQTZ7kXzekKPOB46JdEDunu+06XssH2k0iPz6eUJTlcoUpoT4oE8KPcKQ2zVcLTih6XUI7VeLnfLjuJDc4Dg2aDa40EDwUEc7hM0ep3ruUjUbNW9IkOW6nSXiuQFr3RW+ooOdXFFzK6JAQCoA3C8MTWOO2IAyF7rZ9yge/6Suy2DDDksRet99oNIlH69Xu7n6y3h2M5/D57JAYDTyWnGR/KpVxNKgmFxNFsXz5RSF00kzc5XSulDd5T60mZgz6L/ClDw+Tu9uHqYuCH6mZOHmuhsUnQC4boDWsSttKomaX0ZJjuhO9nDhD46tW4o6j12Io3pvykUqVA0sj6nKAPXxj5UkhoVAig05r97+NvpTUqOKMDRsKG06FnXx73jP052dw3UMvl6TCttd83pEo/Hw53yOG+gsN/H453yoioL6Ul6Mv53sKKuPPT3tevtOZFM5JhT1Qiw57U807NeDVSDzx4DHii85ga81GxvXIEK5GvCZW0lkyweSjxPaENyc5HA5e7NAmzWkjmAi8p3FDwAUSRCeDHr5Sz/kZe14IpySahQuepz1dzky9iHDB/zSgrONWH+zeOYvVV4jVUAoypgsCe+/vRm3yDVYYOIPauG8ToN+KPGgHmjF1MM8yDAajqMUyfBxClTGbI8b6dAJW5O12PNrr7Bz6i4XCS+uEgxiwJBnM2FDhnNlcUks1YVMvJBjDvUETkJFYDyu93+vKPFBIpfgWXDr8A/upZKQf+3gUEhUXDejoSUUgaxMTEUfDER7p+voaf44zn05nHz58QHhfffUVoGEwGLRa+d3dLY5wpWvaAo9QAQ7RnOPxPsPs4w2SSi8Cv+LsYAbB82Ey/h//8i//+q//OhlPaHE8fnC493ggYFCDvQgJBUcDyaLPF1kmrZDDhPsIW959pUcG1LWt0mLTQVNSrBgcDF3mokDElqTOF7VXEajS6hP/0AIaSMxkf4Q+dR76uT5E02SX9+xdxF39J0jljfrVcOgizWRBjRoJQCiBgRyFBzlgCYfTaXs4zVerP/3w47/827+tSP9gEXGNhK3d/tW33/3mu78ZDoacf/8wBrohP3wK9VuoC3qCsEQ5Baok7Nl7JA5BEt+JM2Kckys2QjoB15k0DQJ3GQQU97l7eauF0KAUEPdwf7eczx2ELpcIvkXL963fXI9itkxaR+XcyjMC+X63wTUSVLzBrOY4XIreYfCoKn0vCrpfqjZqeScvSB4cMPLWXr3ZrBJuIJiYcj6jeWuyR0fTtighmoAQqaXedGJMhtK65F0NCOky/6475KLk6IBS8h5tDMdC+vEAzQbWQEXwSMGBgwVwqhGUezOohvUF9G81h/3eq+vRu9evb64GgGLUCs65FsZpj8CzeGYWbEsAACrRU+oBRbx+9YqsgK5wEESB08Oaw3QsKvzxRE/xaZgA+QAygv+4FWSBTeH44A9GcrkkbhEQ6fCQOERSMr65ROePjDodSKX1eB5jSoV4TViRt9pgHuIdHaSzSJ+EHtOW5DJiMjWEWm+F1OveV3SJnse6MZ6exfStum9ZhS0IIoUZ6IEwf8XSq6hRTpgvCly005PxJS45cIICnYUZlbdFcF/UgJb6hAqkPz1l7WJ4fdPq9kkANnRHDIQFaMZUhSjq+EPnTOT4SJJNPPtwOGq6oiCEUFlZDyIOv4zNKGjfYVztd3zxIZk3PlgeKh55ixFwLi6QHQZzxzAdm8YWYiTQx6PhCD0EcvU7navhAG8Mf2AFagN4iWd/BWwYLHvpvgYVPj5vZE/HR6wOVYyYFgMz4U7Byd1+rwNgpqDxLgzqvD59ibpdwhHBSPwB0B/98TGoPId3MJkaYArs2nASGsM1OApDj2gEziAj7+9o0D4ly1/YCHeQC1RBHnR6jnhEr7Rd/MV7AIpeo9P30agkGrGj8AIVd1wt3IJTVOKuegrhjihkGp4v4YNWGAK5XE6ftX3wGakC2Donp3FF5zT7ha9+3O6FJlLen3/6sUkmh5zQOXuOA3YtJKKDtwU2W/JFCMe5wDe4Rg0wHo3abHzeAJnriZ9MGJpgU7SgVMJnIbDQUf0aYakfy1BCebwg0Ckx9AsNQukRO1G2aLZG/f51f0glqBSI7f3tx+V2Df5t97ujm+vh9RVqR2pEAAO1o6ByElRarQD3V9v1eDaN6OVN9jPuIe68o+uKjLBtunbWoTtp/rDekxtsFzFEsTvsOA3OOpn+sG/kORdSlfNSXGoDOOmdNJhKX1BbZLRckmvAGW3lw3y2SCkEAZ89aqamgei5nG4a1SNNRyG9L0MTzazb7XIWoJ6gRFYHk70A5oX1aYAYMarMTviLxMkvOC5X4as2I0U40Ipsh43UHwx3WWs0AQVgP8JyqmjMd0Jh1JlyeRVLItATxOSDLciI/hHzvRdWqlUa7aKHheINQOrT2QJCiKWos+cC1vkmz8T2IrxhX8QoXC1OFvKhRGt5dKUjwgQ+FUk0G81O0UXNTqfzZDK9vx/HenzODQNO8oFlKVKywxLbUaDXctkvjwNMplPjS/WLsSVOC855wF3e6INDwUKCrmyJH15j2IOlMS7N77T3U0ktRstxegAQ69L3firsT4co/EwbaWcq6Sff6SjfqRKK1z9f8nJ12kmJnZZ0eZRPNaSNz06TLc97Ptv9/IPvVA9qlYqnWpX7CZq1ik+z6dPLRr5mJAcEOcww7iUKfUE5uCAVPPwS21zPTwe0TscYn1VDU8WoCn9AuJxJE7SdUi1oYROi4vNCKMdUJXfG0VTciF0vJfHCDCR1hx1cEDv5xjQ4BP10EPKgP2/lhDpONlT4fIurhdJRNviZCCB+xIYVoUOtLNYvf55pHQMwGO2OM4hy2Bt6YIbTbBCt0TC2qZL6406kzhlZRB/lLyzlsM46c+TAIKZ5Sw9k4GThGj5tv92C/rF9kzFsWbUUGZiexdTKoijwmbid1doX9pGcdftE2A6IbbXyhjieGZcOTIRYkgRapiUg49u3b9mYYHVxg3S9XhELyYiJJ95xpBfV8m67ubu7G7v83xkfCw+hXDVoZiK55XI8nTw8PNw/PMCI6JHrUAMEYZ03KABVYX381wfCgTAwOKzc0wcDdApyRkdQJJwibPVhxN0Ws3QoxJgC/7xKaQYGEeaHmKJoNCHoVDF7QpuShlz0Rn2Gt2o6sECb9bYMJZCqq3MQHOSqr3HNhv0uDrdSeiIZ6HY6SCr0tlJvZPhC4j0g9346mW8208Vitlrh8YEnwq6GCysXRZdwCjG+bfz2dr3dkNSp5olWuGFXXugP78S/EC6HIJGewG00CITXDJBKmIdybC/PmqgaDfITGIpFYZSteJMUvXd8hxIzuOh6v9sBrtBRuoxYAU97R7fXHj1roUQ29ZMYqNEQbQAGcEOnT/XRdGm330akSxTTSXQgy3yBDLG/kx4NAbiiPxFH9KaKCM+N+ANVsxcXwoZzX3d7QmdQ5HODMXpg1x7BpfHItyYA6fofpa5QlT1/fA8xKZkz8GpVkplBVxT46voK2MblJAZy5Lh3+Tdvtp9ol0vETMT6HeF9T82gC4AEcK9bdJA7dkE0BM8Qz9FZ+CosdoBeP8b2BkCz2fITBrqYZt1p2FwFL6AB0vgJJ6EQs0G+MY7ODh8FRnMIsr41Dxt/fFyuXMNdE3CJdmcBwQ0cUT1WCmq6sJrLFSRFxmrgEXoBEzEteEQ/YBT8BRdhB85rJ2GOJyVgvdFcPeeS8CTxCgXaAgGStgH3N7DBMYNHttWP7c6lr8xVjiHZkG8YBore7oKJB9VGtkJm2AihQe+qR6ZTwsUm2U49/LzOH9Mgz0BloYnecb6tI9CgBPJgL2qRVWu6p3ZblO9kFgeVEHqgU1rQRgO9JyhrPiCco2OS51wvTgCCf/X2zc1whApisThjh5p8WlIPA4VnJ+vpKbQ2jP0M0AfBmgAgerqXXAYOghyl6BS9XhckjCaT4gKDIckEwM4SyND/PfZgAoDHjnFzxEQ+GUFJXAYDTAD4wzUxpz35HHkp9eakEGNP2Ywgayzg+oizuqHwCyjn2jcB/zIBaHfqrW6NTBEehV4pbw4R1WJDW4leC++okX38xnhiNgcYWMhlRuvi0+JC05NIR9qtAgiO6WLAoHC00BjptLk9ajpfzHEc1IgUsJrpFIe/QRM5ZwOA27tcQNv1EhzpIWKlpjFnB/LPLkkbIYAvVwz0rkmlQhDlBHSPb3So3+u3ijZxjiA0nkwxNCHDEe8Ar2rIFEXmUtjx5s0b6oK/k+X8hw8/r457cLHzy5oNYuP+8bhYr+7HD8uYZrOhu6fDGhuNrAiDpHHvRWpO7oBXsBzOwHnCdfhTlFU+qmUklAHNHUyjR2VfKLbFPZXPq733Debr1XS5mK6W5AngfZszTzjNFvM7MazrV2DV0/32GG85ezzTFK7thMQDSnnzl120h+9A7PAKYfGTXIpM1HSsRb8dD+RTJ/Zj8ygrkRJcwU6fjS67GpJLGD0CvVE6wwje4cmFvcwrY2wbbSPHYT+RXaFXqiByPjAkYg7eUBF76elxuViS1rSauTcROET9KCvscIKQr4ZAkgRBdP32/gGngApr6uhhtfYYY7qcC2fRRfoISui5ZhK9UDUcUHO49IAz3W0ITmUMqd8dZKD/49Niubq9ux9P5+vtHvWkl1GP6D/Z0uXDtj9TUefDR1rSrmhKDnPMoGHQx7aQtsMS1pD2RkWi0bAajmhF7NeBeAI7OdkbAaneKOr384ZNcH6UFNQpnx9N25QX2mwgtl/2cBrb6fyXSlKJc6WewqGXo+x8uZby/NeS9n9enol/rjzk5e8oqWVYww7ORSVDgBcK0UxCKZeJ90UQwFrMPOw4pv044nHwzSaJIpUpdADVw6xoQx9MkhcBg6s4SlClEcMFJmHxjCCH//FJP/y2TuqIH5wUhMfOVJ5Pi2tSiT3UKA1RsRHAPvmtpTdcCQ1PyA7neDvjHLXHMHWkhCi+43z5wqFgRjh4+4Q+xso/wS+tF9/i02aOAgK76/EkZSiaEyvrro1kDoC5Hw/OwYA44bMVJG+f6BYkGZLc6b7LfuxRV+8ABeZMu+AChADXoIYzUg3s43KnnsYME8J8b9DL8gx/QnW4fUDFaACa7eGl8a705ubmFRBMiFUpf/jwAfiecgB6RG7DTlomkbxME4xCh3yUslPIGv2KMI5gMIt3F+D5SSdGV1d4aYII4SnoOaBYuWuJygF4G3JA3sHKYG9IyL7iflEPClehIfwnmKZxOqWpthBALVxLsQoF7OhgMBSfFxVdvilKMP6qNspQWSplfQDi9oR4ISSuj7DtsuUuEUESx6edZ71uQVRA10EYBEe8tjRzTcxeW262c0A/AoI2kE21CqBWGI6LG/Ngy2q1nM/ntx8/LldLoDrXhipLolQm8p4LtPEf4SNU1A4+KVx4Qu/syXm7Xu3WaygnMLCT4ESgW7FH9+vCx5yFdXIy9SB8VAdIhQ52O0XuikYGPjW8dAbxE7gQrmPt8ET85AQbO+fVMOrE2X4cvHNEGXErCERDkHPEDDrDwl3KNuv3ekMncPr2dT7kJ8QX+BbLXoDV2Ynq+sJgUcjeBdqTEciDUALsm6b5ffHGciR4EoO5nAojkAUYQnHEwi+FD4D23331ZuiEkwbGSFh2JgSMIt0Cu8d9EkOoRn2iL1SLxDH7lA5hqFejIQB4tVyNRsPZZAYnm60cfcMxCWrDPSENiN5sXLn1+urq5vqG+HgAwBxcVjJ6gTMEmDmaYF7u5ENSVvwKGNglRF1Sl9gpAjKdoHrkTN9ArA/TCQkBrKeHqI3Xhl3TqmwJLcGdwQx5HckqxCEahRVH7RSQrMKlPgPKJagH7WKG7ApnVqrWHZJYbba+3MHH67UvP2A4fjj0XoI+9Fcldwi7mrXyepYdHp8eZvOZ46p76OYEWEKP2u1iOBggaK6fL3yLHA0htEc+4fVhB04ASJZcATKGKvgimIFcJ03YM9RIWAZcxi84Wm/7qgQdjLvNQkvdK90LjUEtQo2vBoNfff3NwBkOLsoIF1AqMRu1IO2Y/EuhVvwkikrFQMXSibwARcLEUXQYq2+nWnxjZF7wH3ALPT5vSarmFO2jWSlgF5tEbXw7MOlHnpPrOoauruhbDqcjoGaPhaBsVR2F7EBitM4/JInfdiE1X9mGYtnDcAOcw+U6cwfvVLa/egcg6w1ayInWOAO9VBuoNIUBq6HIUf6jkBEbwHtcoQrG0yo6XnQBZnaKTrsoyIdck8JhA+/zcgWq6ciAqy9PFkvnopBQYtGmDBVSUsKJs6lRbtI+vDoXkzL1ep1QWSddhcU6bEb3Gk3SwZxPGyzrpHpCpOP38A6ScE+QidUVRcHF6/WaKOSYBCJ28AAGugzZdr/DjiLNKAZXQ9RrfdhOlovbyQPo/1h6Wm7XM3D/dAIcT7gfdeZ7tlxMFgu+nS7lrRyfltYrIWSspVpjo9fqtLO8m7dd9ejiauN+TJibSkksJD9DWRs19Je8e39+dO7QfjvfrKerOU3zmSyXk9UcXXfdyfWalCDNxIKSYxVXdxla1k/AppjAIyJ3SM9W4DGH6TsWi5XGc325k3vrQWS7aDcyPiROrUZWZLmPHTdIvRt8d5q5LyUuuyhhE7Ny1r5AH4WrottKn7Du4Io3jkslH5UuOtfOB2hhaLSIkUAX32g6cAFojo4O+n1ppp5YgFVwLNRo4MgwRLQJg5/MZgGtqwgbpSSAUwmaHbIzjuHuekXR6xAVDDtagu9kfXLZsJ2PoLSarUGvXxQd7H25WpP+3T9MVmtvNeIOwYz4gAjU0KKGBhd1is8lIkdSf12Gf7ULmxcwxm7/siehpdiX5Cu0j0PJjbJtbZ7PJ35bia3HNVEtJX74K228lJejaSOVl0Npg5LooaQTElUvJR2ivGyn/Z+XtP+lHstnF6ZiNz4/weBqL6Ov6R+XpE9qQt7GRZimJpz2x69HBOddJGUYBHNVcA/lwTlyhlDSI37HpcQPp+DjvlOM50q0Wd/nfUj0UXdENopPYsPaoqRG+RvfoUUWK7RPfltiz+US+xDnXfob/NTRqoXs8T+NYXH0AKrcH2cGBY9Fu6AGfBHb0Etn+ReKYhrDN747zSaDHDOWiOpaEzwIeESPuTDmk+JWfD7H2AabcWMxgcFoB3YkZjucLKRLnKE72gr0XBjuvW9IlOB4oonoQlt0IMYDiRJQIIyFYGrwjqvj8eCJozMVsd7HU7XhUBZnzRfz6XSyXq/oGj682cwzR7+eYqUdx9pvb2/fv/9wf/9AL6jt9etX19dXTmRyxMjxYARJbgdDEBwuejQapZu02D4Ubrab+XyB2Pv9/tXV1fX19es3b26ur0kSsHEwHkEEeAE3ic3IBJYmUGJ/4VyIzD4rCsWrdF0YzdFK+EWS6VBU5jSzAEyYOQxVmippGCXKJiB4tqBUR6rzuXpL7Pe/8TcmxzpYhRb7yn9HE2GvN2BgvsipBIJOL//qdzuNGmCx7p3xdi7crVROT+dYWXg2X62d7VsB9x8O9KlWFSBAi8OftfWWwLWH/yQAu+1WnwhyCfr/vQLJ8a2pJhXVnFyI8ORDeIALMNbx6CS0ogCSHA9OINlsNu2iC1dT+idDiM4ijjJYqF5x5i39dRQcMzSNBH6JVoGzRCe0DP6hkREIHCsVYkkGIlLHpUdw5o0CfgUg52iMIZ7LjpAdfH9ov+gOOj1AGokIXDW8+qAaWJpQ5jJ8/Z7LtHhVGfk6dResGp11GC7zvqLYAOvAcMJnBK51YSJijhMTuF5BZGQXdbCEi/gV7Zvrq7dv31CJD/Stl0jA+/QH3xCHjXGtlcZdFFKgTsu3wpMJ0xY9wvzIDfiJusJGGCV+005lI73HoOAwe8DBmP1mvQYe3Fxdvbq+wfa86elsIt0IpMaorM+eci2pDzEZJwc4hkOC6UaGDrd9OZBLJuJRUInT2eXy7h4eyC4S+uDMMHGZjxQQpSXmxsRYofcBYkjTKUxwSkaFTycnBNQm9IIi6Ub0ZU/wFUuAKu+qEGTXmznJ6Hpjgi20PaqYYUF8wyWMjnZRJ77ZJte7H0/e394u1uQMhwCsolVSHDxn4SLCBO7VZDrlm2xyezxucCJHF9hwDkVMdV7xA6cfDhc+gLORslTpay8KZuCQBgjRsaKK7E/QCAnGXaX40GGn7J5IPF5fX3/19i3Y30eUGuQ5gNzT9ugL0n37UpgQlVEPnK3HdF8+sB7RUpOTQCgxpYVGURM+UIMdBbNP+6MPjqb0BTbRKboPIU38fLncBtG63I4hMHlxWLpBNuiB1Cd3pAHbrnQbNPnQDIeIRxyXyKCQI0kKMdL09FeeAej0su4wF13pGSzBLtOhy5VaLBoTCalIiz2ary5E/OkCRnhUjmGPMO7tmzfNZpP2tJlY8AEbwGuvgLDLOSkfqSFXoxOIrFrL6Cay1CrLNXpGXaOr4Zu3r9+8fdPpAuAcf8bgCYFJjGxgrxnCwWNlPhYDXSn4EbpCBjUwKHEFMswXD/vVao2mhpj09XTAu0cmhfSHasvwjEx0AZHbLbi/XK/ik0LhcJD4W40NPeBamIThIrvVakNyv1wAy1fNRjYaDF5f31wNhjisUbf35urm7ejqqjfotYoia3njp+GatagFzl41JSlCIg6nm5ZgcwJquVkFvIMUSBPZQ3pBAIZjphqICDcaM/vp16OzApQPOaieCA8IlsDAnHZiz5AgDh0GTiYTpNFyqZym7ibex4k9t3wCs95pFYNuD+xO6uZyS3m7Swre7Y16g36n280LbxkE+kBCiIEEAj7i2uAIKlbVsRPMsl6nC/ofDYf4Veiic6asATtQSmPV6YR363U6PlbsLQtf4YXlWbSSBtXB/+kCn7BVz+JaCn00AKv4Qihs8vKATtNRKXJq3As+94A5qVolfHO/2+90ujAXM5tM5+PJbLHauMw3bAGNlSvOydWh6Y41JjbDjizxB77xra575Lmo7xei3Aq8wY74cfk8nyy5iidtp79Cz2jJT9jVL8vz+ZcS9V9KoofCdtqgpO2X75ei+MNYVIPnQg0vFaYTotuXoxT2X7bCU1M8NXXuufW0kb7jfE/BE/hHeBHnc9Tex7du0Krw0uxh3+VMrnQ0seadqGrcUo1qDSYqjIEpKrFRCocwQL4xYeya+Ov4d4yCsFUBHzw+4ShjUEIj4Eu6JC3RxmZA5+dfoV/hFl/agKRnJqRzEnM84fITkiHK8/gZBNtSnGc9NB9MjVtw8U4rVNsD8fQhe9KlXMg37XORFIrHymbUoH+DStgOxuN0hRJR6uzsjxJIkW1vnLjkn3ePQDWOQUITcNFJdM49qFVqESJMIXSMkBO+FTxBevx0cvEQmIYvItiQ2J+PJz66zVq11XK9h+HVaDAcNPIm7gV20lVvQu6d0+urXSeO4ABZoBBET8w/bA+b1RrUPp1O7+/vEweo7epqBMG/+93vvvvNd5PJw3w226yXUJ8JszJAm0O4LuCWOeS82UAtko240Hj96vW3v/72HSGg072wMRa5F/fw33kNBzpLS3QNToYYiWApUIVoFIkf/kc6ZITDAXZxaa2WM0FPLs3JEVSBC0NtQsEIdFAfKVaSY4iLalKtSfr+jZ/+oFUuduojillz1gRQoiFEznqu3EA/m0XLJ7xB/712qwDGuQxoXRTbypEHaGG5Xn+8u//+p592pxMseJjN7qeTxdZ3VhLhdiZtTyQGq/VaxYm1noOOIAkl+v8vcoeuhUkQ9MItwMOYA3bIqjWcPBAW5SG5Cvwm6gQewx8YRXy3OZFTGV3AbwNT+NAL1AwRBEYsgUdQWhIUTiYOEacoVCe2UCdkKRx7JhrehZh0EcHKRB2ZyWOsfnPyCS7fqVt0CdjrxfKw29GcFygrcOsJVpADOGjawA343Eir7RQeOojWwN6O0+ocJtLMfC5Ot8HJTSTScXlBY14r1xFgISC8k08VcibXoSrL1fp+/ACGIWPkDJ9eaeb0lSbCs5TYQ+tgfWLf1WiEHe13vms/jUnSR6AoWRaX4dDW63Wz1UKfacYVI05yGNUEzOLdwK/OdmoVsh5rCw4gLHgjEsBygVgtwm/GJYBm5ALP6NDxdCBpIR7CP1ANgBqp1ZsgK2cmO36AVwD5wHg0Faplevqco8eiP6qCo/DWEVl4BEQJz1bEen0OqKiGzp1GklBCvOYbEhcgOxen0aLA48gG8WErtEjDcAD6E+dpmnrpPgYGfBrPZgB4KEQ5uIALIc8UnWjuk/o7ED7JKYxwMXfziv12f9zs97EMmpiMq8hz4APcwBtofMYFskXwFT6BLMigkNQvtCacRKR/kBFWrhtGW/jjoccn8Mmrm5urfh9yuQgvt9ltJ7PZcrNSHrqDAFjCHm+FqnbofXRDzSnjqWRsOAk4ZApKl1BXpE9fXGP99Oh9DxRATFkGinAqnrxJbVUSgFisnC75ULg3EhAReQ4fkyphg/VCuflLTbYmZEwCQP+oHYYnZtI6G/ZRa4Pmym75F3cA6q1KI3fGmA5S5ijfOD9tsI8W7U2yTvfpDWNsKdRILrqIBFCs/s3X37x9+w7rvL2/G4O8lvSTjq+PT76nxvyn9CTV9Yb+oE4+X9/s9v/3//P//vMf/sef/vUHErvBEPDpI/Nw9fh03GzJKQ9QwE/6FhwziVOhq+iNngJvoHc+n4GzsrJRIxPA5FBiU5OsGQm3EZgONLMc1ECwhfZG08dhgdcPs6mvhqEtsj1qw6/hIVUab4EhV6SrOjxziI7wm0YRyul4AP76GvR2O681WtX6da//zau3o06v22y5rmgt6+ftAldfz3L8RcNnpiUY3BPLFKCmVKijpL3gsgPjUu/LwfmJJCUm+A3zkQAWrjs38jipCDeDuZoJeC9MgaPcN1dXZLnhRx7xjLg8UbXVeNfy6XDwgUqfNfH2rq7TWYJO6KR2asNpEiqv8GvAeqTSH1wNRm9ev76+cs0ofCJcBYA4CIM/bTR8YD5rgsLH9w+U9cr3tqCoCAsurVaueuaE/Wrj5IQ6X5OO3oQc7SD6hGinJIjzeeiiLhmhcoIDIRUEQe8QV7nTzgfEVbpzdq0G99dqPirp0xGPyKJtJtPBmrbb3Xg6c5Gq+QLLU6xV0H8VrxHqi1xDzHI0vjBj9yetV+0pmgEH44ewS8nFPnfROc+8zCHwZKXCEc+Ka2P387bC5W+aw3dpzdOfi+f+slwOfHbo821K+hmn/KK8HPq8pEMvBdLZGV26UEiJE91JmLlw5nlPOu2XJZ2QLhQfp86mE9Ml4Xe1UT4v53vYt/u5uK3eg2IVIY5yBdeORxLLy13rYgsbYQ9n4/QIaonScG6+MoZYQszAHHXSgGnHL1Qvm7RcRMtXGFMShHug93krsPnnJTEoSlxyCaL6A8fNlbs0a38JYUqyIRbQvFkDf0G0/ASxUgOHIjTGKBGuw4eR6EVkaDH4BJOoPi6HpjNqgu+pN2oxrUkTzvPscNhtNxvjtMPtddJyXFgjhjHiFjsfHQP1GvGjv7iFGjtgiEO/vpHQ4QeIPz2Bf/GYnTwfub7h9fXNNQkAFn2Kh5G2AK7jnjiDhRK3Ns79dvFNWselgPkIQPh8rTckSK9xt2CY0WjUH/QNPHEP+vb24x//+AfIaTlvgzBnbEWGpAE45xQvcUHpmT/XSn/7djQcwDoUh9wA7uJjcSDLxQKKIAAns9vuDL3qgeCXVpJvTrEqFE7pxT7+pFV9fHMlHzZ9pmEvAuNMLkW1YuRU/qcPV9I6e7z+l/Bak78UTuS/esbOVqORww+4s9+16jViWK9oAffbzcxR/3Yx6BR9vWTufIhYOaRbdODAer/7+DD+4f3P7z9+JNsgHt2Ox7eT8QIdAvQcL1OrgXsgD8GGlJErOm0GcyjXdJ7R8V9+Ll/2n57wrWrxP3WREpM2cfvX/cGr0ShvNGezBU2RZvn8WtlH1/iETtnlYHc8W/novTsSmNx1P7NA38I76w5uw2u0DKharjpcrWWYcguTaFq5KK34ClrQb+Snz/cNaE7/w5wRfVZvtPM2lS6mMxIAA0EQHsb2CPAFCB6OrgiHbkIs/Q107kyhQbfrap0dpxG3cmA6OVjbdTnbLsydZhYjuYBvlQNojPSSqBarqUKP453VqtPz9ztCMVfBBOwMknf7HXbp6LDL0Duoh4hHg/6g18VPgXfgX2IFGg1vZrNZuyiAMcA+NBzLpLfERPxVoBofq4ik8bHdJLT1sWVyMBwCPYVIE4lyiZQVPuoQJNsRwDRCjECpLatWzXuEOoDLJaZKqkIYBACxR8DoBB7BAgiV84WySDbdeAzHhIYgGAG6RuK4gf31ucomzg0Hh+oA1/jWD4Yocb7wfzybkJRWag38kH6XNlQEg3rSOjQDWyb7dawnRmqhCrSz3u6OvtBTuXOJ2hr2BMEE7vV6g2ypjVbwspyDI3BUlEAANWi/YLvKUUzGwRU0AukDRdrtejMHBxEtwJaR0AJV1Jj4bxDC8cJJzVZjVrdpG9nhKvvd7qDoYFX6uIB3XLNYLdcx4xqWhcZGD3W5cQcAlvrYpECcnZgiXAo2qmMOytSRlyu5yWqcVelx5Sxu36ZKdXxzlFzaFR6rNR+erDVMwvfHgCm+9gsz3GF4CskIERKI+U7h+Z2GVPaGML3TlWmCXCeV/E1+WC4/Pu3Xf3EHoNp4IgGQL8/F7UjrOSG4Q3W4F2VERe62eg+9nB/LYZ3YBVYEfC8Wyw8f3k+nU8d90a3y2Wd4yVCNS3oCGaVuN6u1Bp74v/3zH2fzZZr23S7a6836493H9x8+zFfzlUPt6+V6sdmup7Ppgoxit11tl/huuhqPncQ6NpDhyjMaBuQiWh8eLoqeI1pD6HZYw5eP+ADcfn8gq4vcCajxhKeJXFk1wtqVS9QWadchCZX4Rp2oiOof5gc/VAWjP27rkfg0vru7/3i7XixIPr55827Q6blgR72RVeutZl60WsNe/93rt29evSZ0HpE63IQCLY2K0QW1E3ogBq3FwdGK3bxg9AbIB14rDOmDgBAAF7hASHwfnZePL8anE1rwSNNYjK9oF1mW0S+aIBEgJJGF0mAdxxfrbpGkbdabzXa7mM/vbu++p/zbvz3c3sUzxxsfYArPKwec23Pi7MlkfIwxHrpAbdgi4B4XRL7hG+BXa+jH6eBU6A51L1eLVrPVaReoKb2A5cYwgZSKhZ5jo9j2LOSLkzO18ykJMKgzhiNWOdjfqFW7LeppkSvHIkZ7c4BKFUOnAoyt2+3SQUwIZ7Rabc0oFit8jZZTq0ExJhdPRmtFNB4KjST4vsR55fFZ8Qw/nvhyQDcY1/BRIuzi/0We6ew4DeFyFTV6qvtRoNiTUgarSad9XjwSJW3/1Z2pqOu/LJej8c1RGRgFwqQt6POoGiRESqe91BPHvZYL+U4sYiOdQ/Gk5xJnps/nxebSH765JNjxZ+d4IOzGEMSxaI7GcAvie9TchP0U3jYqCcgaQ1C61SrYGm3kAiAC9WPbwKYYFEOtYsTXgQkNnGZsPdoPYlK/gqbYmY79JYWps+xPffZ0aLiojB+sEP6yRTP05HDwjWCcyTYfKKQOrsEquJrKoo/qEOTpFR2jpwbMmY+VcT4VEJlq9UpMrKWrlZPjW1tCNNA5bug5FkjfHUUBDVQqgCw8DAaIE3k8+UQv5pBGxw0ZMa0WkOMoOq1DA7g/zsFL9IrOq+HwDcD/6qrX84XuMPH+Yfzzh/e3D3cuuDOfEeO9Ge66QDAVXSawk3I79wCwcjV0gcRepwf6IIH4/e//Q8iojnbNZpP/+B///urq6mF8f3d76+QK0W8TFoLV6LJBoFShPwgaNsI7+EJD/W4PGeOwQfl0Acbvd/Eg8mKJgDkTF7TZbHB0MdarPwlRpOAqn8NBylGlFqP7OAd6T7gEj86XriW9dF37JbynTk7gPMIHTi4kSPEGFOITtib7DgFFfUljLnthSPnJWZE+JwvsgeDT4arff3NzPewUWaXSKFfyaq1pquTKToEYnA7kbax6HbQN9P/59uNsuULnIWS13XrDcrtVxnmTVAlScIXGglhrlWbNnOs1kgKHahIxEPZc2Apq+XP5KR+MvU5nhlPspG64ByYe9ft/95vffP32DaY0Xyw8DRpjIhmwA0E0oaFS5hvDpELwNEk7wBa0Gg8AoNnWCYelL9aC3AHdhAvVNEYrLIST1im31PxgbgiI/Q0aIoJxGpZDlEIJCcTEaBSD0AZbQPicQn8wHZcGOPnueW9v1StOk3Zo4FGAI6R1ai2E+Z5WYi97HY+X1UA+aOfk9Xo9X/iS6cVyjprBTPSSwzSHOPR67Ioo78OIqKBPPLqGvcTWG/A6nE+V9kAIdIXaySrIMXA3UGfQ3Pr4PgiEqEhz2DTMEauE6wFl04hzQNKsG3VUvwBOGPYHmL3zTdJ+GIQTi1tVJB6OFrsQcIabpDYVhv6Cts8m5L3BABX3nXykyqQTnQ62tfTFqS6dwj94SAxAOcJFOVUF4hUgmhTjEUB8FAxqVRkTACy9YchAL3EaeGZhNp2o4p2h5PjkHYD1bs+lOHBN2ZnqOGaHOJEF+QMpPf6l3+mgcooKPANv45V2Lv273VEhakad6kaizfNoyZz1qVRBiwRetSomilvHIvCSZT8mAHQZ/SRhwv8fTk9kFdvDcZvmTWzNJPcOnqthOF6BU5gDX3Zc5ysLVCwzrkqr4XvfduuNzI2nUgg9q+16d9w7/4eLFb1h0pTFhf8NM8fdwZkdkWUR4OUh3sRhce0S9oKLkEKigLIGdUVWD3gltYM40GjR9KH4bqtAXY87R7uS/EHFJAkgWGxA/2aQiQPQwoddZ/cRMOgbHQ1voBbDZ85EV3UNNns+bC7vAZDR7ByNRvvHVdHLLizRPkMpYjsaoqSf7lF7dS62fzkUxmxUcNnNxmiE0+uQjt/e3cVtYkEeLCUBwD0C/Og/taiyJaJUluctuPr99z9uVmskRH789u0bVA++04u8jf8soVTEPKgSERrCTQQTOVICLAhgijByMj87QgOGQLQKUyEpxHSX6yVqEHmpA3LOa0whnBJDWAQwdA4mQw+SkxE+ZOOqFHQNnbSznBeQFw+FwsHQ4ICwG+Xlgxbjem6Go3dv3yJFtA3B+ygMGX+8rB73wTX3k/H9dEKGayILucYtdtsnma+WOltAZY0Ag+U0M0fOPCv0FWE6z9Qwd9mTTlYK9MQndmrQjG1iSo1mkybIgWFLreHjudhDkO1VahKBT6FIDSLDUVE3dKHCNJ3qBNBwitAKQXhfbHeKWzGqFamX74vwWRcqdL6Ak1d9tpeT0XuS8N1uh2L4kBkKjVffOycSUeli4ElaUuBc8hmH4wmRsY1VSB8OIcZCkAU2BZTJ4pknqNWHucJACbDkANn5HJOSM6wvdQQ6SLVX8WRSSp2JQ3AWntFftQe1ke+W0OiQAmxhw5PiRPd/OubXpcSRdGYqnPtsNMrluWgkFjiq9nqdR/0fwvfPL8pn10Lm8yXPe1OzNhF0Wj5d/3lN6ZjWbyckLnZYQl08OVWctikv5yg+r7/8tK2X1lLxSOrIpTxvpr+XX3FW9PKlhssuCk1gvHh1/KY2i8NC2fCdSByIJihAuyQVBYGxDmHqWWuVGgkAeyDSanyTED7+aMiwBYlH2I58XCYXBT3xEXMEVxMJQdLzGXFxIjCKp4RviQr17exMVXAitHHAeB5dSyx1dN/LfFaSS3QYhCtTFAEAl4j8Y1YJ9HFNNKKMqZvvGNfxobTLTXvdg/RxNvbVLtqEJVJ22ooaHM9Dp4MYYBb8SqNPBKAYI3w8QCN7JNtqguEcrzt+ab6eEgN5+wSUwK4JnLHUos/K0zbEwqhG1qQ7TyeJ8X4CQqCb3h0li2iD/vNmi95TU6vVWi4X+Ar8Bfiq2+tw+WIxB5MYD2GmVADpgE36bVEIMnL8MR5WM3nIMG+INZwTIsPJ4goODkaHEddq+G/SAS6nI6EGnKKNcRXfdNzOJuMN9M9PyAAAmDvWargFYoEjbHoYdUveqxJJ1hLDhtfE3hBTfLnX3UlFvDTtM/yVnZ1dc6FPnFIfZ+eMGueyc4odpx6koz0qDxQd18p+4ggw0HnAVBJPM4NY6Ls4D7+dnm8OGE0zNk1j1uPoLBXCNIiR5k9qGyV5NumNfrAV23IzZpObIuL3Xamw+u7162ajsd6sb+8eNj4ahzI49R+OQxJMRnKcQBaY1ep0Q80mOMZkS1keDE+Sgv/AHCthHxFWEgjclzdFBscuxES4MWARUo0X6q4y4zokhXiI+2hpp9V2jUWnDlAZrdFKzIwIFtC2cQR+wlC7R6+dEOutpVgkSotzHCGtG3aC90h/SzTyVdAGOezAiUB5jlWuXOx9idBRX/sqYGW3cYqYQkUEVjA6rEB2wAuOrZdLCMvqtQJLiGd8gfsOnG190LzT6xHdQLnmuDG6R6/0YL7S+MRpkIQEYQW2Cksh5Ho0Ir5BIGYe+mm2AVsi5m6Bwsb3psvLbjVTZ4mAdAAHvXZrMBjCQ4yN5BY2tduFV/l0vq9A5hLk1SYEY/GBK0zAQ3goEh01AcYk2efS5BaOmA7gTIJ6JZi0qOJjDJyG2Fbr9WoHmuLaKs7tZLA2rFMzmJjMykc0mhl4w3ZwMrE8UdzpOix9MXDIPamKgIKrsUMpY0f6Ci+kdSjdqD0dSQ1xJroAmGMbgwqC4aj6gMrAecQE/VRiP72SyzRsjTYqTIVakauznVF4t51O4qdaWZoApFWAkgHHbipy2ospPeEKVyxjI6+wfRgi8fRMRx1Ygo6g8Tqj1W63Ia0Fap1JALC2x6xWJVkEa3bzAmC899UIMF1+g3o38IqcEjPB2G3ce7nUCkf4QC1EoZFcANxSbHQzGpYA1ctd0NQod//pn/7p17/+dXJqpX/8x3/86aef2PhSvpQv5Uv5Ur6UL+VL+VK+lC/lf77S7/f/4R/+gZT+kgB8KV/Kl/KlfClfypfypXwpX8qX8j9/KZX+P0AF8qEKILYRAAAAAElFTkSuQmCC"/>
          <p:cNvSpPr>
            <a:spLocks noChangeAspect="1" noChangeArrowheads="1"/>
          </p:cNvSpPr>
          <p:nvPr/>
        </p:nvSpPr>
        <p:spPr bwMode="auto">
          <a:xfrm>
            <a:off x="0" y="-682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853436" y="923382"/>
            <a:ext cx="6485128" cy="5011235"/>
          </a:xfrm>
          <a:prstGeom prst="rect">
            <a:avLst/>
          </a:prstGeom>
        </p:spPr>
      </p:pic>
      <p:pic>
        <p:nvPicPr>
          <p:cNvPr id="9" name="Picture 8">
            <a:extLst>
              <a:ext uri="{FF2B5EF4-FFF2-40B4-BE49-F238E27FC236}">
                <a16:creationId xmlns:a16="http://schemas.microsoft.com/office/drawing/2014/main" id="{E84FF073-4A69-4DC1-AFFA-99117FBA61D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sp>
        <p:nvSpPr>
          <p:cNvPr id="15" name="Title 1">
            <a:extLst>
              <a:ext uri="{FF2B5EF4-FFF2-40B4-BE49-F238E27FC236}">
                <a16:creationId xmlns:a16="http://schemas.microsoft.com/office/drawing/2014/main" id="{07BAFA6B-0D92-43C8-A87A-77EACA94B852}"/>
              </a:ext>
            </a:extLst>
          </p:cNvPr>
          <p:cNvSpPr>
            <a:spLocks noGrp="1"/>
          </p:cNvSpPr>
          <p:nvPr>
            <p:ph type="title"/>
          </p:nvPr>
        </p:nvSpPr>
        <p:spPr>
          <a:xfrm>
            <a:off x="0" y="44791"/>
            <a:ext cx="12192000" cy="918533"/>
          </a:xfrm>
        </p:spPr>
        <p:txBody>
          <a:bodyPr>
            <a:normAutofit/>
          </a:bodyPr>
          <a:lstStyle/>
          <a:p>
            <a:pPr algn="ct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West Carroll Parish Land Use</a:t>
            </a:r>
          </a:p>
        </p:txBody>
      </p:sp>
      <p:pic>
        <p:nvPicPr>
          <p:cNvPr id="6" name="Picture 5" descr="SDMI_coin_front.jpg">
            <a:extLst>
              <a:ext uri="{FF2B5EF4-FFF2-40B4-BE49-F238E27FC236}">
                <a16:creationId xmlns:a16="http://schemas.microsoft.com/office/drawing/2014/main" id="{20F30363-9F2E-460D-B078-1D59B236D86C}"/>
              </a:ext>
            </a:extLst>
          </p:cNvPr>
          <p:cNvPicPr>
            <a:picLocks noChangeAspect="1"/>
          </p:cNvPicPr>
          <p:nvPr/>
        </p:nvPicPr>
        <p:blipFill>
          <a:blip r:embed="rId5" cstate="print"/>
          <a:stretch>
            <a:fillRect/>
          </a:stretch>
        </p:blipFill>
        <p:spPr>
          <a:xfrm>
            <a:off x="81612" y="5636029"/>
            <a:ext cx="1231799" cy="1102244"/>
          </a:xfrm>
          <a:prstGeom prst="rect">
            <a:avLst/>
          </a:prstGeom>
        </p:spPr>
      </p:pic>
    </p:spTree>
    <p:extLst>
      <p:ext uri="{BB962C8B-B14F-4D97-AF65-F5344CB8AC3E}">
        <p14:creationId xmlns:p14="http://schemas.microsoft.com/office/powerpoint/2010/main" val="21428991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4D821AD4-5A98-4A30-BB03-846D8D4EB7DF}"/>
              </a:ext>
            </a:extLst>
          </p:cNvPr>
          <p:cNvSpPr>
            <a:spLocks noGrp="1"/>
          </p:cNvSpPr>
          <p:nvPr>
            <p:ph type="title"/>
          </p:nvPr>
        </p:nvSpPr>
        <p:spPr>
          <a:xfrm>
            <a:off x="751760" y="0"/>
            <a:ext cx="4772687" cy="1325563"/>
          </a:xfrm>
        </p:spPr>
        <p:txBody>
          <a:bodyPr>
            <a:noAutofit/>
          </a:bodyPr>
          <a:lstStyle/>
          <a:p>
            <a:pPr algn="ctr"/>
            <a:r>
              <a:rPr lang="en-US" sz="41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Critical Facilities: Civil Government</a:t>
            </a:r>
          </a:p>
        </p:txBody>
      </p:sp>
      <p:sp>
        <p:nvSpPr>
          <p:cNvPr id="7" name="Title 1">
            <a:extLst>
              <a:ext uri="{FF2B5EF4-FFF2-40B4-BE49-F238E27FC236}">
                <a16:creationId xmlns:a16="http://schemas.microsoft.com/office/drawing/2014/main" id="{651E4054-2693-4812-B70E-22F238EF6B91}"/>
              </a:ext>
            </a:extLst>
          </p:cNvPr>
          <p:cNvSpPr txBox="1">
            <a:spLocks/>
          </p:cNvSpPr>
          <p:nvPr/>
        </p:nvSpPr>
        <p:spPr>
          <a:xfrm>
            <a:off x="6663655" y="0"/>
            <a:ext cx="4772687"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Critical Facilities: Fire &amp; SAR</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6672" y="1230312"/>
            <a:ext cx="4282861" cy="5542527"/>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6908567" y="1230311"/>
            <a:ext cx="4282861" cy="5542527"/>
          </a:xfrm>
          <a:prstGeom prst="rect">
            <a:avLst/>
          </a:prstGeom>
        </p:spPr>
      </p:pic>
    </p:spTree>
    <p:extLst>
      <p:ext uri="{BB962C8B-B14F-4D97-AF65-F5344CB8AC3E}">
        <p14:creationId xmlns:p14="http://schemas.microsoft.com/office/powerpoint/2010/main" val="20143400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7862" y="0"/>
            <a:ext cx="4772687" cy="1325563"/>
          </a:xfrm>
        </p:spPr>
        <p:txBody>
          <a:bodyPr>
            <a:noAutofit/>
          </a:bodyPr>
          <a:lstStyle/>
          <a:p>
            <a:pPr algn="ctr"/>
            <a:r>
              <a:rPr lang="en-US" sz="41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Critical Facilities: Law Enforcement</a:t>
            </a:r>
          </a:p>
        </p:txBody>
      </p:sp>
      <p:sp>
        <p:nvSpPr>
          <p:cNvPr id="10" name="Title 1"/>
          <p:cNvSpPr txBox="1">
            <a:spLocks/>
          </p:cNvSpPr>
          <p:nvPr/>
        </p:nvSpPr>
        <p:spPr>
          <a:xfrm>
            <a:off x="6671453" y="0"/>
            <a:ext cx="4772687"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Critical Facilities: Public Health</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6672" y="1230312"/>
            <a:ext cx="4275065" cy="5532438"/>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6920263" y="1230312"/>
            <a:ext cx="4275065" cy="5532438"/>
          </a:xfrm>
          <a:prstGeom prst="rect">
            <a:avLst/>
          </a:prstGeom>
        </p:spPr>
      </p:pic>
    </p:spTree>
    <p:extLst>
      <p:ext uri="{BB962C8B-B14F-4D97-AF65-F5344CB8AC3E}">
        <p14:creationId xmlns:p14="http://schemas.microsoft.com/office/powerpoint/2010/main" val="18661283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txBox="1">
            <a:spLocks/>
          </p:cNvSpPr>
          <p:nvPr/>
        </p:nvSpPr>
        <p:spPr>
          <a:xfrm>
            <a:off x="6460952" y="-1"/>
            <a:ext cx="4772687"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4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656F3F53-D6BA-419A-8C72-4DF32FDD0C74}"/>
              </a:ext>
            </a:extLst>
          </p:cNvPr>
          <p:cNvSpPr txBox="1">
            <a:spLocks/>
          </p:cNvSpPr>
          <p:nvPr/>
        </p:nvSpPr>
        <p:spPr>
          <a:xfrm>
            <a:off x="634486" y="2793512"/>
            <a:ext cx="4772687"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1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Critical Facilities: Education</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6081920" y="122828"/>
            <a:ext cx="5151719" cy="6666930"/>
          </a:xfrm>
          <a:prstGeom prst="rect">
            <a:avLst/>
          </a:prstGeom>
        </p:spPr>
      </p:pic>
    </p:spTree>
    <p:extLst>
      <p:ext uri="{BB962C8B-B14F-4D97-AF65-F5344CB8AC3E}">
        <p14:creationId xmlns:p14="http://schemas.microsoft.com/office/powerpoint/2010/main" val="27845387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17718681-A12E-49D6-9925-DD7C68176D6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FBD77573-9EF2-4C35-8285-A1CF6FBB0E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8" name="Title 1">
            <a:extLst>
              <a:ext uri="{FF2B5EF4-FFF2-40B4-BE49-F238E27FC236}">
                <a16:creationId xmlns:a16="http://schemas.microsoft.com/office/drawing/2014/main" id="{60DD226B-C2FC-471D-85CD-390302392908}"/>
              </a:ext>
            </a:extLst>
          </p:cNvPr>
          <p:cNvSpPr>
            <a:spLocks noGrp="1"/>
          </p:cNvSpPr>
          <p:nvPr>
            <p:ph type="title"/>
          </p:nvPr>
        </p:nvSpPr>
        <p:spPr>
          <a:xfrm>
            <a:off x="579941" y="118403"/>
            <a:ext cx="4038600" cy="1823352"/>
          </a:xfrm>
        </p:spPr>
        <p:txBody>
          <a:bodyPr vert="horz" lIns="91440" tIns="45720" rIns="91440" bIns="45720" rtlCol="0" anchor="ctr">
            <a:normAutofit/>
          </a:bodyPr>
          <a:lstStyle/>
          <a:p>
            <a:r>
              <a:rPr lang="en-US" sz="5400" b="1" kern="12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Drought</a:t>
            </a:r>
          </a:p>
        </p:txBody>
      </p:sp>
      <p:sp>
        <p:nvSpPr>
          <p:cNvPr id="3" name="Content Placeholder 2"/>
          <p:cNvSpPr>
            <a:spLocks noGrp="1"/>
          </p:cNvSpPr>
          <p:nvPr>
            <p:ph sz="half" idx="1"/>
          </p:nvPr>
        </p:nvSpPr>
        <p:spPr>
          <a:xfrm>
            <a:off x="4132289" y="0"/>
            <a:ext cx="8059711" cy="5365214"/>
          </a:xfrm>
        </p:spPr>
        <p:txBody>
          <a:bodyPr vert="horz" lIns="91440" tIns="45720" rIns="91440" bIns="45720" rtlCol="0" anchor="ctr">
            <a:normAutofit/>
          </a:bodyPr>
          <a:lstStyle/>
          <a:p>
            <a:pPr algn="just"/>
            <a:r>
              <a:rPr lang="en-US" sz="2400" dirty="0">
                <a:latin typeface="Arial" panose="020B0604020202020204" pitchFamily="34" charset="0"/>
                <a:cs typeface="Arial" panose="020B0604020202020204" pitchFamily="34" charset="0"/>
              </a:rPr>
              <a:t>A drought is a deficiency in water availability over an extended period of time, caused by precipitation totals and soil water storages that do not satisfy the environmental demand for water either by evaporation or transpiration through plant leaves. </a:t>
            </a:r>
          </a:p>
          <a:p>
            <a:endParaRPr lang="en-US" sz="2000" dirty="0">
              <a:latin typeface="Arial" panose="020B0604020202020204" pitchFamily="34" charset="0"/>
              <a:cs typeface="Arial" panose="020B0604020202020204" pitchFamily="34" charset="0"/>
            </a:endParaRPr>
          </a:p>
          <a:p>
            <a:pPr>
              <a:spcBef>
                <a:spcPts val="0"/>
              </a:spcBef>
            </a:pPr>
            <a:r>
              <a:rPr lang="en-US" sz="2400" dirty="0">
                <a:latin typeface="Arial" panose="020B0604020202020204" pitchFamily="34" charset="0"/>
                <a:cs typeface="Arial" panose="020B0604020202020204" pitchFamily="34" charset="0"/>
              </a:rPr>
              <a:t>There are four classes of drought:</a:t>
            </a:r>
          </a:p>
          <a:p>
            <a:pPr lvl="1">
              <a:spcBef>
                <a:spcPts val="0"/>
              </a:spcBef>
              <a:buFont typeface="Wingdings" panose="05000000000000000000" pitchFamily="2" charset="2"/>
              <a:buChar char="ü"/>
            </a:pPr>
            <a:r>
              <a:rPr lang="en-US" sz="2000" dirty="0">
                <a:latin typeface="Arial" panose="020B0604020202020204" pitchFamily="34" charset="0"/>
                <a:cs typeface="Arial" panose="020B0604020202020204" pitchFamily="34" charset="0"/>
              </a:rPr>
              <a:t>Meteorological Drought 	</a:t>
            </a:r>
          </a:p>
          <a:p>
            <a:pPr lvl="1">
              <a:spcBef>
                <a:spcPts val="0"/>
              </a:spcBef>
              <a:buFont typeface="Wingdings" panose="05000000000000000000" pitchFamily="2" charset="2"/>
              <a:buChar char="ü"/>
            </a:pPr>
            <a:r>
              <a:rPr lang="en-US" sz="2000" dirty="0">
                <a:latin typeface="Arial" panose="020B0604020202020204" pitchFamily="34" charset="0"/>
                <a:cs typeface="Arial" panose="020B0604020202020204" pitchFamily="34" charset="0"/>
              </a:rPr>
              <a:t>Hydrologic Drought </a:t>
            </a:r>
          </a:p>
          <a:p>
            <a:pPr lvl="1">
              <a:spcBef>
                <a:spcPts val="0"/>
              </a:spcBef>
              <a:buFont typeface="Wingdings" panose="05000000000000000000" pitchFamily="2" charset="2"/>
              <a:buChar char="ü"/>
            </a:pPr>
            <a:r>
              <a:rPr lang="en-US" sz="2000" dirty="0">
                <a:latin typeface="Arial" panose="020B0604020202020204" pitchFamily="34" charset="0"/>
                <a:cs typeface="Arial" panose="020B0604020202020204" pitchFamily="34" charset="0"/>
              </a:rPr>
              <a:t>Agricultural Drought	</a:t>
            </a:r>
          </a:p>
          <a:p>
            <a:pPr lvl="1">
              <a:spcBef>
                <a:spcPts val="0"/>
              </a:spcBef>
              <a:buFont typeface="Wingdings" panose="05000000000000000000" pitchFamily="2" charset="2"/>
              <a:buChar char="ü"/>
            </a:pPr>
            <a:r>
              <a:rPr lang="en-US" sz="2000" dirty="0">
                <a:latin typeface="Arial" panose="020B0604020202020204" pitchFamily="34" charset="0"/>
                <a:cs typeface="Arial" panose="020B0604020202020204" pitchFamily="34" charset="0"/>
              </a:rPr>
              <a:t>Socioeconomic Drought</a:t>
            </a:r>
          </a:p>
          <a:p>
            <a:pPr marL="457200" lvl="1" indent="0">
              <a:spcBef>
                <a:spcPts val="0"/>
              </a:spcBef>
              <a:buNone/>
            </a:pPr>
            <a:endParaRPr lang="en-US" sz="2000" dirty="0">
              <a:latin typeface="Arial" panose="020B0604020202020204" pitchFamily="34" charset="0"/>
              <a:cs typeface="Arial" panose="020B0604020202020204" pitchFamily="34" charset="0"/>
            </a:endParaRPr>
          </a:p>
          <a:p>
            <a:pPr>
              <a:spcBef>
                <a:spcPts val="0"/>
              </a:spcBef>
            </a:pPr>
            <a:r>
              <a:rPr lang="en-US" sz="2400" dirty="0">
                <a:latin typeface="Arial" panose="020B0604020202020204" pitchFamily="34" charset="0"/>
                <a:cs typeface="Arial" panose="020B0604020202020204" pitchFamily="34" charset="0"/>
              </a:rPr>
              <a:t>Generally, the entire parish will be affected by drought</a:t>
            </a:r>
          </a:p>
          <a:p>
            <a:pPr lvl="1">
              <a:spcBef>
                <a:spcPts val="0"/>
              </a:spcBef>
            </a:pPr>
            <a:r>
              <a:rPr lang="en-US" sz="2000" dirty="0">
                <a:latin typeface="Arial" panose="020B0604020202020204" pitchFamily="34" charset="0"/>
                <a:cs typeface="Arial" panose="020B0604020202020204" pitchFamily="34" charset="0"/>
              </a:rPr>
              <a:t>Not limited to one particular location within the parish</a:t>
            </a:r>
          </a:p>
        </p:txBody>
      </p:sp>
      <p:pic>
        <p:nvPicPr>
          <p:cNvPr id="3074" name="Picture 2" descr="See the source image">
            <a:extLst>
              <a:ext uri="{FF2B5EF4-FFF2-40B4-BE49-F238E27FC236}">
                <a16:creationId xmlns:a16="http://schemas.microsoft.com/office/drawing/2014/main" id="{AEE8D464-73EA-424E-A086-3EFCA672A64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6487" y="2060156"/>
            <a:ext cx="2708701" cy="203187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See the source image">
            <a:extLst>
              <a:ext uri="{FF2B5EF4-FFF2-40B4-BE49-F238E27FC236}">
                <a16:creationId xmlns:a16="http://schemas.microsoft.com/office/drawing/2014/main" id="{E798DAC2-E8D8-40A9-B33B-9BC8F78E4F1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5404" y="4387138"/>
            <a:ext cx="3530868" cy="235246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6055B128-66D7-412C-B77C-30DEF28A34F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pic>
        <p:nvPicPr>
          <p:cNvPr id="9" name="Picture 8" descr="SDMI_coin_front.jpg">
            <a:extLst>
              <a:ext uri="{FF2B5EF4-FFF2-40B4-BE49-F238E27FC236}">
                <a16:creationId xmlns:a16="http://schemas.microsoft.com/office/drawing/2014/main" id="{10E93344-AACB-429F-B58E-6B935CA7682B}"/>
              </a:ext>
            </a:extLst>
          </p:cNvPr>
          <p:cNvPicPr>
            <a:picLocks noChangeAspect="1"/>
          </p:cNvPicPr>
          <p:nvPr/>
        </p:nvPicPr>
        <p:blipFill>
          <a:blip r:embed="rId6" cstate="print"/>
          <a:stretch>
            <a:fillRect/>
          </a:stretch>
        </p:blipFill>
        <p:spPr>
          <a:xfrm>
            <a:off x="7618529" y="5560485"/>
            <a:ext cx="1231799" cy="1102244"/>
          </a:xfrm>
          <a:prstGeom prst="rect">
            <a:avLst/>
          </a:prstGeom>
        </p:spPr>
      </p:pic>
    </p:spTree>
    <p:extLst>
      <p:ext uri="{BB962C8B-B14F-4D97-AF65-F5344CB8AC3E}">
        <p14:creationId xmlns:p14="http://schemas.microsoft.com/office/powerpoint/2010/main" val="2855741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4791"/>
            <a:ext cx="12192000" cy="918533"/>
          </a:xfrm>
        </p:spPr>
        <p:txBody>
          <a:bodyPr>
            <a:normAutofit/>
          </a:bodyPr>
          <a:lstStyle/>
          <a:p>
            <a:pPr algn="ct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Drought</a:t>
            </a:r>
          </a:p>
        </p:txBody>
      </p:sp>
      <p:pic>
        <p:nvPicPr>
          <p:cNvPr id="9" name="Picture 8">
            <a:extLst>
              <a:ext uri="{FF2B5EF4-FFF2-40B4-BE49-F238E27FC236}">
                <a16:creationId xmlns:a16="http://schemas.microsoft.com/office/drawing/2014/main" id="{CE405A88-F6D1-4D0D-AB03-9A6BA3FFE20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pic>
        <p:nvPicPr>
          <p:cNvPr id="8" name="Picture 7">
            <a:extLst>
              <a:ext uri="{FF2B5EF4-FFF2-40B4-BE49-F238E27FC236}">
                <a16:creationId xmlns:a16="http://schemas.microsoft.com/office/drawing/2014/main" id="{09FC9FAE-6CC2-48E9-AE1F-3CD8CF9C54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23787" y="1053577"/>
            <a:ext cx="6144426" cy="475084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descr="SDMI_coin_front.jpg">
            <a:extLst>
              <a:ext uri="{FF2B5EF4-FFF2-40B4-BE49-F238E27FC236}">
                <a16:creationId xmlns:a16="http://schemas.microsoft.com/office/drawing/2014/main" id="{E3D0FF25-1D8E-4A97-9E9B-0E365A106792}"/>
              </a:ext>
            </a:extLst>
          </p:cNvPr>
          <p:cNvPicPr>
            <a:picLocks noChangeAspect="1"/>
          </p:cNvPicPr>
          <p:nvPr/>
        </p:nvPicPr>
        <p:blipFill>
          <a:blip r:embed="rId5" cstate="print"/>
          <a:stretch>
            <a:fillRect/>
          </a:stretch>
        </p:blipFill>
        <p:spPr>
          <a:xfrm>
            <a:off x="81612" y="5636029"/>
            <a:ext cx="1231799" cy="1102244"/>
          </a:xfrm>
          <a:prstGeom prst="rect">
            <a:avLst/>
          </a:prstGeom>
        </p:spPr>
      </p:pic>
    </p:spTree>
    <p:extLst>
      <p:ext uri="{BB962C8B-B14F-4D97-AF65-F5344CB8AC3E}">
        <p14:creationId xmlns:p14="http://schemas.microsoft.com/office/powerpoint/2010/main" val="107524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9228552E-C8B1-4A80-8448-0787CE0FC70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52" name="Picture 4" descr="See the source image">
            <a:extLst>
              <a:ext uri="{FF2B5EF4-FFF2-40B4-BE49-F238E27FC236}">
                <a16:creationId xmlns:a16="http://schemas.microsoft.com/office/drawing/2014/main" id="{8A23013D-4055-4597-9764-34AF066448E0}"/>
              </a:ext>
            </a:extLst>
          </p:cNvPr>
          <p:cNvPicPr>
            <a:picLocks noChangeAspect="1" noChangeArrowheads="1"/>
          </p:cNvPicPr>
          <p:nvPr/>
        </p:nvPicPr>
        <p:blipFill rotWithShape="1">
          <a:blip r:embed="rId3">
            <a:alphaModFix amt="35000"/>
            <a:extLst>
              <a:ext uri="{28A0092B-C50C-407E-A947-70E740481C1C}">
                <a14:useLocalDpi xmlns:a14="http://schemas.microsoft.com/office/drawing/2010/main" val="0"/>
              </a:ext>
            </a:extLst>
          </a:blip>
          <a:srcRect t="14122"/>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sz="half" idx="1"/>
          </p:nvPr>
        </p:nvSpPr>
        <p:spPr>
          <a:xfrm>
            <a:off x="449856" y="1253331"/>
            <a:ext cx="11292288" cy="4351338"/>
          </a:xfrm>
        </p:spPr>
        <p:txBody>
          <a:bodyPr vert="horz" lIns="91440" tIns="45720" rIns="91440" bIns="45720" rtlCol="0">
            <a:normAutofit/>
          </a:bodyPr>
          <a:lstStyle/>
          <a:p>
            <a:r>
              <a:rPr lang="en-US" sz="2600" dirty="0">
                <a:solidFill>
                  <a:srgbClr val="FFFFFF"/>
                </a:solidFill>
                <a:latin typeface="Arial" panose="020B0604020202020204" pitchFamily="34" charset="0"/>
                <a:cs typeface="Arial" panose="020B0604020202020204" pitchFamily="34" charset="0"/>
              </a:rPr>
              <a:t>A flood is the overflow of water onto land that is usually not inundated. </a:t>
            </a:r>
          </a:p>
          <a:p>
            <a:endParaRPr lang="en-US" sz="2600" dirty="0">
              <a:solidFill>
                <a:srgbClr val="FFFFFF"/>
              </a:solidFill>
              <a:latin typeface="Arial" panose="020B0604020202020204" pitchFamily="34" charset="0"/>
              <a:cs typeface="Arial" panose="020B0604020202020204" pitchFamily="34" charset="0"/>
            </a:endParaRPr>
          </a:p>
          <a:p>
            <a:r>
              <a:rPr lang="en-US" sz="2600" dirty="0">
                <a:solidFill>
                  <a:srgbClr val="FFFFFF"/>
                </a:solidFill>
                <a:latin typeface="Arial" panose="020B0604020202020204" pitchFamily="34" charset="0"/>
                <a:cs typeface="Arial" panose="020B0604020202020204" pitchFamily="34" charset="0"/>
              </a:rPr>
              <a:t>The National Flood Insurance Program defines a flood as “a general and temporary condition of partial or complete inundation of two or more acres of normally dry land area or of two or more properties from overflow of inland or tidal waves, unusual and rapid accumulation or runoff of surface waters from any source, mudflow, or collapse or subsidence of land along the shore of a lake or similar body of water as a result of erosion or undermining caused by waves or currents of water exceeding anticipated cyclical levels that result in a flood as defined above.”</a:t>
            </a:r>
          </a:p>
          <a:p>
            <a:endParaRPr lang="en-US" sz="2600" dirty="0">
              <a:solidFill>
                <a:srgbClr val="FFFFFF"/>
              </a:solidFill>
              <a:latin typeface="Arial" panose="020B0604020202020204" pitchFamily="34" charset="0"/>
              <a:cs typeface="Arial" panose="020B0604020202020204" pitchFamily="34" charset="0"/>
            </a:endParaRPr>
          </a:p>
          <a:p>
            <a:pPr marL="0"/>
            <a:endParaRPr lang="en-US" sz="2600" dirty="0">
              <a:solidFill>
                <a:srgbClr val="FFFFFF"/>
              </a:solidFill>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EFAE5AC2-F0BB-4CD1-99C3-E86B15C7183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sp>
        <p:nvSpPr>
          <p:cNvPr id="13" name="Title 1">
            <a:extLst>
              <a:ext uri="{FF2B5EF4-FFF2-40B4-BE49-F238E27FC236}">
                <a16:creationId xmlns:a16="http://schemas.microsoft.com/office/drawing/2014/main" id="{780FFAF7-91B0-48F7-94AB-6C8E6D05BEA1}"/>
              </a:ext>
            </a:extLst>
          </p:cNvPr>
          <p:cNvSpPr>
            <a:spLocks noGrp="1"/>
          </p:cNvSpPr>
          <p:nvPr>
            <p:ph type="title"/>
          </p:nvPr>
        </p:nvSpPr>
        <p:spPr>
          <a:xfrm>
            <a:off x="0" y="44791"/>
            <a:ext cx="12192000" cy="918533"/>
          </a:xfrm>
        </p:spPr>
        <p:txBody>
          <a:bodyPr>
            <a:normAutofit/>
          </a:bodyPr>
          <a:lstStyle/>
          <a:p>
            <a:pPr algn="ct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Flooding</a:t>
            </a:r>
          </a:p>
        </p:txBody>
      </p:sp>
      <p:pic>
        <p:nvPicPr>
          <p:cNvPr id="7" name="Picture 6" descr="SDMI_coin_front.jpg">
            <a:extLst>
              <a:ext uri="{FF2B5EF4-FFF2-40B4-BE49-F238E27FC236}">
                <a16:creationId xmlns:a16="http://schemas.microsoft.com/office/drawing/2014/main" id="{E258F1EF-6735-4DEF-AC4F-3E2A91F5A899}"/>
              </a:ext>
            </a:extLst>
          </p:cNvPr>
          <p:cNvPicPr>
            <a:picLocks noChangeAspect="1"/>
          </p:cNvPicPr>
          <p:nvPr/>
        </p:nvPicPr>
        <p:blipFill>
          <a:blip r:embed="rId5" cstate="print"/>
          <a:stretch>
            <a:fillRect/>
          </a:stretch>
        </p:blipFill>
        <p:spPr>
          <a:xfrm>
            <a:off x="81612" y="5636029"/>
            <a:ext cx="1231799" cy="1102244"/>
          </a:xfrm>
          <a:prstGeom prst="rect">
            <a:avLst/>
          </a:prstGeom>
        </p:spPr>
      </p:pic>
    </p:spTree>
    <p:extLst>
      <p:ext uri="{BB962C8B-B14F-4D97-AF65-F5344CB8AC3E}">
        <p14:creationId xmlns:p14="http://schemas.microsoft.com/office/powerpoint/2010/main" val="907768696"/>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84814" y="1417918"/>
            <a:ext cx="6115986" cy="3590702"/>
          </a:xfrm>
        </p:spPr>
        <p:txBody>
          <a:bodyPr>
            <a:normAutofit lnSpcReduction="10000"/>
          </a:bodyPr>
          <a:lstStyle/>
          <a:p>
            <a:pPr marL="0" indent="0">
              <a:buNone/>
            </a:pPr>
            <a:r>
              <a:rPr lang="en-US" dirty="0"/>
              <a:t>In Louisiana, six specific types of flooding are of main concern:</a:t>
            </a:r>
          </a:p>
          <a:p>
            <a:pPr marL="0" indent="0">
              <a:buNone/>
            </a:pPr>
            <a:r>
              <a:rPr lang="en-US" sz="2400" dirty="0"/>
              <a:t>	•Riverine</a:t>
            </a:r>
          </a:p>
          <a:p>
            <a:pPr marL="0" indent="0">
              <a:buNone/>
            </a:pPr>
            <a:r>
              <a:rPr lang="en-US" sz="2400" dirty="0"/>
              <a:t>	•Flash</a:t>
            </a:r>
          </a:p>
          <a:p>
            <a:pPr marL="0" indent="0">
              <a:buNone/>
            </a:pPr>
            <a:r>
              <a:rPr lang="en-US" sz="2400" dirty="0"/>
              <a:t>	•Ponding</a:t>
            </a:r>
          </a:p>
          <a:p>
            <a:pPr marL="0" indent="0">
              <a:buNone/>
            </a:pPr>
            <a:r>
              <a:rPr lang="en-US" sz="2400" dirty="0"/>
              <a:t>	•Backwater</a:t>
            </a:r>
          </a:p>
          <a:p>
            <a:pPr marL="0" indent="0">
              <a:buNone/>
            </a:pPr>
            <a:r>
              <a:rPr lang="en-US" sz="2400" dirty="0"/>
              <a:t>	•Urban</a:t>
            </a:r>
          </a:p>
          <a:p>
            <a:pPr marL="0" indent="0">
              <a:buNone/>
            </a:pPr>
            <a:r>
              <a:rPr lang="en-US" sz="2400" dirty="0"/>
              <a:t>	•Coastal</a:t>
            </a:r>
          </a:p>
          <a:p>
            <a:pPr marL="0" indent="0">
              <a:buNone/>
            </a:pPr>
            <a:endParaRPr lang="en-US" sz="2400" dirty="0"/>
          </a:p>
          <a:p>
            <a:pPr marL="0" indent="0">
              <a:buNone/>
            </a:pPr>
            <a:endParaRPr lang="en-US" sz="3600" dirty="0"/>
          </a:p>
          <a:p>
            <a:endParaRPr lang="en-US" sz="36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6831506" y="1421794"/>
            <a:ext cx="4308842" cy="359070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26DB8359-3B7E-4377-BA0C-4A8FB7F3474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sp>
        <p:nvSpPr>
          <p:cNvPr id="11" name="Title 1">
            <a:extLst>
              <a:ext uri="{FF2B5EF4-FFF2-40B4-BE49-F238E27FC236}">
                <a16:creationId xmlns:a16="http://schemas.microsoft.com/office/drawing/2014/main" id="{542D3458-1C82-443A-9EF2-7A0F1BD24F2F}"/>
              </a:ext>
            </a:extLst>
          </p:cNvPr>
          <p:cNvSpPr>
            <a:spLocks noGrp="1"/>
          </p:cNvSpPr>
          <p:nvPr>
            <p:ph type="title"/>
          </p:nvPr>
        </p:nvSpPr>
        <p:spPr>
          <a:xfrm>
            <a:off x="0" y="44791"/>
            <a:ext cx="12192000" cy="918533"/>
          </a:xfrm>
        </p:spPr>
        <p:txBody>
          <a:bodyPr>
            <a:normAutofit/>
          </a:bodyPr>
          <a:lstStyle/>
          <a:p>
            <a:pPr algn="ct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Flooding</a:t>
            </a:r>
          </a:p>
        </p:txBody>
      </p:sp>
      <p:pic>
        <p:nvPicPr>
          <p:cNvPr id="6" name="Picture 5" descr="SDMI_coin_front.jpg">
            <a:extLst>
              <a:ext uri="{FF2B5EF4-FFF2-40B4-BE49-F238E27FC236}">
                <a16:creationId xmlns:a16="http://schemas.microsoft.com/office/drawing/2014/main" id="{05979E36-69AC-4239-B84A-EB6831549813}"/>
              </a:ext>
            </a:extLst>
          </p:cNvPr>
          <p:cNvPicPr>
            <a:picLocks noChangeAspect="1"/>
          </p:cNvPicPr>
          <p:nvPr/>
        </p:nvPicPr>
        <p:blipFill>
          <a:blip r:embed="rId5" cstate="print"/>
          <a:stretch>
            <a:fillRect/>
          </a:stretch>
        </p:blipFill>
        <p:spPr>
          <a:xfrm>
            <a:off x="81612" y="5636029"/>
            <a:ext cx="1231799" cy="1102244"/>
          </a:xfrm>
          <a:prstGeom prst="rect">
            <a:avLst/>
          </a:prstGeom>
        </p:spPr>
      </p:pic>
    </p:spTree>
    <p:extLst>
      <p:ext uri="{BB962C8B-B14F-4D97-AF65-F5344CB8AC3E}">
        <p14:creationId xmlns:p14="http://schemas.microsoft.com/office/powerpoint/2010/main" val="554891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99634" y="968254"/>
            <a:ext cx="7192731" cy="5486400"/>
          </a:xfrm>
          <a:prstGeom prst="rect">
            <a:avLst/>
          </a:prstGeom>
          <a:noFill/>
        </p:spPr>
      </p:pic>
      <p:sp>
        <p:nvSpPr>
          <p:cNvPr id="11" name="Title 1">
            <a:extLst>
              <a:ext uri="{FF2B5EF4-FFF2-40B4-BE49-F238E27FC236}">
                <a16:creationId xmlns:a16="http://schemas.microsoft.com/office/drawing/2014/main" id="{18308DB5-AC00-429E-A494-AF1AFEDA1AC1}"/>
              </a:ext>
            </a:extLst>
          </p:cNvPr>
          <p:cNvSpPr>
            <a:spLocks noGrp="1"/>
          </p:cNvSpPr>
          <p:nvPr>
            <p:ph type="title"/>
          </p:nvPr>
        </p:nvSpPr>
        <p:spPr>
          <a:xfrm>
            <a:off x="0" y="44791"/>
            <a:ext cx="12192000" cy="918533"/>
          </a:xfrm>
        </p:spPr>
        <p:txBody>
          <a:bodyPr>
            <a:normAutofit/>
          </a:bodyPr>
          <a:lstStyle/>
          <a:p>
            <a:pPr algn="ct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Floodway Diagram</a:t>
            </a:r>
          </a:p>
        </p:txBody>
      </p:sp>
    </p:spTree>
    <p:extLst>
      <p:ext uri="{BB962C8B-B14F-4D97-AF65-F5344CB8AC3E}">
        <p14:creationId xmlns:p14="http://schemas.microsoft.com/office/powerpoint/2010/main" val="31668309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3071268" y="1083626"/>
            <a:ext cx="6049463" cy="4674585"/>
          </a:xfrm>
          <a:prstGeom prst="rect">
            <a:avLst/>
          </a:prstGeom>
        </p:spPr>
      </p:pic>
      <p:pic>
        <p:nvPicPr>
          <p:cNvPr id="8" name="Picture 7">
            <a:extLst>
              <a:ext uri="{FF2B5EF4-FFF2-40B4-BE49-F238E27FC236}">
                <a16:creationId xmlns:a16="http://schemas.microsoft.com/office/drawing/2014/main" id="{8FC7A02C-6743-48C4-B279-8C6ED2318DC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sp>
        <p:nvSpPr>
          <p:cNvPr id="10" name="Title 1">
            <a:extLst>
              <a:ext uri="{FF2B5EF4-FFF2-40B4-BE49-F238E27FC236}">
                <a16:creationId xmlns:a16="http://schemas.microsoft.com/office/drawing/2014/main" id="{CE28CF59-7844-4E18-8BF8-B7793FF2EB5B}"/>
              </a:ext>
            </a:extLst>
          </p:cNvPr>
          <p:cNvSpPr>
            <a:spLocks noGrp="1"/>
          </p:cNvSpPr>
          <p:nvPr>
            <p:ph type="title"/>
          </p:nvPr>
        </p:nvSpPr>
        <p:spPr>
          <a:xfrm>
            <a:off x="0" y="44791"/>
            <a:ext cx="12192000" cy="918533"/>
          </a:xfrm>
        </p:spPr>
        <p:txBody>
          <a:bodyPr>
            <a:normAutofit/>
          </a:bodyPr>
          <a:lstStyle/>
          <a:p>
            <a:pPr algn="ct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Digital Elevation Model</a:t>
            </a:r>
          </a:p>
        </p:txBody>
      </p:sp>
    </p:spTree>
    <p:extLst>
      <p:ext uri="{BB962C8B-B14F-4D97-AF65-F5344CB8AC3E}">
        <p14:creationId xmlns:p14="http://schemas.microsoft.com/office/powerpoint/2010/main" val="22374253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764069" y="909407"/>
            <a:ext cx="6505833" cy="5285989"/>
          </a:xfrm>
          <a:prstGeom prst="rect">
            <a:avLst/>
          </a:prstGeom>
        </p:spPr>
      </p:pic>
      <p:pic>
        <p:nvPicPr>
          <p:cNvPr id="8" name="Picture 7">
            <a:extLst>
              <a:ext uri="{FF2B5EF4-FFF2-40B4-BE49-F238E27FC236}">
                <a16:creationId xmlns:a16="http://schemas.microsoft.com/office/drawing/2014/main" id="{B8A6F155-C049-4D15-A09F-6B63145534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sp>
        <p:nvSpPr>
          <p:cNvPr id="10" name="Title 1">
            <a:extLst>
              <a:ext uri="{FF2B5EF4-FFF2-40B4-BE49-F238E27FC236}">
                <a16:creationId xmlns:a16="http://schemas.microsoft.com/office/drawing/2014/main" id="{F4D86BBD-13A2-448E-A3A6-AB795A47F8B0}"/>
              </a:ext>
            </a:extLst>
          </p:cNvPr>
          <p:cNvSpPr>
            <a:spLocks noGrp="1"/>
          </p:cNvSpPr>
          <p:nvPr>
            <p:ph type="title"/>
          </p:nvPr>
        </p:nvSpPr>
        <p:spPr>
          <a:xfrm>
            <a:off x="0" y="44791"/>
            <a:ext cx="12192000" cy="918533"/>
          </a:xfrm>
        </p:spPr>
        <p:txBody>
          <a:bodyPr>
            <a:normAutofit/>
          </a:bodyPr>
          <a:lstStyle/>
          <a:p>
            <a:pPr algn="ct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West Carroll Parish Flood Map</a:t>
            </a:r>
          </a:p>
        </p:txBody>
      </p:sp>
      <p:pic>
        <p:nvPicPr>
          <p:cNvPr id="5" name="Picture 4" descr="SDMI_coin_front.jpg">
            <a:extLst>
              <a:ext uri="{FF2B5EF4-FFF2-40B4-BE49-F238E27FC236}">
                <a16:creationId xmlns:a16="http://schemas.microsoft.com/office/drawing/2014/main" id="{1D742DB5-0A72-4706-B8E7-4F984083E346}"/>
              </a:ext>
            </a:extLst>
          </p:cNvPr>
          <p:cNvPicPr>
            <a:picLocks noChangeAspect="1"/>
          </p:cNvPicPr>
          <p:nvPr/>
        </p:nvPicPr>
        <p:blipFill>
          <a:blip r:embed="rId5" cstate="print"/>
          <a:stretch>
            <a:fillRect/>
          </a:stretch>
        </p:blipFill>
        <p:spPr>
          <a:xfrm>
            <a:off x="81612" y="5636029"/>
            <a:ext cx="1231799" cy="1102244"/>
          </a:xfrm>
          <a:prstGeom prst="rect">
            <a:avLst/>
          </a:prstGeom>
        </p:spPr>
      </p:pic>
    </p:spTree>
    <p:extLst>
      <p:ext uri="{BB962C8B-B14F-4D97-AF65-F5344CB8AC3E}">
        <p14:creationId xmlns:p14="http://schemas.microsoft.com/office/powerpoint/2010/main" val="10996250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684155" y="61228"/>
            <a:ext cx="4772687"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1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Flood Map:</a:t>
            </a:r>
          </a:p>
          <a:p>
            <a:pPr algn="ctr"/>
            <a:r>
              <a:rPr lang="en-US" sz="41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Epps</a:t>
            </a:r>
          </a:p>
        </p:txBody>
      </p:sp>
      <p:sp>
        <p:nvSpPr>
          <p:cNvPr id="9" name="Title 1"/>
          <p:cNvSpPr txBox="1">
            <a:spLocks/>
          </p:cNvSpPr>
          <p:nvPr/>
        </p:nvSpPr>
        <p:spPr>
          <a:xfrm>
            <a:off x="6735159" y="44603"/>
            <a:ext cx="4772687"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Flood Map:</a:t>
            </a:r>
          </a:p>
          <a:p>
            <a:pPr algn="ctr"/>
            <a:r>
              <a:rPr lang="en-US" sz="4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Forest</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12265" y="1504121"/>
            <a:ext cx="5708635" cy="463826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6354418" y="1513646"/>
            <a:ext cx="5685188" cy="4619215"/>
          </a:xfrm>
          <a:prstGeom prst="rect">
            <a:avLst/>
          </a:prstGeom>
        </p:spPr>
      </p:pic>
    </p:spTree>
    <p:extLst>
      <p:ext uri="{BB962C8B-B14F-4D97-AF65-F5344CB8AC3E}">
        <p14:creationId xmlns:p14="http://schemas.microsoft.com/office/powerpoint/2010/main" val="5058766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685236" y="44603"/>
            <a:ext cx="4772687"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1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Flood Map:</a:t>
            </a:r>
          </a:p>
          <a:p>
            <a:pPr algn="ctr"/>
            <a:r>
              <a:rPr lang="en-US" sz="41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Kilbourne</a:t>
            </a:r>
          </a:p>
        </p:txBody>
      </p:sp>
      <p:sp>
        <p:nvSpPr>
          <p:cNvPr id="9" name="Title 1"/>
          <p:cNvSpPr txBox="1">
            <a:spLocks/>
          </p:cNvSpPr>
          <p:nvPr/>
        </p:nvSpPr>
        <p:spPr>
          <a:xfrm>
            <a:off x="6734077" y="44603"/>
            <a:ext cx="4772687"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Flood Map:</a:t>
            </a:r>
          </a:p>
          <a:p>
            <a:pPr algn="ctr"/>
            <a:r>
              <a:rPr lang="en-US" sz="4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Oak Grove</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18242" y="1477840"/>
            <a:ext cx="5845235" cy="4749253"/>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6198312" y="1478254"/>
            <a:ext cx="5844216" cy="4748425"/>
          </a:xfrm>
          <a:prstGeom prst="rect">
            <a:avLst/>
          </a:prstGeom>
        </p:spPr>
      </p:pic>
    </p:spTree>
    <p:extLst>
      <p:ext uri="{BB962C8B-B14F-4D97-AF65-F5344CB8AC3E}">
        <p14:creationId xmlns:p14="http://schemas.microsoft.com/office/powerpoint/2010/main" val="221380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01422" y="2766217"/>
            <a:ext cx="4772687"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1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Flood Map:</a:t>
            </a:r>
          </a:p>
          <a:p>
            <a:pPr algn="ctr"/>
            <a:r>
              <a:rPr lang="en-US" sz="41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Pioneer</a:t>
            </a:r>
          </a:p>
        </p:txBody>
      </p:sp>
      <p:sp>
        <p:nvSpPr>
          <p:cNvPr id="9" name="Title 1"/>
          <p:cNvSpPr txBox="1">
            <a:spLocks/>
          </p:cNvSpPr>
          <p:nvPr/>
        </p:nvSpPr>
        <p:spPr>
          <a:xfrm>
            <a:off x="6735158" y="44603"/>
            <a:ext cx="4772687"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4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5456843" y="1085641"/>
            <a:ext cx="5768267" cy="4686717"/>
          </a:xfrm>
          <a:prstGeom prst="rect">
            <a:avLst/>
          </a:prstGeom>
        </p:spPr>
      </p:pic>
    </p:spTree>
    <p:extLst>
      <p:ext uri="{BB962C8B-B14F-4D97-AF65-F5344CB8AC3E}">
        <p14:creationId xmlns:p14="http://schemas.microsoft.com/office/powerpoint/2010/main" val="36703828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Title 1"/>
          <p:cNvSpPr txBox="1">
            <a:spLocks/>
          </p:cNvSpPr>
          <p:nvPr/>
        </p:nvSpPr>
        <p:spPr>
          <a:xfrm>
            <a:off x="7501013" y="362650"/>
            <a:ext cx="525970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Flooding</a:t>
            </a:r>
          </a:p>
        </p:txBody>
      </p:sp>
      <p:sp>
        <p:nvSpPr>
          <p:cNvPr id="73" name="Freeform: Shape 72">
            <a:extLst>
              <a:ext uri="{FF2B5EF4-FFF2-40B4-BE49-F238E27FC236}">
                <a16:creationId xmlns:a16="http://schemas.microsoft.com/office/drawing/2014/main" id="{357DD0D3-F869-46D0-944C-6EC60E19E35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36816" cy="5254922"/>
          </a:xfrm>
          <a:custGeom>
            <a:avLst/>
            <a:gdLst>
              <a:gd name="connsiteX0" fmla="*/ 0 w 6136816"/>
              <a:gd name="connsiteY0" fmla="*/ 0 h 5254922"/>
              <a:gd name="connsiteX1" fmla="*/ 6136816 w 6136816"/>
              <a:gd name="connsiteY1" fmla="*/ 0 h 5254922"/>
              <a:gd name="connsiteX2" fmla="*/ 6134892 w 6136816"/>
              <a:gd name="connsiteY2" fmla="*/ 111520 h 5254922"/>
              <a:gd name="connsiteX3" fmla="*/ 6066513 w 6136816"/>
              <a:gd name="connsiteY3" fmla="*/ 752995 h 5254922"/>
              <a:gd name="connsiteX4" fmla="*/ 140712 w 6136816"/>
              <a:gd name="connsiteY4" fmla="*/ 5219363 h 5254922"/>
              <a:gd name="connsiteX5" fmla="*/ 0 w 6136816"/>
              <a:gd name="connsiteY5" fmla="*/ 5199534 h 525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6816" h="5254922">
                <a:moveTo>
                  <a:pt x="0" y="0"/>
                </a:moveTo>
                <a:lnTo>
                  <a:pt x="6136816" y="0"/>
                </a:lnTo>
                <a:lnTo>
                  <a:pt x="6134892" y="111520"/>
                </a:lnTo>
                <a:cubicBezTo>
                  <a:pt x="6124961" y="323936"/>
                  <a:pt x="6102367" y="538040"/>
                  <a:pt x="6066513" y="752995"/>
                </a:cubicBezTo>
                <a:cubicBezTo>
                  <a:pt x="5592281" y="3596146"/>
                  <a:pt x="2972232" y="5545369"/>
                  <a:pt x="140712" y="5219363"/>
                </a:cubicBezTo>
                <a:lnTo>
                  <a:pt x="0" y="5199534"/>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1028" name="Picture 4">
            <a:extLst>
              <a:ext uri="{FF2B5EF4-FFF2-40B4-BE49-F238E27FC236}">
                <a16:creationId xmlns:a16="http://schemas.microsoft.com/office/drawing/2014/main" id="{73464319-FC32-49B3-B3EF-0F82582E70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 y="0"/>
            <a:ext cx="6136815" cy="5254922"/>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sz="half" idx="1"/>
          </p:nvPr>
        </p:nvSpPr>
        <p:spPr>
          <a:xfrm>
            <a:off x="5661770" y="2014005"/>
            <a:ext cx="6530229" cy="3375920"/>
          </a:xfrm>
        </p:spPr>
        <p:txBody>
          <a:bodyPr vert="horz" lIns="91440" tIns="45720" rIns="91440" bIns="45720" rtlCol="0" anchor="t">
            <a:normAutofit lnSpcReduction="10000"/>
          </a:bodyPr>
          <a:lstStyle/>
          <a:p>
            <a:r>
              <a:rPr lang="en-US" sz="2000" dirty="0">
                <a:latin typeface="Arial" panose="020B0604020202020204" pitchFamily="34" charset="0"/>
                <a:cs typeface="Arial" panose="020B0604020202020204" pitchFamily="34" charset="0"/>
              </a:rPr>
              <a:t>Some areas flood more often than other properties, even more than those in the mapped 100-year floodplain. </a:t>
            </a:r>
          </a:p>
          <a:p>
            <a:r>
              <a:rPr lang="en-US" sz="2000" dirty="0">
                <a:latin typeface="Arial" panose="020B0604020202020204" pitchFamily="34" charset="0"/>
                <a:cs typeface="Arial" panose="020B0604020202020204" pitchFamily="34" charset="0"/>
              </a:rPr>
              <a:t>FEMA defines a “repetitive loss” property as one which has received two flood insurance claim payments for at least $1,000 over any 10-year period since 1978. </a:t>
            </a:r>
          </a:p>
          <a:p>
            <a:r>
              <a:rPr lang="en-US" sz="2000" dirty="0">
                <a:effectLst/>
                <a:latin typeface="Arial" panose="020B0604020202020204" pitchFamily="34" charset="0"/>
                <a:cs typeface="Arial" panose="020B0604020202020204" pitchFamily="34" charset="0"/>
              </a:rPr>
              <a:t>These properties are important to the National Flood Insurance Program and the Community Rating System because even though they comprise 1% of the policy base, they account for 30% of the country’s flood insurance claim payments.</a:t>
            </a:r>
          </a:p>
          <a:p>
            <a:pPr marL="0"/>
            <a:endParaRPr lang="en-US" sz="1800" dirty="0">
              <a:latin typeface="Arial" panose="020B0604020202020204" pitchFamily="34" charset="0"/>
              <a:cs typeface="Arial" panose="020B0604020202020204" pitchFamily="34" charset="0"/>
            </a:endParaRPr>
          </a:p>
          <a:p>
            <a:pPr marL="0"/>
            <a:endParaRPr lang="en-US" sz="1800" dirty="0">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CE1458AA-8AB5-4168-90FB-0B4A50E16B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pic>
        <p:nvPicPr>
          <p:cNvPr id="7" name="Picture 6" descr="SDMI_coin_front.jpg">
            <a:extLst>
              <a:ext uri="{FF2B5EF4-FFF2-40B4-BE49-F238E27FC236}">
                <a16:creationId xmlns:a16="http://schemas.microsoft.com/office/drawing/2014/main" id="{24F4ABF4-3876-41BE-A3DC-8CF5134A333B}"/>
              </a:ext>
            </a:extLst>
          </p:cNvPr>
          <p:cNvPicPr>
            <a:picLocks noChangeAspect="1"/>
          </p:cNvPicPr>
          <p:nvPr/>
        </p:nvPicPr>
        <p:blipFill>
          <a:blip r:embed="rId5" cstate="print"/>
          <a:stretch>
            <a:fillRect/>
          </a:stretch>
        </p:blipFill>
        <p:spPr>
          <a:xfrm>
            <a:off x="81612" y="5636029"/>
            <a:ext cx="1231799" cy="1102244"/>
          </a:xfrm>
          <a:prstGeom prst="rect">
            <a:avLst/>
          </a:prstGeom>
        </p:spPr>
      </p:pic>
    </p:spTree>
    <p:extLst>
      <p:ext uri="{BB962C8B-B14F-4D97-AF65-F5344CB8AC3E}">
        <p14:creationId xmlns:p14="http://schemas.microsoft.com/office/powerpoint/2010/main" val="135179531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3262318" y="1097280"/>
            <a:ext cx="5541238" cy="4502256"/>
          </a:xfrm>
          <a:prstGeom prst="rect">
            <a:avLst/>
          </a:prstGeom>
        </p:spPr>
      </p:pic>
      <p:sp>
        <p:nvSpPr>
          <p:cNvPr id="6" name="Title 1">
            <a:extLst>
              <a:ext uri="{FF2B5EF4-FFF2-40B4-BE49-F238E27FC236}">
                <a16:creationId xmlns:a16="http://schemas.microsoft.com/office/drawing/2014/main" id="{8A0809C4-0480-4526-A17E-A6A97FFAEB91}"/>
              </a:ext>
            </a:extLst>
          </p:cNvPr>
          <p:cNvSpPr>
            <a:spLocks noGrp="1"/>
          </p:cNvSpPr>
          <p:nvPr>
            <p:ph type="title"/>
          </p:nvPr>
        </p:nvSpPr>
        <p:spPr>
          <a:xfrm>
            <a:off x="0" y="44791"/>
            <a:ext cx="12192000" cy="918533"/>
          </a:xfrm>
        </p:spPr>
        <p:txBody>
          <a:bodyPr>
            <a:normAutofit/>
          </a:bodyPr>
          <a:lstStyle/>
          <a:p>
            <a:pPr algn="ct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Repetitive Loss Properties</a:t>
            </a:r>
          </a:p>
        </p:txBody>
      </p:sp>
      <p:pic>
        <p:nvPicPr>
          <p:cNvPr id="7" name="Picture 6">
            <a:extLst>
              <a:ext uri="{FF2B5EF4-FFF2-40B4-BE49-F238E27FC236}">
                <a16:creationId xmlns:a16="http://schemas.microsoft.com/office/drawing/2014/main" id="{46193A32-1B30-4C0F-AC27-7D1A8871F67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spTree>
    <p:extLst>
      <p:ext uri="{BB962C8B-B14F-4D97-AF65-F5344CB8AC3E}">
        <p14:creationId xmlns:p14="http://schemas.microsoft.com/office/powerpoint/2010/main" val="27201434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130926" y="1019878"/>
            <a:ext cx="5930146" cy="4818243"/>
          </a:xfrm>
          <a:prstGeom prst="rect">
            <a:avLst/>
          </a:prstGeom>
        </p:spPr>
      </p:pic>
      <p:pic>
        <p:nvPicPr>
          <p:cNvPr id="8" name="Picture 7">
            <a:extLst>
              <a:ext uri="{FF2B5EF4-FFF2-40B4-BE49-F238E27FC236}">
                <a16:creationId xmlns:a16="http://schemas.microsoft.com/office/drawing/2014/main" id="{A6E1DC11-DD91-43B2-ABAF-982BCEF3922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sp>
        <p:nvSpPr>
          <p:cNvPr id="10" name="Title 1">
            <a:extLst>
              <a:ext uri="{FF2B5EF4-FFF2-40B4-BE49-F238E27FC236}">
                <a16:creationId xmlns:a16="http://schemas.microsoft.com/office/drawing/2014/main" id="{99052DAB-D11E-404B-B892-3C41D30552BA}"/>
              </a:ext>
            </a:extLst>
          </p:cNvPr>
          <p:cNvSpPr>
            <a:spLocks noGrp="1"/>
          </p:cNvSpPr>
          <p:nvPr>
            <p:ph type="title"/>
          </p:nvPr>
        </p:nvSpPr>
        <p:spPr>
          <a:xfrm>
            <a:off x="0" y="44791"/>
            <a:ext cx="12192000" cy="918533"/>
          </a:xfrm>
        </p:spPr>
        <p:txBody>
          <a:bodyPr>
            <a:normAutofit fontScale="90000"/>
          </a:bodyPr>
          <a:lstStyle/>
          <a:p>
            <a:pPr algn="ct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Density of Repetitive Loss Properties</a:t>
            </a:r>
          </a:p>
        </p:txBody>
      </p:sp>
    </p:spTree>
    <p:extLst>
      <p:ext uri="{BB962C8B-B14F-4D97-AF65-F5344CB8AC3E}">
        <p14:creationId xmlns:p14="http://schemas.microsoft.com/office/powerpoint/2010/main" val="2087826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B854194-185D-494D-905C-7C7CB2E30F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4F5FA0D-0104-4987-8241-EFF7C85B88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2897127E-6CEF-446C-BE87-93B7C46E49D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0" y="1831554"/>
            <a:ext cx="5231206" cy="3194892"/>
          </a:xfrm>
        </p:spPr>
        <p:txBody>
          <a:bodyPr vert="horz" lIns="91440" tIns="45720" rIns="91440" bIns="45720" rtlCol="0" anchor="ctr">
            <a:normAutofit/>
          </a:bodyPr>
          <a:lstStyle/>
          <a:p>
            <a:r>
              <a:rPr lang="en-US" sz="5400" b="1" kern="1200" dirty="0">
                <a:solidFill>
                  <a:srgbClr val="FFFF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Thunderstorms</a:t>
            </a:r>
          </a:p>
        </p:txBody>
      </p:sp>
      <p:sp>
        <p:nvSpPr>
          <p:cNvPr id="6" name="Rectangle 5"/>
          <p:cNvSpPr/>
          <p:nvPr/>
        </p:nvSpPr>
        <p:spPr>
          <a:xfrm>
            <a:off x="5695719" y="143219"/>
            <a:ext cx="5871991" cy="5571781"/>
          </a:xfrm>
          <a:prstGeom prst="rect">
            <a:avLst/>
          </a:prstGeom>
        </p:spPr>
        <p:txBody>
          <a:bodyPr vert="horz" lIns="91440" tIns="45720" rIns="91440" bIns="45720" rtlCol="0" anchor="ctr">
            <a:normAutofit lnSpcReduction="10000"/>
          </a:bodyPr>
          <a:lstStyle/>
          <a:p>
            <a:pPr marL="342900" marR="0" lvl="0" indent="-228600" algn="just" fontAlgn="auto">
              <a:lnSpc>
                <a:spcPct val="90000"/>
              </a:lnSpc>
              <a:spcBef>
                <a:spcPts val="0"/>
              </a:spcBef>
              <a:spcAft>
                <a:spcPts val="600"/>
              </a:spcAft>
              <a:buClrTx/>
              <a:buSzTx/>
              <a:buFont typeface="Arial" panose="020B0604020202020204" pitchFamily="34" charset="0"/>
              <a:buChar char="•"/>
              <a:tabLst/>
              <a:defRPr/>
            </a:pPr>
            <a:r>
              <a:rPr kumimoji="0" lang="en-US" sz="2000" b="0" i="0" u="none" strike="noStrike"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A </a:t>
            </a:r>
            <a:r>
              <a:rPr kumimoji="0" lang="en-US" sz="2000" b="1" i="0" u="none" strike="noStrike"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thunderstorm</a:t>
            </a:r>
            <a:r>
              <a:rPr kumimoji="0" lang="en-US" sz="2000" b="0" i="0" u="none" strike="noStrike"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also known as an </a:t>
            </a:r>
            <a:r>
              <a:rPr kumimoji="0" lang="en-US" sz="2000" b="1" i="0" u="none" strike="noStrike"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electrical storm</a:t>
            </a:r>
            <a:r>
              <a:rPr kumimoji="0" lang="en-US" sz="2000" b="0" i="0" u="none" strike="noStrike"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a </a:t>
            </a:r>
            <a:r>
              <a:rPr kumimoji="0" lang="en-US" sz="2000" b="1" i="0" u="none" strike="noStrike"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lightning storm</a:t>
            </a:r>
            <a:r>
              <a:rPr kumimoji="0" lang="en-US" sz="2000" b="0" i="0" u="none" strike="noStrike"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or a </a:t>
            </a:r>
            <a:r>
              <a:rPr kumimoji="0" lang="en-US" sz="2000" b="1" i="0" u="none" strike="noStrike"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thundershower</a:t>
            </a:r>
            <a:r>
              <a:rPr kumimoji="0" lang="en-US" sz="2000" b="0" i="0" u="none" strike="noStrike"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 is a type of storm characterized by the presence of lightning and its acoustic effect on the Earth’s atmosphere known as thunder.</a:t>
            </a:r>
          </a:p>
          <a:p>
            <a:pPr marL="342900" marR="0" lvl="0" indent="-228600" algn="just" fontAlgn="auto">
              <a:lnSpc>
                <a:spcPct val="90000"/>
              </a:lnSpc>
              <a:spcBef>
                <a:spcPts val="0"/>
              </a:spcBef>
              <a:spcAft>
                <a:spcPts val="600"/>
              </a:spcAft>
              <a:buClrTx/>
              <a:buSzTx/>
              <a:buFont typeface="Arial" panose="020B0604020202020204" pitchFamily="34" charset="0"/>
              <a:buChar char="•"/>
              <a:tabLst/>
              <a:defRPr/>
            </a:pPr>
            <a:endParaRPr kumimoji="0" lang="en-US" sz="2000" b="0" i="0" u="none" strike="noStrike"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a:p>
            <a:pPr marL="342900" marR="0" lvl="0" indent="-228600" algn="just" fontAlgn="auto">
              <a:lnSpc>
                <a:spcPct val="90000"/>
              </a:lnSpc>
              <a:spcBef>
                <a:spcPts val="0"/>
              </a:spcBef>
              <a:spcAft>
                <a:spcPts val="600"/>
              </a:spcAft>
              <a:buClrTx/>
              <a:buSzTx/>
              <a:buFont typeface="Arial" panose="020B0604020202020204" pitchFamily="34" charset="0"/>
              <a:buChar char="•"/>
              <a:tabLst/>
              <a:defRPr/>
            </a:pPr>
            <a:r>
              <a:rPr kumimoji="0" lang="en-US" sz="2000" b="0" i="0" u="none" strike="noStrike"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They are usually accompanied by strong winds, heavy rain, and sometimes snow, sleet, or hail.</a:t>
            </a:r>
          </a:p>
          <a:p>
            <a:pPr marL="0" marR="0" lvl="0" indent="-228600" algn="just" fontAlgn="auto">
              <a:lnSpc>
                <a:spcPct val="90000"/>
              </a:lnSpc>
              <a:spcBef>
                <a:spcPts val="0"/>
              </a:spcBef>
              <a:spcAft>
                <a:spcPts val="600"/>
              </a:spcAft>
              <a:buClrTx/>
              <a:buSzTx/>
              <a:buFont typeface="Arial" panose="020B0604020202020204" pitchFamily="34" charset="0"/>
              <a:buChar char="•"/>
              <a:tabLst/>
              <a:defRPr/>
            </a:pPr>
            <a:endParaRPr kumimoji="0" lang="en-US" sz="2000" b="0" i="0" u="none" strike="noStrike"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a:p>
            <a:pPr marL="342900" marR="0" lvl="0" indent="-228600" algn="just" fontAlgn="auto">
              <a:lnSpc>
                <a:spcPct val="90000"/>
              </a:lnSpc>
              <a:spcBef>
                <a:spcPts val="0"/>
              </a:spcBef>
              <a:spcAft>
                <a:spcPts val="600"/>
              </a:spcAft>
              <a:buClrTx/>
              <a:buSzTx/>
              <a:buFont typeface="Arial" panose="020B0604020202020204" pitchFamily="34" charset="0"/>
              <a:buChar char="•"/>
              <a:tabLst/>
              <a:defRPr/>
            </a:pPr>
            <a:r>
              <a:rPr kumimoji="0" lang="en-US" sz="2000" b="0" i="0" u="none" strike="noStrike"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Thunderstorms may line up in a series or rainband, known as a squall line. Strong or severe thunderstorms may rotate, known as supercells. While most thunderstorms move with the mean wind flow through the layer of the troposphere that they occupy, vertical wind sheer causes a deviation in their course at a right angle to the wind shear direction.</a:t>
            </a:r>
          </a:p>
        </p:txBody>
      </p:sp>
      <p:pic>
        <p:nvPicPr>
          <p:cNvPr id="10" name="Picture 9">
            <a:extLst>
              <a:ext uri="{FF2B5EF4-FFF2-40B4-BE49-F238E27FC236}">
                <a16:creationId xmlns:a16="http://schemas.microsoft.com/office/drawing/2014/main" id="{6C767D04-7EB0-490F-8F3D-3AB2EA0FFF9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spTree>
    <p:extLst>
      <p:ext uri="{BB962C8B-B14F-4D97-AF65-F5344CB8AC3E}">
        <p14:creationId xmlns:p14="http://schemas.microsoft.com/office/powerpoint/2010/main" val="2315486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72601D9-E90B-453E-8304-2A7953620E0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977897" y="1019556"/>
            <a:ext cx="6236206" cy="4818887"/>
          </a:xfrm>
          <a:prstGeom prst="rect">
            <a:avLst/>
          </a:prstGeom>
        </p:spPr>
      </p:pic>
      <p:sp>
        <p:nvSpPr>
          <p:cNvPr id="7" name="Title 1">
            <a:extLst>
              <a:ext uri="{FF2B5EF4-FFF2-40B4-BE49-F238E27FC236}">
                <a16:creationId xmlns:a16="http://schemas.microsoft.com/office/drawing/2014/main" id="{7210C707-8D23-41A4-84E4-45C9387CCF34}"/>
              </a:ext>
            </a:extLst>
          </p:cNvPr>
          <p:cNvSpPr>
            <a:spLocks noGrp="1"/>
          </p:cNvSpPr>
          <p:nvPr>
            <p:ph type="title"/>
          </p:nvPr>
        </p:nvSpPr>
        <p:spPr>
          <a:xfrm>
            <a:off x="0" y="44791"/>
            <a:ext cx="12192000" cy="918533"/>
          </a:xfrm>
        </p:spPr>
        <p:txBody>
          <a:bodyPr>
            <a:normAutofit/>
          </a:bodyPr>
          <a:lstStyle/>
          <a:p>
            <a:pPr algn="ct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Density of Prior Hailstorms</a:t>
            </a:r>
          </a:p>
        </p:txBody>
      </p:sp>
      <p:pic>
        <p:nvPicPr>
          <p:cNvPr id="8" name="Picture 7">
            <a:extLst>
              <a:ext uri="{FF2B5EF4-FFF2-40B4-BE49-F238E27FC236}">
                <a16:creationId xmlns:a16="http://schemas.microsoft.com/office/drawing/2014/main" id="{5644199F-079B-4D71-A1D2-33CD601A9D5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spTree>
    <p:extLst>
      <p:ext uri="{BB962C8B-B14F-4D97-AF65-F5344CB8AC3E}">
        <p14:creationId xmlns:p14="http://schemas.microsoft.com/office/powerpoint/2010/main" val="3070183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4CFD388-E32C-4C26-961A-22CC0A552B4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759846" y="1019556"/>
            <a:ext cx="6672306" cy="4818887"/>
          </a:xfrm>
          <a:prstGeom prst="rect">
            <a:avLst/>
          </a:prstGeom>
        </p:spPr>
      </p:pic>
      <p:pic>
        <p:nvPicPr>
          <p:cNvPr id="7" name="Picture 6">
            <a:extLst>
              <a:ext uri="{FF2B5EF4-FFF2-40B4-BE49-F238E27FC236}">
                <a16:creationId xmlns:a16="http://schemas.microsoft.com/office/drawing/2014/main" id="{6CC45FA9-A577-41ED-BB30-5299B64E2E0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sp>
        <p:nvSpPr>
          <p:cNvPr id="10" name="Title 1">
            <a:extLst>
              <a:ext uri="{FF2B5EF4-FFF2-40B4-BE49-F238E27FC236}">
                <a16:creationId xmlns:a16="http://schemas.microsoft.com/office/drawing/2014/main" id="{7F828420-293B-4D17-9543-D080E4A11D6A}"/>
              </a:ext>
            </a:extLst>
          </p:cNvPr>
          <p:cNvSpPr>
            <a:spLocks noGrp="1"/>
          </p:cNvSpPr>
          <p:nvPr>
            <p:ph type="title"/>
          </p:nvPr>
        </p:nvSpPr>
        <p:spPr>
          <a:xfrm>
            <a:off x="0" y="44791"/>
            <a:ext cx="12192000" cy="918533"/>
          </a:xfrm>
        </p:spPr>
        <p:txBody>
          <a:bodyPr>
            <a:normAutofit/>
          </a:bodyPr>
          <a:lstStyle/>
          <a:p>
            <a:pPr algn="ct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Maximum Hail Size Probability</a:t>
            </a:r>
          </a:p>
        </p:txBody>
      </p:sp>
    </p:spTree>
    <p:extLst>
      <p:ext uri="{BB962C8B-B14F-4D97-AF65-F5344CB8AC3E}">
        <p14:creationId xmlns:p14="http://schemas.microsoft.com/office/powerpoint/2010/main" val="34311526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B609BEC-8837-48B6-8C87-4FE4DA7C855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759846" y="1047466"/>
            <a:ext cx="6672306" cy="4818887"/>
          </a:xfrm>
          <a:prstGeom prst="rect">
            <a:avLst/>
          </a:prstGeom>
        </p:spPr>
      </p:pic>
      <p:pic>
        <p:nvPicPr>
          <p:cNvPr id="7" name="Picture 6">
            <a:extLst>
              <a:ext uri="{FF2B5EF4-FFF2-40B4-BE49-F238E27FC236}">
                <a16:creationId xmlns:a16="http://schemas.microsoft.com/office/drawing/2014/main" id="{EEB26352-050F-4D35-B2FB-309E3A319BD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sp>
        <p:nvSpPr>
          <p:cNvPr id="10" name="Title 1">
            <a:extLst>
              <a:ext uri="{FF2B5EF4-FFF2-40B4-BE49-F238E27FC236}">
                <a16:creationId xmlns:a16="http://schemas.microsoft.com/office/drawing/2014/main" id="{E77E2CBF-3BDC-4FC2-9E87-838CA1C9F961}"/>
              </a:ext>
            </a:extLst>
          </p:cNvPr>
          <p:cNvSpPr>
            <a:spLocks noGrp="1"/>
          </p:cNvSpPr>
          <p:nvPr>
            <p:ph type="title"/>
          </p:nvPr>
        </p:nvSpPr>
        <p:spPr>
          <a:xfrm>
            <a:off x="0" y="44791"/>
            <a:ext cx="12192000" cy="918533"/>
          </a:xfrm>
        </p:spPr>
        <p:txBody>
          <a:bodyPr>
            <a:normAutofit/>
          </a:bodyPr>
          <a:lstStyle/>
          <a:p>
            <a:pPr algn="ct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Maximum Wind Speed Probability</a:t>
            </a:r>
          </a:p>
        </p:txBody>
      </p:sp>
    </p:spTree>
    <p:extLst>
      <p:ext uri="{BB962C8B-B14F-4D97-AF65-F5344CB8AC3E}">
        <p14:creationId xmlns:p14="http://schemas.microsoft.com/office/powerpoint/2010/main" val="30805338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Title 1"/>
          <p:cNvSpPr txBox="1">
            <a:spLocks/>
          </p:cNvSpPr>
          <p:nvPr/>
        </p:nvSpPr>
        <p:spPr>
          <a:xfrm>
            <a:off x="402503" y="424721"/>
            <a:ext cx="3773168" cy="120811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5400" b="1" kern="12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Tornadoes</a:t>
            </a:r>
          </a:p>
        </p:txBody>
      </p:sp>
      <p:sp>
        <p:nvSpPr>
          <p:cNvPr id="3" name="Content Placeholder 2"/>
          <p:cNvSpPr>
            <a:spLocks noGrp="1"/>
          </p:cNvSpPr>
          <p:nvPr>
            <p:ph sz="half" idx="1"/>
          </p:nvPr>
        </p:nvSpPr>
        <p:spPr>
          <a:xfrm>
            <a:off x="80205" y="1798974"/>
            <a:ext cx="4417764" cy="3647452"/>
          </a:xfrm>
        </p:spPr>
        <p:txBody>
          <a:bodyPr vert="horz" lIns="91440" tIns="45720" rIns="91440" bIns="45720" rtlCol="0">
            <a:normAutofit/>
          </a:bodyPr>
          <a:lstStyle/>
          <a:p>
            <a:r>
              <a:rPr lang="en-US" sz="2000" dirty="0">
                <a:latin typeface="Arial" panose="020B0604020202020204" pitchFamily="34" charset="0"/>
                <a:cs typeface="Arial" panose="020B0604020202020204" pitchFamily="34" charset="0"/>
              </a:rPr>
              <a:t>Tornadoes (also called twisters and cyclones) are rapidly rotating funnels of wind extending between storm clouds and the ground.</a:t>
            </a:r>
          </a:p>
          <a:p>
            <a:r>
              <a:rPr lang="en-US" sz="2000" dirty="0">
                <a:latin typeface="Arial" panose="020B0604020202020204" pitchFamily="34" charset="0"/>
                <a:cs typeface="Arial" panose="020B0604020202020204" pitchFamily="34" charset="0"/>
              </a:rPr>
              <a:t>Tornadoes are the most severe storms for their size, and 70% of the world’s reported tornadoes occur within the continental United States.</a:t>
            </a:r>
          </a:p>
          <a:p>
            <a:pPr marL="0"/>
            <a:endParaRPr lang="en-US" sz="2000" dirty="0">
              <a:latin typeface="Arial" panose="020B0604020202020204" pitchFamily="34" charset="0"/>
              <a:cs typeface="Arial" panose="020B0604020202020204" pitchFamily="34" charset="0"/>
            </a:endParaRPr>
          </a:p>
          <a:p>
            <a:pPr marL="0"/>
            <a:endParaRPr lang="en-US" sz="2000" dirty="0">
              <a:latin typeface="Arial" panose="020B0604020202020204" pitchFamily="34" charset="0"/>
              <a:cs typeface="Arial" panose="020B0604020202020204" pitchFamily="34" charset="0"/>
            </a:endParaRPr>
          </a:p>
          <a:p>
            <a:pPr marL="0"/>
            <a:endParaRPr lang="en-US" sz="2000" dirty="0">
              <a:latin typeface="Arial" panose="020B06040202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5E39A796-BE83-48B1-B33F-35C4A32AAB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05862" y="1289289"/>
            <a:ext cx="6019331" cy="4276176"/>
          </a:xfrm>
          <a:prstGeom prst="rect">
            <a:avLst/>
          </a:prstGeom>
          <a:effectLst/>
        </p:spPr>
      </p:pic>
      <p:pic>
        <p:nvPicPr>
          <p:cNvPr id="10" name="Picture 9">
            <a:extLst>
              <a:ext uri="{FF2B5EF4-FFF2-40B4-BE49-F238E27FC236}">
                <a16:creationId xmlns:a16="http://schemas.microsoft.com/office/drawing/2014/main" id="{4C36560A-871D-42C3-81B8-16B6CD9AEB7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66306" y="6224000"/>
            <a:ext cx="2997440" cy="533544"/>
          </a:xfrm>
          <a:prstGeom prst="rect">
            <a:avLst/>
          </a:prstGeom>
        </p:spPr>
      </p:pic>
      <p:pic>
        <p:nvPicPr>
          <p:cNvPr id="9" name="Picture 8" descr="SDMI_coin_front.jpg">
            <a:extLst>
              <a:ext uri="{FF2B5EF4-FFF2-40B4-BE49-F238E27FC236}">
                <a16:creationId xmlns:a16="http://schemas.microsoft.com/office/drawing/2014/main" id="{99E3D055-84ED-449F-87AB-14D06AB76F21}"/>
              </a:ext>
            </a:extLst>
          </p:cNvPr>
          <p:cNvPicPr>
            <a:picLocks noChangeAspect="1"/>
          </p:cNvPicPr>
          <p:nvPr/>
        </p:nvPicPr>
        <p:blipFill>
          <a:blip r:embed="rId5" cstate="print"/>
          <a:stretch>
            <a:fillRect/>
          </a:stretch>
        </p:blipFill>
        <p:spPr>
          <a:xfrm>
            <a:off x="81612" y="5636029"/>
            <a:ext cx="1231799" cy="1102244"/>
          </a:xfrm>
          <a:prstGeom prst="rect">
            <a:avLst/>
          </a:prstGeom>
        </p:spPr>
      </p:pic>
    </p:spTree>
    <p:extLst>
      <p:ext uri="{BB962C8B-B14F-4D97-AF65-F5344CB8AC3E}">
        <p14:creationId xmlns:p14="http://schemas.microsoft.com/office/powerpoint/2010/main" val="11581028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9862BA8-9ED1-493C-83FB-CCD7BCAE874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977897" y="1019557"/>
            <a:ext cx="6236205" cy="4818886"/>
          </a:xfrm>
          <a:prstGeom prst="rect">
            <a:avLst/>
          </a:prstGeom>
        </p:spPr>
      </p:pic>
      <p:sp>
        <p:nvSpPr>
          <p:cNvPr id="9" name="Title 1">
            <a:extLst>
              <a:ext uri="{FF2B5EF4-FFF2-40B4-BE49-F238E27FC236}">
                <a16:creationId xmlns:a16="http://schemas.microsoft.com/office/drawing/2014/main" id="{1ED73820-CDFC-4316-BB14-6DD739C839D9}"/>
              </a:ext>
            </a:extLst>
          </p:cNvPr>
          <p:cNvSpPr>
            <a:spLocks noGrp="1"/>
          </p:cNvSpPr>
          <p:nvPr>
            <p:ph type="title"/>
          </p:nvPr>
        </p:nvSpPr>
        <p:spPr>
          <a:xfrm>
            <a:off x="0" y="44791"/>
            <a:ext cx="12192000" cy="918533"/>
          </a:xfrm>
        </p:spPr>
        <p:txBody>
          <a:bodyPr>
            <a:normAutofit/>
          </a:bodyPr>
          <a:lstStyle/>
          <a:p>
            <a:pPr algn="ct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Tornadoes</a:t>
            </a:r>
          </a:p>
        </p:txBody>
      </p:sp>
      <p:pic>
        <p:nvPicPr>
          <p:cNvPr id="10" name="Picture 9">
            <a:extLst>
              <a:ext uri="{FF2B5EF4-FFF2-40B4-BE49-F238E27FC236}">
                <a16:creationId xmlns:a16="http://schemas.microsoft.com/office/drawing/2014/main" id="{233F9331-E427-461D-AFF2-6B144C21E30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spTree>
    <p:extLst>
      <p:ext uri="{BB962C8B-B14F-4D97-AF65-F5344CB8AC3E}">
        <p14:creationId xmlns:p14="http://schemas.microsoft.com/office/powerpoint/2010/main" val="42526891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3F5DB91-C5EF-402D-8ECF-F90B50061C7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977896" y="1023103"/>
            <a:ext cx="6236206" cy="4818887"/>
          </a:xfrm>
          <a:prstGeom prst="rect">
            <a:avLst/>
          </a:prstGeom>
        </p:spPr>
      </p:pic>
      <p:sp>
        <p:nvSpPr>
          <p:cNvPr id="6" name="Title 1">
            <a:extLst>
              <a:ext uri="{FF2B5EF4-FFF2-40B4-BE49-F238E27FC236}">
                <a16:creationId xmlns:a16="http://schemas.microsoft.com/office/drawing/2014/main" id="{2A787BAA-F4FE-4195-ABAE-1E2BAE042DC4}"/>
              </a:ext>
            </a:extLst>
          </p:cNvPr>
          <p:cNvSpPr>
            <a:spLocks noGrp="1"/>
          </p:cNvSpPr>
          <p:nvPr>
            <p:ph type="title"/>
          </p:nvPr>
        </p:nvSpPr>
        <p:spPr>
          <a:xfrm>
            <a:off x="0" y="44791"/>
            <a:ext cx="12192000" cy="918533"/>
          </a:xfrm>
        </p:spPr>
        <p:txBody>
          <a:bodyPr>
            <a:normAutofit/>
          </a:bodyPr>
          <a:lstStyle/>
          <a:p>
            <a:pPr algn="ct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Manufactured Homes Density</a:t>
            </a:r>
          </a:p>
        </p:txBody>
      </p:sp>
      <p:pic>
        <p:nvPicPr>
          <p:cNvPr id="7" name="Picture 6">
            <a:extLst>
              <a:ext uri="{FF2B5EF4-FFF2-40B4-BE49-F238E27FC236}">
                <a16:creationId xmlns:a16="http://schemas.microsoft.com/office/drawing/2014/main" id="{AB57D706-D876-43B8-A068-5D086D70562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spTree>
    <p:extLst>
      <p:ext uri="{BB962C8B-B14F-4D97-AF65-F5344CB8AC3E}">
        <p14:creationId xmlns:p14="http://schemas.microsoft.com/office/powerpoint/2010/main" val="31281793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39874" y="1144136"/>
            <a:ext cx="11912252" cy="1333323"/>
          </a:xfrm>
        </p:spPr>
        <p:txBody>
          <a:bodyPr/>
          <a:lstStyle/>
          <a:p>
            <a:r>
              <a:rPr lang="en-US" dirty="0"/>
              <a:t>Tropical cyclones are defined spinning, low-pressure air masses that draw surface air into their centers and attain strength ranging from weak tropical waves to the most intense hurricanes</a:t>
            </a:r>
          </a:p>
          <a:p>
            <a:endParaRPr lang="en-US" dirty="0"/>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3253" t="2345" r="3903" b="2252"/>
          <a:stretch/>
        </p:blipFill>
        <p:spPr>
          <a:xfrm>
            <a:off x="1818805" y="2477459"/>
            <a:ext cx="3772525" cy="4102309"/>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86153" y="2639290"/>
            <a:ext cx="4063325" cy="2708883"/>
          </a:xfrm>
          <a:prstGeom prst="rect">
            <a:avLst/>
          </a:prstGeom>
        </p:spPr>
      </p:pic>
      <p:pic>
        <p:nvPicPr>
          <p:cNvPr id="9" name="Picture 8">
            <a:extLst>
              <a:ext uri="{FF2B5EF4-FFF2-40B4-BE49-F238E27FC236}">
                <a16:creationId xmlns:a16="http://schemas.microsoft.com/office/drawing/2014/main" id="{061B4E4B-9707-477F-A730-034FEF151D1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sp>
        <p:nvSpPr>
          <p:cNvPr id="13" name="Title 1">
            <a:extLst>
              <a:ext uri="{FF2B5EF4-FFF2-40B4-BE49-F238E27FC236}">
                <a16:creationId xmlns:a16="http://schemas.microsoft.com/office/drawing/2014/main" id="{26F24588-1D21-4678-BC3D-9C8CEA4031B6}"/>
              </a:ext>
            </a:extLst>
          </p:cNvPr>
          <p:cNvSpPr>
            <a:spLocks noGrp="1"/>
          </p:cNvSpPr>
          <p:nvPr>
            <p:ph type="title"/>
          </p:nvPr>
        </p:nvSpPr>
        <p:spPr>
          <a:xfrm>
            <a:off x="0" y="44791"/>
            <a:ext cx="12192000" cy="918533"/>
          </a:xfrm>
        </p:spPr>
        <p:txBody>
          <a:bodyPr>
            <a:normAutofit/>
          </a:bodyPr>
          <a:lstStyle/>
          <a:p>
            <a:pPr algn="ct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Tropical Cyclones</a:t>
            </a:r>
          </a:p>
        </p:txBody>
      </p:sp>
      <p:pic>
        <p:nvPicPr>
          <p:cNvPr id="8" name="Picture 7" descr="SDMI_coin_front.jpg">
            <a:extLst>
              <a:ext uri="{FF2B5EF4-FFF2-40B4-BE49-F238E27FC236}">
                <a16:creationId xmlns:a16="http://schemas.microsoft.com/office/drawing/2014/main" id="{59932537-84B5-4B0C-A7CE-CAF2A252EB26}"/>
              </a:ext>
            </a:extLst>
          </p:cNvPr>
          <p:cNvPicPr>
            <a:picLocks noChangeAspect="1"/>
          </p:cNvPicPr>
          <p:nvPr/>
        </p:nvPicPr>
        <p:blipFill>
          <a:blip r:embed="rId6" cstate="print"/>
          <a:stretch>
            <a:fillRect/>
          </a:stretch>
        </p:blipFill>
        <p:spPr>
          <a:xfrm>
            <a:off x="81612" y="5636029"/>
            <a:ext cx="1231799" cy="1102244"/>
          </a:xfrm>
          <a:prstGeom prst="rect">
            <a:avLst/>
          </a:prstGeom>
        </p:spPr>
      </p:pic>
    </p:spTree>
    <p:extLst>
      <p:ext uri="{BB962C8B-B14F-4D97-AF65-F5344CB8AC3E}">
        <p14:creationId xmlns:p14="http://schemas.microsoft.com/office/powerpoint/2010/main" val="2245268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2C6334C2-F73F-4B3B-A626-DD5F69DF6ED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0"/>
            <a:ext cx="5389868" cy="6374535"/>
          </a:xfrm>
          <a:custGeom>
            <a:avLst/>
            <a:gdLst>
              <a:gd name="connsiteX0" fmla="*/ 620377 w 5389868"/>
              <a:gd name="connsiteY0" fmla="*/ 6374535 h 6374535"/>
              <a:gd name="connsiteX1" fmla="*/ 3459520 w 5389868"/>
              <a:gd name="connsiteY1" fmla="*/ 6374535 h 6374535"/>
              <a:gd name="connsiteX2" fmla="*/ 3638761 w 5389868"/>
              <a:gd name="connsiteY2" fmla="*/ 6288190 h 6374535"/>
              <a:gd name="connsiteX3" fmla="*/ 5389868 w 5389868"/>
              <a:gd name="connsiteY3" fmla="*/ 3346018 h 6374535"/>
              <a:gd name="connsiteX4" fmla="*/ 2043850 w 5389868"/>
              <a:gd name="connsiteY4" fmla="*/ 0 h 6374535"/>
              <a:gd name="connsiteX5" fmla="*/ 139826 w 5389868"/>
              <a:gd name="connsiteY5" fmla="*/ 594192 h 6374535"/>
              <a:gd name="connsiteX6" fmla="*/ 0 w 5389868"/>
              <a:gd name="connsiteY6" fmla="*/ 700065 h 6374535"/>
              <a:gd name="connsiteX7" fmla="*/ 0 w 5389868"/>
              <a:gd name="connsiteY7" fmla="*/ 5991971 h 6374535"/>
              <a:gd name="connsiteX8" fmla="*/ 139827 w 5389868"/>
              <a:gd name="connsiteY8" fmla="*/ 6097845 h 6374535"/>
              <a:gd name="connsiteX9" fmla="*/ 378347 w 5389868"/>
              <a:gd name="connsiteY9" fmla="*/ 6248727 h 6374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89868" h="6374535">
                <a:moveTo>
                  <a:pt x="620377" y="6374535"/>
                </a:moveTo>
                <a:lnTo>
                  <a:pt x="3459520" y="6374535"/>
                </a:lnTo>
                <a:lnTo>
                  <a:pt x="3638761" y="6288190"/>
                </a:lnTo>
                <a:cubicBezTo>
                  <a:pt x="4681799" y="5721578"/>
                  <a:pt x="5389868" y="4616487"/>
                  <a:pt x="5389868" y="3346018"/>
                </a:cubicBezTo>
                <a:cubicBezTo>
                  <a:pt x="5389868" y="1498063"/>
                  <a:pt x="3891805" y="0"/>
                  <a:pt x="2043850" y="0"/>
                </a:cubicBezTo>
                <a:cubicBezTo>
                  <a:pt x="1336430" y="0"/>
                  <a:pt x="680285" y="219535"/>
                  <a:pt x="139826" y="594192"/>
                </a:cubicBezTo>
                <a:lnTo>
                  <a:pt x="0" y="700065"/>
                </a:lnTo>
                <a:lnTo>
                  <a:pt x="0" y="5991971"/>
                </a:lnTo>
                <a:lnTo>
                  <a:pt x="139827" y="6097845"/>
                </a:lnTo>
                <a:cubicBezTo>
                  <a:pt x="217035" y="6151367"/>
                  <a:pt x="296605" y="6201724"/>
                  <a:pt x="378347" y="6248727"/>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t="8504" r="-2" b="2509"/>
          <a:stretch/>
        </p:blipFill>
        <p:spPr>
          <a:xfrm>
            <a:off x="20" y="10"/>
            <a:ext cx="5234499" cy="6210619"/>
          </a:xfrm>
          <a:custGeom>
            <a:avLst/>
            <a:gdLst/>
            <a:ahLst/>
            <a:cxnLst/>
            <a:rect l="l" t="t" r="r" b="b"/>
            <a:pathLst>
              <a:path w="5234519" h="6210629">
                <a:moveTo>
                  <a:pt x="1082595" y="0"/>
                </a:moveTo>
                <a:lnTo>
                  <a:pt x="3027450" y="0"/>
                </a:lnTo>
                <a:lnTo>
                  <a:pt x="3291029" y="96471"/>
                </a:lnTo>
                <a:cubicBezTo>
                  <a:pt x="4433137" y="579542"/>
                  <a:pt x="5234519" y="1710443"/>
                  <a:pt x="5234519" y="3028517"/>
                </a:cubicBezTo>
                <a:cubicBezTo>
                  <a:pt x="5234519" y="4785949"/>
                  <a:pt x="3809839" y="6210629"/>
                  <a:pt x="2052407" y="6210629"/>
                </a:cubicBezTo>
                <a:cubicBezTo>
                  <a:pt x="1283531" y="6210629"/>
                  <a:pt x="578345" y="5937936"/>
                  <a:pt x="28288" y="5483989"/>
                </a:cubicBezTo>
                <a:lnTo>
                  <a:pt x="0" y="5458279"/>
                </a:lnTo>
                <a:lnTo>
                  <a:pt x="0" y="598754"/>
                </a:lnTo>
                <a:lnTo>
                  <a:pt x="28288" y="573044"/>
                </a:lnTo>
                <a:cubicBezTo>
                  <a:pt x="303317" y="346070"/>
                  <a:pt x="617127" y="164410"/>
                  <a:pt x="958290" y="39494"/>
                </a:cubicBezTo>
                <a:close/>
              </a:path>
            </a:pathLst>
          </a:custGeom>
        </p:spPr>
      </p:pic>
      <p:sp>
        <p:nvSpPr>
          <p:cNvPr id="5" name="Title 1">
            <a:extLst>
              <a:ext uri="{FF2B5EF4-FFF2-40B4-BE49-F238E27FC236}">
                <a16:creationId xmlns:a16="http://schemas.microsoft.com/office/drawing/2014/main" id="{07619E00-6BB8-4FC8-A11B-48798D290BC8}"/>
              </a:ext>
            </a:extLst>
          </p:cNvPr>
          <p:cNvSpPr txBox="1">
            <a:spLocks/>
          </p:cNvSpPr>
          <p:nvPr/>
        </p:nvSpPr>
        <p:spPr>
          <a:xfrm>
            <a:off x="7298760" y="2264667"/>
            <a:ext cx="4087306" cy="175269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Hurricane</a:t>
            </a:r>
            <a:r>
              <a:rPr lang="en-US" sz="5400" b="1" dirty="0">
                <a:effectLst>
                  <a:outerShdw blurRad="38100" dist="38100" dir="2700000" algn="tl">
                    <a:srgbClr val="000000">
                      <a:alpha val="43137"/>
                    </a:srgbClr>
                  </a:outerShdw>
                </a:effectLst>
              </a:rPr>
              <a:t> </a:t>
            </a: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Laura</a:t>
            </a:r>
            <a:r>
              <a:rPr lang="en-US" sz="5400" b="1" dirty="0">
                <a:effectLst>
                  <a:outerShdw blurRad="38100" dist="38100" dir="2700000" algn="tl">
                    <a:srgbClr val="000000">
                      <a:alpha val="43137"/>
                    </a:srgbClr>
                  </a:outerShdw>
                </a:effectLst>
              </a:rPr>
              <a:t> </a:t>
            </a:r>
          </a:p>
        </p:txBody>
      </p:sp>
    </p:spTree>
    <p:extLst>
      <p:ext uri="{BB962C8B-B14F-4D97-AF65-F5344CB8AC3E}">
        <p14:creationId xmlns:p14="http://schemas.microsoft.com/office/powerpoint/2010/main" val="3702838093"/>
      </p:ext>
    </p:extLst>
  </p:cSld>
  <p:clrMapOvr>
    <a:overrideClrMapping bg1="dk1" tx1="lt1" bg2="dk2" tx2="lt2" accent1="accent1" accent2="accent2" accent3="accent3" accent4="accent4" accent5="accent5" accent6="accent6" hlink="hlink" folHlink="folHlink"/>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E49CC64F-7275-4E33-961B-0C5CDC43987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9" name="Picture 8">
            <a:extLst>
              <a:ext uri="{FF2B5EF4-FFF2-40B4-BE49-F238E27FC236}">
                <a16:creationId xmlns:a16="http://schemas.microsoft.com/office/drawing/2014/main" id="{8B615430-B1C5-4EFF-B13A-4F1BAAD64BEB}"/>
              </a:ext>
            </a:extLst>
          </p:cNvPr>
          <p:cNvPicPr/>
          <p:nvPr/>
        </p:nvPicPr>
        <p:blipFill rotWithShape="1">
          <a:blip r:embed="rId3">
            <a:extLst>
              <a:ext uri="{28A0092B-C50C-407E-A947-70E740481C1C}">
                <a14:useLocalDpi xmlns:a14="http://schemas.microsoft.com/office/drawing/2010/main" val="0"/>
              </a:ext>
            </a:extLst>
          </a:blip>
          <a:srcRect t="12900" r="1" b="8065"/>
          <a:stretch/>
        </p:blipFill>
        <p:spPr bwMode="auto">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a:noFill/>
        </p:spPr>
      </p:pic>
      <p:sp>
        <p:nvSpPr>
          <p:cNvPr id="11" name="Title 1">
            <a:extLst>
              <a:ext uri="{FF2B5EF4-FFF2-40B4-BE49-F238E27FC236}">
                <a16:creationId xmlns:a16="http://schemas.microsoft.com/office/drawing/2014/main" id="{88762ACA-72AA-405B-ABCE-BA4942CE4CF3}"/>
              </a:ext>
            </a:extLst>
          </p:cNvPr>
          <p:cNvSpPr txBox="1">
            <a:spLocks/>
          </p:cNvSpPr>
          <p:nvPr/>
        </p:nvSpPr>
        <p:spPr>
          <a:xfrm>
            <a:off x="7298760" y="2264667"/>
            <a:ext cx="4087306" cy="175269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Hurricane Delta</a:t>
            </a:r>
            <a:endParaRPr lang="en-US" sz="5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40939942"/>
      </p:ext>
    </p:extLst>
  </p:cSld>
  <p:clrMapOvr>
    <a:overrideClrMapping bg1="dk1" tx1="lt1" bg2="dk2" tx2="lt2" accent1="accent1" accent2="accent2" accent3="accent3" accent4="accent4" accent5="accent5" accent6="accent6" hlink="hlink" folHlink="folHlink"/>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400B511-A36A-4C04-B780-FA88C9D3BE3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3147859" y="1501604"/>
            <a:ext cx="5896280" cy="4556216"/>
          </a:xfrm>
          <a:prstGeom prst="rect">
            <a:avLst/>
          </a:prstGeom>
        </p:spPr>
      </p:pic>
      <p:sp>
        <p:nvSpPr>
          <p:cNvPr id="4" name="Title 1"/>
          <p:cNvSpPr txBox="1">
            <a:spLocks/>
          </p:cNvSpPr>
          <p:nvPr/>
        </p:nvSpPr>
        <p:spPr>
          <a:xfrm>
            <a:off x="0" y="35663"/>
            <a:ext cx="12192000" cy="146594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Wind Speed Impacts</a:t>
            </a:r>
          </a:p>
          <a:p>
            <a:pPr algn="ct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on Critical Infrastructure</a:t>
            </a:r>
          </a:p>
        </p:txBody>
      </p:sp>
      <p:pic>
        <p:nvPicPr>
          <p:cNvPr id="7" name="Picture 6">
            <a:extLst>
              <a:ext uri="{FF2B5EF4-FFF2-40B4-BE49-F238E27FC236}">
                <a16:creationId xmlns:a16="http://schemas.microsoft.com/office/drawing/2014/main" id="{5020F637-7880-4400-BB9D-9807386C022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spTree>
    <p:extLst>
      <p:ext uri="{BB962C8B-B14F-4D97-AF65-F5344CB8AC3E}">
        <p14:creationId xmlns:p14="http://schemas.microsoft.com/office/powerpoint/2010/main" val="19641089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l="18986" r="18986"/>
          <a:stretch/>
        </p:blipFill>
        <p:spPr bwMode="auto">
          <a:xfrm>
            <a:off x="5797543" y="10"/>
            <a:ext cx="6394152" cy="6857990"/>
          </a:xfrm>
          <a:prstGeom prst="rect">
            <a:avLst/>
          </a:prstGeom>
          <a:noFill/>
          <a:extLst>
            <a:ext uri="{909E8E84-426E-40DD-AFC4-6F175D3DCCD1}">
              <a14:hiddenFill xmlns:a14="http://schemas.microsoft.com/office/drawing/2010/main">
                <a:solidFill>
                  <a:srgbClr val="FFFFFF"/>
                </a:solidFill>
              </a14:hiddenFill>
            </a:ext>
          </a:extLst>
        </p:spPr>
      </p:pic>
      <p:pic>
        <p:nvPicPr>
          <p:cNvPr id="137" name="Picture 136">
            <a:extLst>
              <a:ext uri="{FF2B5EF4-FFF2-40B4-BE49-F238E27FC236}">
                <a16:creationId xmlns:a16="http://schemas.microsoft.com/office/drawing/2014/main" id="{54DDEBDD-D8BD-41A6-8A0D-B00E3768B0F9}"/>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flipH="1" flipV="1">
            <a:off x="0" y="0"/>
            <a:ext cx="12192000" cy="6858000"/>
          </a:xfrm>
          <a:prstGeom prst="rect">
            <a:avLst/>
          </a:prstGeom>
        </p:spPr>
      </p:pic>
      <p:sp>
        <p:nvSpPr>
          <p:cNvPr id="5" name="Title 4">
            <a:extLst>
              <a:ext uri="{FF2B5EF4-FFF2-40B4-BE49-F238E27FC236}">
                <a16:creationId xmlns:a16="http://schemas.microsoft.com/office/drawing/2014/main" id="{48DA3428-E7E7-4188-AE0D-A894A8603023}"/>
              </a:ext>
            </a:extLst>
          </p:cNvPr>
          <p:cNvSpPr>
            <a:spLocks noGrp="1"/>
          </p:cNvSpPr>
          <p:nvPr>
            <p:ph type="title"/>
          </p:nvPr>
        </p:nvSpPr>
        <p:spPr>
          <a:xfrm>
            <a:off x="455638" y="305632"/>
            <a:ext cx="4886268" cy="868875"/>
          </a:xfrm>
        </p:spPr>
        <p:txBody>
          <a:bodyPr>
            <a:noAutofit/>
          </a:bodyPr>
          <a:lstStyle/>
          <a:p>
            <a:r>
              <a:rPr lang="en-US" sz="5400" b="1"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Winter Storms</a:t>
            </a:r>
          </a:p>
        </p:txBody>
      </p:sp>
      <p:sp>
        <p:nvSpPr>
          <p:cNvPr id="4" name="Content Placeholder 3"/>
          <p:cNvSpPr txBox="1">
            <a:spLocks noGrp="1"/>
          </p:cNvSpPr>
          <p:nvPr>
            <p:ph idx="1"/>
          </p:nvPr>
        </p:nvSpPr>
        <p:spPr>
          <a:xfrm>
            <a:off x="353306" y="1174507"/>
            <a:ext cx="5090932" cy="4783228"/>
          </a:xfrm>
          <a:prstGeom prst="rect">
            <a:avLst/>
          </a:prstGeom>
        </p:spPr>
        <p:txBody>
          <a:bodyPr rtlCol="0" anchor="ctr">
            <a:normAutofit/>
          </a:bodyPr>
          <a:lstStyle/>
          <a:p>
            <a:pPr marL="285750" indent="-285750"/>
            <a:r>
              <a:rPr lang="en-US" sz="2400" dirty="0">
                <a:solidFill>
                  <a:srgbClr val="000000"/>
                </a:solidFill>
                <a:latin typeface="Arial" panose="020B0604020202020204" pitchFamily="34" charset="0"/>
                <a:cs typeface="Arial" panose="020B0604020202020204" pitchFamily="34" charset="0"/>
              </a:rPr>
              <a:t>Occurs when humid air from the Gulf of Mexico meets a cold air mass from the north.</a:t>
            </a:r>
          </a:p>
          <a:p>
            <a:pPr marL="285750" indent="-285750"/>
            <a:r>
              <a:rPr lang="en-US" sz="2400" dirty="0">
                <a:solidFill>
                  <a:srgbClr val="000000"/>
                </a:solidFill>
                <a:latin typeface="Arial" panose="020B0604020202020204" pitchFamily="34" charset="0"/>
                <a:cs typeface="Arial" panose="020B0604020202020204" pitchFamily="34" charset="0"/>
              </a:rPr>
              <a:t>As the temperature falls, precipitation may fall in the form of snow or sleet.</a:t>
            </a:r>
          </a:p>
          <a:p>
            <a:pPr marL="285750" indent="-285750"/>
            <a:r>
              <a:rPr lang="en-US" sz="2400" dirty="0">
                <a:solidFill>
                  <a:srgbClr val="000000"/>
                </a:solidFill>
                <a:latin typeface="Arial" panose="020B0604020202020204" pitchFamily="34" charset="0"/>
                <a:cs typeface="Arial" panose="020B0604020202020204" pitchFamily="34" charset="0"/>
              </a:rPr>
              <a:t>If the ground temperature is cold enough but air temperature is above freezing, rain can freeze instantly on contact with the surface, causing massive ice storms.  </a:t>
            </a:r>
          </a:p>
          <a:p>
            <a:pPr marL="285750" indent="-285750">
              <a:buFont typeface="Arial" panose="020B0604020202020204" pitchFamily="34" charset="0"/>
              <a:buChar char="•"/>
            </a:pPr>
            <a:endParaRPr lang="en-US" sz="1400" dirty="0">
              <a:solidFill>
                <a:srgbClr val="000000"/>
              </a:solidFill>
              <a:latin typeface="Arial" panose="020B0604020202020204" pitchFamily="34" charset="0"/>
              <a:cs typeface="Arial" panose="020B0604020202020204" pitchFamily="34" charset="0"/>
            </a:endParaRPr>
          </a:p>
        </p:txBody>
      </p:sp>
      <p:pic>
        <p:nvPicPr>
          <p:cNvPr id="6" name="Picture 5" descr="SDMI_coin_front.jpg">
            <a:extLst>
              <a:ext uri="{FF2B5EF4-FFF2-40B4-BE49-F238E27FC236}">
                <a16:creationId xmlns:a16="http://schemas.microsoft.com/office/drawing/2014/main" id="{04696848-F513-471A-91EA-9D9626898BB4}"/>
              </a:ext>
            </a:extLst>
          </p:cNvPr>
          <p:cNvPicPr>
            <a:picLocks noChangeAspect="1"/>
          </p:cNvPicPr>
          <p:nvPr/>
        </p:nvPicPr>
        <p:blipFill>
          <a:blip r:embed="rId5" cstate="print"/>
          <a:stretch>
            <a:fillRect/>
          </a:stretch>
        </p:blipFill>
        <p:spPr>
          <a:xfrm>
            <a:off x="81612" y="5636029"/>
            <a:ext cx="1231799" cy="1102244"/>
          </a:xfrm>
          <a:prstGeom prst="rect">
            <a:avLst/>
          </a:prstGeom>
        </p:spPr>
      </p:pic>
    </p:spTree>
    <p:extLst>
      <p:ext uri="{BB962C8B-B14F-4D97-AF65-F5344CB8AC3E}">
        <p14:creationId xmlns:p14="http://schemas.microsoft.com/office/powerpoint/2010/main" val="14811439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84697CDA-BDB7-4883-B48B-1D4EDB2F0E9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0DC0EC46-2230-4728-856D-F3531112101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8" y="643467"/>
            <a:ext cx="10905066" cy="5562249"/>
          </a:xfrm>
          <a:custGeom>
            <a:avLst/>
            <a:gdLst>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257007 w 11243827"/>
              <a:gd name="connsiteY57" fmla="*/ 553718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8506 w 11243827"/>
              <a:gd name="connsiteY105" fmla="*/ 5632788 h 5641173"/>
              <a:gd name="connsiteX106" fmla="*/ 7912803 w 11243827"/>
              <a:gd name="connsiteY106" fmla="*/ 5629702 h 5641173"/>
              <a:gd name="connsiteX107" fmla="*/ 7890915 w 11243827"/>
              <a:gd name="connsiteY107" fmla="*/ 5612272 h 5641173"/>
              <a:gd name="connsiteX108" fmla="*/ 7727691 w 11243827"/>
              <a:gd name="connsiteY108" fmla="*/ 5621064 h 5641173"/>
              <a:gd name="connsiteX109" fmla="*/ 7685998 w 11243827"/>
              <a:gd name="connsiteY109" fmla="*/ 5615564 h 5641173"/>
              <a:gd name="connsiteX110" fmla="*/ 7649302 w 11243827"/>
              <a:gd name="connsiteY110" fmla="*/ 5626541 h 5641173"/>
              <a:gd name="connsiteX111" fmla="*/ 7634083 w 11243827"/>
              <a:gd name="connsiteY111" fmla="*/ 5620862 h 5641173"/>
              <a:gd name="connsiteX112" fmla="*/ 7631455 w 11243827"/>
              <a:gd name="connsiteY112" fmla="*/ 5619708 h 5641173"/>
              <a:gd name="connsiteX113" fmla="*/ 7620952 w 11243827"/>
              <a:gd name="connsiteY113" fmla="*/ 5618872 h 5641173"/>
              <a:gd name="connsiteX114" fmla="*/ 7617992 w 11243827"/>
              <a:gd name="connsiteY114" fmla="*/ 5613914 h 5641173"/>
              <a:gd name="connsiteX115" fmla="*/ 7602182 w 11243827"/>
              <a:gd name="connsiteY115" fmla="*/ 5609271 h 5641173"/>
              <a:gd name="connsiteX116" fmla="*/ 7582847 w 11243827"/>
              <a:gd name="connsiteY116" fmla="*/ 5609047 h 5641173"/>
              <a:gd name="connsiteX117" fmla="*/ 7514158 w 11243827"/>
              <a:gd name="connsiteY117" fmla="*/ 5607737 h 5641173"/>
              <a:gd name="connsiteX118" fmla="*/ 7502955 w 11243827"/>
              <a:gd name="connsiteY118" fmla="*/ 5610415 h 5641173"/>
              <a:gd name="connsiteX119" fmla="*/ 7466391 w 11243827"/>
              <a:gd name="connsiteY119" fmla="*/ 5605949 h 5641173"/>
              <a:gd name="connsiteX120" fmla="*/ 7433806 w 11243827"/>
              <a:gd name="connsiteY120" fmla="*/ 5604945 h 5641173"/>
              <a:gd name="connsiteX121" fmla="*/ 7412693 w 11243827"/>
              <a:gd name="connsiteY121" fmla="*/ 5607075 h 5641173"/>
              <a:gd name="connsiteX122" fmla="*/ 7407159 w 11243827"/>
              <a:gd name="connsiteY122" fmla="*/ 5605310 h 5641173"/>
              <a:gd name="connsiteX123" fmla="*/ 7385900 w 11243827"/>
              <a:gd name="connsiteY123" fmla="*/ 5604171 h 5641173"/>
              <a:gd name="connsiteX124" fmla="*/ 7375071 w 11243827"/>
              <a:gd name="connsiteY124" fmla="*/ 5606788 h 5641173"/>
              <a:gd name="connsiteX125" fmla="*/ 7364382 w 11243827"/>
              <a:gd name="connsiteY125" fmla="*/ 5600762 h 5641173"/>
              <a:gd name="connsiteX126" fmla="*/ 7361770 w 11243827"/>
              <a:gd name="connsiteY126" fmla="*/ 5596347 h 5641173"/>
              <a:gd name="connsiteX127" fmla="*/ 7346641 w 11243827"/>
              <a:gd name="connsiteY127" fmla="*/ 5598329 h 5641173"/>
              <a:gd name="connsiteX128" fmla="*/ 7334238 w 11243827"/>
              <a:gd name="connsiteY128" fmla="*/ 5594014 h 5641173"/>
              <a:gd name="connsiteX129" fmla="*/ 7323426 w 11243827"/>
              <a:gd name="connsiteY129" fmla="*/ 5596835 h 5641173"/>
              <a:gd name="connsiteX130" fmla="*/ 7318938 w 11243827"/>
              <a:gd name="connsiteY130" fmla="*/ 5596200 h 5641173"/>
              <a:gd name="connsiteX131" fmla="*/ 7307784 w 11243827"/>
              <a:gd name="connsiteY131" fmla="*/ 5594065 h 5641173"/>
              <a:gd name="connsiteX132" fmla="*/ 7288540 w 11243827"/>
              <a:gd name="connsiteY132" fmla="*/ 5589320 h 5641173"/>
              <a:gd name="connsiteX133" fmla="*/ 7282537 w 11243827"/>
              <a:gd name="connsiteY133" fmla="*/ 5588660 h 5641173"/>
              <a:gd name="connsiteX134" fmla="*/ 7269466 w 11243827"/>
              <a:gd name="connsiteY134" fmla="*/ 5581404 h 5641173"/>
              <a:gd name="connsiteX135" fmla="*/ 7244165 w 11243827"/>
              <a:gd name="connsiteY135" fmla="*/ 5575200 h 5641173"/>
              <a:gd name="connsiteX136" fmla="*/ 7199619 w 11243827"/>
              <a:gd name="connsiteY136" fmla="*/ 5553550 h 5641173"/>
              <a:gd name="connsiteX137" fmla="*/ 7173434 w 11243827"/>
              <a:gd name="connsiteY137" fmla="*/ 5543219 h 5641173"/>
              <a:gd name="connsiteX138" fmla="*/ 7155718 w 11243827"/>
              <a:gd name="connsiteY138" fmla="*/ 5533697 h 5641173"/>
              <a:gd name="connsiteX139" fmla="*/ 7103430 w 11243827"/>
              <a:gd name="connsiteY139" fmla="*/ 5520249 h 5641173"/>
              <a:gd name="connsiteX140" fmla="*/ 7013746 w 11243827"/>
              <a:gd name="connsiteY140" fmla="*/ 5502470 h 5641173"/>
              <a:gd name="connsiteX141" fmla="*/ 6995379 w 11243827"/>
              <a:gd name="connsiteY141" fmla="*/ 5497693 h 5641173"/>
              <a:gd name="connsiteX142" fmla="*/ 6982475 w 11243827"/>
              <a:gd name="connsiteY142" fmla="*/ 5489641 h 5641173"/>
              <a:gd name="connsiteX143" fmla="*/ 6981994 w 11243827"/>
              <a:gd name="connsiteY143" fmla="*/ 5484335 h 5641173"/>
              <a:gd name="connsiteX144" fmla="*/ 6972355 w 11243827"/>
              <a:gd name="connsiteY144" fmla="*/ 5481074 h 5641173"/>
              <a:gd name="connsiteX145" fmla="*/ 6970394 w 11243827"/>
              <a:gd name="connsiteY145" fmla="*/ 5479383 h 5641173"/>
              <a:gd name="connsiteX146" fmla="*/ 6958543 w 11243827"/>
              <a:gd name="connsiteY146" fmla="*/ 5470507 h 5641173"/>
              <a:gd name="connsiteX147" fmla="*/ 6918276 w 11243827"/>
              <a:gd name="connsiteY147" fmla="*/ 5472034 h 5641173"/>
              <a:gd name="connsiteX148" fmla="*/ 6881046 w 11243827"/>
              <a:gd name="connsiteY148" fmla="*/ 5457070 h 5641173"/>
              <a:gd name="connsiteX149" fmla="*/ 6720917 w 11243827"/>
              <a:gd name="connsiteY149" fmla="*/ 5426664 h 5641173"/>
              <a:gd name="connsiteX150" fmla="*/ 6724964 w 11243827"/>
              <a:gd name="connsiteY150" fmla="*/ 5414071 h 5641173"/>
              <a:gd name="connsiteX151" fmla="*/ 6717823 w 11243827"/>
              <a:gd name="connsiteY151" fmla="*/ 5410317 h 5641173"/>
              <a:gd name="connsiteX152" fmla="*/ 6660723 w 11243827"/>
              <a:gd name="connsiteY152" fmla="*/ 5408304 h 5641173"/>
              <a:gd name="connsiteX153" fmla="*/ 6532914 w 11243827"/>
              <a:gd name="connsiteY153" fmla="*/ 5431205 h 5641173"/>
              <a:gd name="connsiteX154" fmla="*/ 6317327 w 11243827"/>
              <a:gd name="connsiteY154" fmla="*/ 5481889 h 5641173"/>
              <a:gd name="connsiteX155" fmla="*/ 6196243 w 11243827"/>
              <a:gd name="connsiteY155" fmla="*/ 5515042 h 5641173"/>
              <a:gd name="connsiteX156" fmla="*/ 6099124 w 11243827"/>
              <a:gd name="connsiteY156" fmla="*/ 5516848 h 5641173"/>
              <a:gd name="connsiteX157" fmla="*/ 6016077 w 11243827"/>
              <a:gd name="connsiteY157" fmla="*/ 5528642 h 5641173"/>
              <a:gd name="connsiteX158" fmla="*/ 6004389 w 11243827"/>
              <a:gd name="connsiteY158" fmla="*/ 5531206 h 5641173"/>
              <a:gd name="connsiteX159" fmla="*/ 5933945 w 11243827"/>
              <a:gd name="connsiteY159" fmla="*/ 5538840 h 5641173"/>
              <a:gd name="connsiteX160" fmla="*/ 5883936 w 11243827"/>
              <a:gd name="connsiteY160" fmla="*/ 5553807 h 5641173"/>
              <a:gd name="connsiteX161" fmla="*/ 5798331 w 11243827"/>
              <a:gd name="connsiteY161" fmla="*/ 5564248 h 5641173"/>
              <a:gd name="connsiteX162" fmla="*/ 5712738 w 11243827"/>
              <a:gd name="connsiteY162" fmla="*/ 5573120 h 5641173"/>
              <a:gd name="connsiteX163" fmla="*/ 5681342 w 11243827"/>
              <a:gd name="connsiteY163" fmla="*/ 5575621 h 5641173"/>
              <a:gd name="connsiteX164" fmla="*/ 5627167 w 11243827"/>
              <a:gd name="connsiteY164" fmla="*/ 5583215 h 5641173"/>
              <a:gd name="connsiteX165" fmla="*/ 5591414 w 11243827"/>
              <a:gd name="connsiteY165" fmla="*/ 5587695 h 5641173"/>
              <a:gd name="connsiteX166" fmla="*/ 5583028 w 11243827"/>
              <a:gd name="connsiteY166" fmla="*/ 5580877 h 5641173"/>
              <a:gd name="connsiteX167" fmla="*/ 5549426 w 11243827"/>
              <a:gd name="connsiteY167" fmla="*/ 5582858 h 5641173"/>
              <a:gd name="connsiteX168" fmla="*/ 5519999 w 11243827"/>
              <a:gd name="connsiteY168" fmla="*/ 5592246 h 5641173"/>
              <a:gd name="connsiteX169" fmla="*/ 5480028 w 11243827"/>
              <a:gd name="connsiteY169" fmla="*/ 5597282 h 5641173"/>
              <a:gd name="connsiteX170" fmla="*/ 5456175 w 11243827"/>
              <a:gd name="connsiteY170" fmla="*/ 5600371 h 5641173"/>
              <a:gd name="connsiteX171" fmla="*/ 5388463 w 11243827"/>
              <a:gd name="connsiteY171" fmla="*/ 5602638 h 5641173"/>
              <a:gd name="connsiteX172" fmla="*/ 5265898 w 11243827"/>
              <a:gd name="connsiteY172" fmla="*/ 5591830 h 5641173"/>
              <a:gd name="connsiteX173" fmla="*/ 5231231 w 11243827"/>
              <a:gd name="connsiteY173" fmla="*/ 5592790 h 5641173"/>
              <a:gd name="connsiteX174" fmla="*/ 5226996 w 11243827"/>
              <a:gd name="connsiteY174" fmla="*/ 5595040 h 5641173"/>
              <a:gd name="connsiteX175" fmla="*/ 5175988 w 11243827"/>
              <a:gd name="connsiteY175" fmla="*/ 5588131 h 5641173"/>
              <a:gd name="connsiteX176" fmla="*/ 5107470 w 11243827"/>
              <a:gd name="connsiteY176" fmla="*/ 5594771 h 5641173"/>
              <a:gd name="connsiteX177" fmla="*/ 5027868 w 11243827"/>
              <a:gd name="connsiteY177" fmla="*/ 5605624 h 5641173"/>
              <a:gd name="connsiteX178" fmla="*/ 5007324 w 11243827"/>
              <a:gd name="connsiteY178" fmla="*/ 5609209 h 5641173"/>
              <a:gd name="connsiteX179" fmla="*/ 4952559 w 11243827"/>
              <a:gd name="connsiteY179" fmla="*/ 5611402 h 5641173"/>
              <a:gd name="connsiteX180" fmla="*/ 4826081 w 11243827"/>
              <a:gd name="connsiteY180" fmla="*/ 5616191 h 5641173"/>
              <a:gd name="connsiteX181" fmla="*/ 4823501 w 11243827"/>
              <a:gd name="connsiteY181" fmla="*/ 5619174 h 5641173"/>
              <a:gd name="connsiteX182" fmla="*/ 4813093 w 11243827"/>
              <a:gd name="connsiteY182" fmla="*/ 5620026 h 5641173"/>
              <a:gd name="connsiteX183" fmla="*/ 4810563 w 11243827"/>
              <a:gd name="connsiteY183" fmla="*/ 5620787 h 5641173"/>
              <a:gd name="connsiteX184" fmla="*/ 4795818 w 11243827"/>
              <a:gd name="connsiteY184" fmla="*/ 5624618 h 5641173"/>
              <a:gd name="connsiteX185" fmla="*/ 4758404 w 11243827"/>
              <a:gd name="connsiteY185" fmla="*/ 5619510 h 5641173"/>
              <a:gd name="connsiteX186" fmla="*/ 4717254 w 11243827"/>
              <a:gd name="connsiteY186" fmla="*/ 5624155 h 5641173"/>
              <a:gd name="connsiteX187" fmla="*/ 4591958 w 11243827"/>
              <a:gd name="connsiteY187" fmla="*/ 5624710 h 5641173"/>
              <a:gd name="connsiteX188" fmla="*/ 4476215 w 11243827"/>
              <a:gd name="connsiteY188" fmla="*/ 5628210 h 5641173"/>
              <a:gd name="connsiteX189" fmla="*/ 4425193 w 11243827"/>
              <a:gd name="connsiteY189" fmla="*/ 5627414 h 5641173"/>
              <a:gd name="connsiteX190" fmla="*/ 4383866 w 11243827"/>
              <a:gd name="connsiteY190" fmla="*/ 5626546 h 5641173"/>
              <a:gd name="connsiteX191" fmla="*/ 4385596 w 11243827"/>
              <a:gd name="connsiteY191" fmla="*/ 5634646 h 5641173"/>
              <a:gd name="connsiteX192" fmla="*/ 4360864 w 11243827"/>
              <a:gd name="connsiteY192" fmla="*/ 5641173 h 5641173"/>
              <a:gd name="connsiteX193" fmla="*/ 4328321 w 11243827"/>
              <a:gd name="connsiteY193" fmla="*/ 5626332 h 5641173"/>
              <a:gd name="connsiteX194" fmla="*/ 4309842 w 11243827"/>
              <a:gd name="connsiteY194" fmla="*/ 5626471 h 5641173"/>
              <a:gd name="connsiteX195" fmla="*/ 4277424 w 11243827"/>
              <a:gd name="connsiteY195" fmla="*/ 5631598 h 5641173"/>
              <a:gd name="connsiteX196" fmla="*/ 4266627 w 11243827"/>
              <a:gd name="connsiteY196" fmla="*/ 5633969 h 5641173"/>
              <a:gd name="connsiteX197" fmla="*/ 4185525 w 11243827"/>
              <a:gd name="connsiteY197" fmla="*/ 5617508 h 5641173"/>
              <a:gd name="connsiteX198" fmla="*/ 4177617 w 11243827"/>
              <a:gd name="connsiteY198" fmla="*/ 5610903 h 5641173"/>
              <a:gd name="connsiteX199" fmla="*/ 4136948 w 11243827"/>
              <a:gd name="connsiteY199" fmla="*/ 5608031 h 5641173"/>
              <a:gd name="connsiteX200" fmla="*/ 4132323 w 11243827"/>
              <a:gd name="connsiteY200" fmla="*/ 5609784 h 5641173"/>
              <a:gd name="connsiteX201" fmla="*/ 4098620 w 11243827"/>
              <a:gd name="connsiteY201" fmla="*/ 5599672 h 5641173"/>
              <a:gd name="connsiteX202" fmla="*/ 3963475 w 11243827"/>
              <a:gd name="connsiteY202" fmla="*/ 5581841 h 5641173"/>
              <a:gd name="connsiteX203" fmla="*/ 3703613 w 11243827"/>
              <a:gd name="connsiteY203" fmla="*/ 5572482 h 5641173"/>
              <a:gd name="connsiteX204" fmla="*/ 3432987 w 11243827"/>
              <a:gd name="connsiteY204" fmla="*/ 5545768 h 5641173"/>
              <a:gd name="connsiteX205" fmla="*/ 3176381 w 11243827"/>
              <a:gd name="connsiteY205" fmla="*/ 5556110 h 5641173"/>
              <a:gd name="connsiteX206" fmla="*/ 2710156 w 11243827"/>
              <a:gd name="connsiteY206" fmla="*/ 5527517 h 5641173"/>
              <a:gd name="connsiteX207" fmla="*/ 2550206 w 11243827"/>
              <a:gd name="connsiteY207" fmla="*/ 5524958 h 5641173"/>
              <a:gd name="connsiteX208" fmla="*/ 2443041 w 11243827"/>
              <a:gd name="connsiteY208" fmla="*/ 5523990 h 5641173"/>
              <a:gd name="connsiteX209" fmla="*/ 2435613 w 11243827"/>
              <a:gd name="connsiteY209" fmla="*/ 5526704 h 5641173"/>
              <a:gd name="connsiteX210" fmla="*/ 2405682 w 11243827"/>
              <a:gd name="connsiteY210" fmla="*/ 5528307 h 5641173"/>
              <a:gd name="connsiteX211" fmla="*/ 2397487 w 11243827"/>
              <a:gd name="connsiteY211" fmla="*/ 5540337 h 5641173"/>
              <a:gd name="connsiteX212" fmla="*/ 2297454 w 11243827"/>
              <a:gd name="connsiteY212" fmla="*/ 5550765 h 5641173"/>
              <a:gd name="connsiteX213" fmla="*/ 2056700 w 11243827"/>
              <a:gd name="connsiteY213" fmla="*/ 5555489 h 5641173"/>
              <a:gd name="connsiteX214" fmla="*/ 1878530 w 11243827"/>
              <a:gd name="connsiteY214" fmla="*/ 5535330 h 5641173"/>
              <a:gd name="connsiteX215" fmla="*/ 1859292 w 11243827"/>
              <a:gd name="connsiteY215" fmla="*/ 5535461 h 5641173"/>
              <a:gd name="connsiteX216" fmla="*/ 1835626 w 11243827"/>
              <a:gd name="connsiteY216" fmla="*/ 5533793 h 5641173"/>
              <a:gd name="connsiteX217" fmla="*/ 1798939 w 11243827"/>
              <a:gd name="connsiteY217" fmla="*/ 5540285 h 5641173"/>
              <a:gd name="connsiteX218" fmla="*/ 1779046 w 11243827"/>
              <a:gd name="connsiteY218" fmla="*/ 5549949 h 5641173"/>
              <a:gd name="connsiteX219" fmla="*/ 1772421 w 11243827"/>
              <a:gd name="connsiteY219" fmla="*/ 5549018 h 5641173"/>
              <a:gd name="connsiteX220" fmla="*/ 1772052 w 11243827"/>
              <a:gd name="connsiteY220" fmla="*/ 5545689 h 5641173"/>
              <a:gd name="connsiteX221" fmla="*/ 1711543 w 11243827"/>
              <a:gd name="connsiteY221" fmla="*/ 5534558 h 5641173"/>
              <a:gd name="connsiteX222" fmla="*/ 1698891 w 11243827"/>
              <a:gd name="connsiteY222" fmla="*/ 5513187 h 5641173"/>
              <a:gd name="connsiteX223" fmla="*/ 1538763 w 11243827"/>
              <a:gd name="connsiteY223" fmla="*/ 5482781 h 5641173"/>
              <a:gd name="connsiteX224" fmla="*/ 1501533 w 11243827"/>
              <a:gd name="connsiteY224" fmla="*/ 5467817 h 5641173"/>
              <a:gd name="connsiteX225" fmla="*/ 1461266 w 11243827"/>
              <a:gd name="connsiteY225" fmla="*/ 5469343 h 5641173"/>
              <a:gd name="connsiteX226" fmla="*/ 1449415 w 11243827"/>
              <a:gd name="connsiteY226" fmla="*/ 5460467 h 5641173"/>
              <a:gd name="connsiteX227" fmla="*/ 1447454 w 11243827"/>
              <a:gd name="connsiteY227" fmla="*/ 5458776 h 5641173"/>
              <a:gd name="connsiteX228" fmla="*/ 1437814 w 11243827"/>
              <a:gd name="connsiteY228" fmla="*/ 5455515 h 5641173"/>
              <a:gd name="connsiteX229" fmla="*/ 1437334 w 11243827"/>
              <a:gd name="connsiteY229" fmla="*/ 5450209 h 5641173"/>
              <a:gd name="connsiteX230" fmla="*/ 1424429 w 11243827"/>
              <a:gd name="connsiteY230" fmla="*/ 5442157 h 5641173"/>
              <a:gd name="connsiteX231" fmla="*/ 1406063 w 11243827"/>
              <a:gd name="connsiteY231" fmla="*/ 5437380 h 5641173"/>
              <a:gd name="connsiteX232" fmla="*/ 1316379 w 11243827"/>
              <a:gd name="connsiteY232" fmla="*/ 5419601 h 5641173"/>
              <a:gd name="connsiteX233" fmla="*/ 1264090 w 11243827"/>
              <a:gd name="connsiteY233" fmla="*/ 5406153 h 5641173"/>
              <a:gd name="connsiteX234" fmla="*/ 1246374 w 11243827"/>
              <a:gd name="connsiteY234" fmla="*/ 5396631 h 5641173"/>
              <a:gd name="connsiteX235" fmla="*/ 1220190 w 11243827"/>
              <a:gd name="connsiteY235" fmla="*/ 5386301 h 5641173"/>
              <a:gd name="connsiteX236" fmla="*/ 1175643 w 11243827"/>
              <a:gd name="connsiteY236" fmla="*/ 5364651 h 5641173"/>
              <a:gd name="connsiteX237" fmla="*/ 1150342 w 11243827"/>
              <a:gd name="connsiteY237" fmla="*/ 5358447 h 5641173"/>
              <a:gd name="connsiteX238" fmla="*/ 1137272 w 11243827"/>
              <a:gd name="connsiteY238" fmla="*/ 5351191 h 5641173"/>
              <a:gd name="connsiteX239" fmla="*/ 1131268 w 11243827"/>
              <a:gd name="connsiteY239" fmla="*/ 5350530 h 5641173"/>
              <a:gd name="connsiteX240" fmla="*/ 1112024 w 11243827"/>
              <a:gd name="connsiteY240" fmla="*/ 5345786 h 5641173"/>
              <a:gd name="connsiteX241" fmla="*/ 1100870 w 11243827"/>
              <a:gd name="connsiteY241" fmla="*/ 5343651 h 5641173"/>
              <a:gd name="connsiteX242" fmla="*/ 1096383 w 11243827"/>
              <a:gd name="connsiteY242" fmla="*/ 5343015 h 5641173"/>
              <a:gd name="connsiteX243" fmla="*/ 1085571 w 11243827"/>
              <a:gd name="connsiteY243" fmla="*/ 5345836 h 5641173"/>
              <a:gd name="connsiteX244" fmla="*/ 1073168 w 11243827"/>
              <a:gd name="connsiteY244" fmla="*/ 5341521 h 5641173"/>
              <a:gd name="connsiteX245" fmla="*/ 1058039 w 11243827"/>
              <a:gd name="connsiteY245" fmla="*/ 5343504 h 5641173"/>
              <a:gd name="connsiteX246" fmla="*/ 1055426 w 11243827"/>
              <a:gd name="connsiteY246" fmla="*/ 5339088 h 5641173"/>
              <a:gd name="connsiteX247" fmla="*/ 1044738 w 11243827"/>
              <a:gd name="connsiteY247" fmla="*/ 5333063 h 5641173"/>
              <a:gd name="connsiteX248" fmla="*/ 1033909 w 11243827"/>
              <a:gd name="connsiteY248" fmla="*/ 5335680 h 5641173"/>
              <a:gd name="connsiteX249" fmla="*/ 1012649 w 11243827"/>
              <a:gd name="connsiteY249" fmla="*/ 5334541 h 5641173"/>
              <a:gd name="connsiteX250" fmla="*/ 1007115 w 11243827"/>
              <a:gd name="connsiteY250" fmla="*/ 5332775 h 5641173"/>
              <a:gd name="connsiteX251" fmla="*/ 986002 w 11243827"/>
              <a:gd name="connsiteY251" fmla="*/ 5334906 h 5641173"/>
              <a:gd name="connsiteX252" fmla="*/ 953418 w 11243827"/>
              <a:gd name="connsiteY252" fmla="*/ 5333901 h 5641173"/>
              <a:gd name="connsiteX253" fmla="*/ 916854 w 11243827"/>
              <a:gd name="connsiteY253" fmla="*/ 5329435 h 5641173"/>
              <a:gd name="connsiteX254" fmla="*/ 905651 w 11243827"/>
              <a:gd name="connsiteY254" fmla="*/ 5332114 h 5641173"/>
              <a:gd name="connsiteX255" fmla="*/ 836961 w 11243827"/>
              <a:gd name="connsiteY255" fmla="*/ 5330803 h 5641173"/>
              <a:gd name="connsiteX256" fmla="*/ 817627 w 11243827"/>
              <a:gd name="connsiteY256" fmla="*/ 5330580 h 5641173"/>
              <a:gd name="connsiteX257" fmla="*/ 801817 w 11243827"/>
              <a:gd name="connsiteY257" fmla="*/ 5325937 h 5641173"/>
              <a:gd name="connsiteX258" fmla="*/ 798857 w 11243827"/>
              <a:gd name="connsiteY258" fmla="*/ 5320979 h 5641173"/>
              <a:gd name="connsiteX259" fmla="*/ 788354 w 11243827"/>
              <a:gd name="connsiteY259" fmla="*/ 5320143 h 5641173"/>
              <a:gd name="connsiteX260" fmla="*/ 785726 w 11243827"/>
              <a:gd name="connsiteY260" fmla="*/ 5318989 h 5641173"/>
              <a:gd name="connsiteX261" fmla="*/ 770507 w 11243827"/>
              <a:gd name="connsiteY261" fmla="*/ 5313309 h 5641173"/>
              <a:gd name="connsiteX262" fmla="*/ 733810 w 11243827"/>
              <a:gd name="connsiteY262" fmla="*/ 5324286 h 5641173"/>
              <a:gd name="connsiteX263" fmla="*/ 692117 w 11243827"/>
              <a:gd name="connsiteY263" fmla="*/ 5318786 h 5641173"/>
              <a:gd name="connsiteX264" fmla="*/ 528894 w 11243827"/>
              <a:gd name="connsiteY264" fmla="*/ 5327578 h 5641173"/>
              <a:gd name="connsiteX265" fmla="*/ 507005 w 11243827"/>
              <a:gd name="connsiteY265" fmla="*/ 5310149 h 5641173"/>
              <a:gd name="connsiteX266" fmla="*/ 441302 w 11243827"/>
              <a:gd name="connsiteY266" fmla="*/ 5307062 h 5641173"/>
              <a:gd name="connsiteX267" fmla="*/ 336819 w 11243827"/>
              <a:gd name="connsiteY267" fmla="*/ 5336690 h 5641173"/>
              <a:gd name="connsiteX268" fmla="*/ 215763 w 11243827"/>
              <a:gd name="connsiteY268" fmla="*/ 5332575 h 5641173"/>
              <a:gd name="connsiteX269" fmla="*/ 205927 w 11243827"/>
              <a:gd name="connsiteY269" fmla="*/ 5339672 h 5641173"/>
              <a:gd name="connsiteX270" fmla="*/ 194189 w 11243827"/>
              <a:gd name="connsiteY270" fmla="*/ 5343588 h 5641173"/>
              <a:gd name="connsiteX271" fmla="*/ 192552 w 11243827"/>
              <a:gd name="connsiteY271" fmla="*/ 5342845 h 5641173"/>
              <a:gd name="connsiteX272" fmla="*/ 178320 w 11243827"/>
              <a:gd name="connsiteY272" fmla="*/ 5343766 h 5641173"/>
              <a:gd name="connsiteX273" fmla="*/ 175596 w 11243827"/>
              <a:gd name="connsiteY273" fmla="*/ 5346411 h 5641173"/>
              <a:gd name="connsiteX274" fmla="*/ 165951 w 11243827"/>
              <a:gd name="connsiteY274" fmla="*/ 5347808 h 5641173"/>
              <a:gd name="connsiteX275" fmla="*/ 147287 w 11243827"/>
              <a:gd name="connsiteY275" fmla="*/ 5352625 h 5641173"/>
              <a:gd name="connsiteX276" fmla="*/ 143484 w 11243827"/>
              <a:gd name="connsiteY276" fmla="*/ 5351591 h 5641173"/>
              <a:gd name="connsiteX277" fmla="*/ 114847 w 11243827"/>
              <a:gd name="connsiteY277" fmla="*/ 5355844 h 5641173"/>
              <a:gd name="connsiteX278" fmla="*/ 114306 w 11243827"/>
              <a:gd name="connsiteY278" fmla="*/ 5354983 h 5641173"/>
              <a:gd name="connsiteX279" fmla="*/ 105588 w 11243827"/>
              <a:gd name="connsiteY279" fmla="*/ 5352169 h 5641173"/>
              <a:gd name="connsiteX280" fmla="*/ 89264 w 11243827"/>
              <a:gd name="connsiteY280" fmla="*/ 5348886 h 5641173"/>
              <a:gd name="connsiteX281" fmla="*/ 49794 w 11243827"/>
              <a:gd name="connsiteY281" fmla="*/ 5329950 h 5641173"/>
              <a:gd name="connsiteX282" fmla="*/ 19924 w 11243827"/>
              <a:gd name="connsiteY282" fmla="*/ 5334282 h 5641173"/>
              <a:gd name="connsiteX283" fmla="*/ 13819 w 11243827"/>
              <a:gd name="connsiteY283" fmla="*/ 5334653 h 5641173"/>
              <a:gd name="connsiteX284" fmla="*/ 13657 w 11243827"/>
              <a:gd name="connsiteY284" fmla="*/ 5334455 h 5641173"/>
              <a:gd name="connsiteX285" fmla="*/ 7139 w 11243827"/>
              <a:gd name="connsiteY285" fmla="*/ 5334438 h 5641173"/>
              <a:gd name="connsiteX286" fmla="*/ 2684 w 11243827"/>
              <a:gd name="connsiteY286" fmla="*/ 5335333 h 5641173"/>
              <a:gd name="connsiteX287" fmla="*/ 0 w 11243827"/>
              <a:gd name="connsiteY287" fmla="*/ 5335496 h 5641173"/>
              <a:gd name="connsiteX288" fmla="*/ 0 w 11243827"/>
              <a:gd name="connsiteY288" fmla="*/ 10592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257007 w 11243827"/>
              <a:gd name="connsiteY57" fmla="*/ 553718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12803 w 11243827"/>
              <a:gd name="connsiteY105" fmla="*/ 5629702 h 5641173"/>
              <a:gd name="connsiteX106" fmla="*/ 7890915 w 11243827"/>
              <a:gd name="connsiteY106" fmla="*/ 5612272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20917 w 11243827"/>
              <a:gd name="connsiteY148" fmla="*/ 5426664 h 5641173"/>
              <a:gd name="connsiteX149" fmla="*/ 6724964 w 11243827"/>
              <a:gd name="connsiteY149" fmla="*/ 5414071 h 5641173"/>
              <a:gd name="connsiteX150" fmla="*/ 6717823 w 11243827"/>
              <a:gd name="connsiteY150" fmla="*/ 5410317 h 5641173"/>
              <a:gd name="connsiteX151" fmla="*/ 6660723 w 11243827"/>
              <a:gd name="connsiteY151" fmla="*/ 5408304 h 5641173"/>
              <a:gd name="connsiteX152" fmla="*/ 6532914 w 11243827"/>
              <a:gd name="connsiteY152" fmla="*/ 5431205 h 5641173"/>
              <a:gd name="connsiteX153" fmla="*/ 6317327 w 11243827"/>
              <a:gd name="connsiteY153" fmla="*/ 5481889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98891 w 11243827"/>
              <a:gd name="connsiteY221" fmla="*/ 551318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28894 w 11243827"/>
              <a:gd name="connsiteY263" fmla="*/ 5327578 h 5641173"/>
              <a:gd name="connsiteX264" fmla="*/ 507005 w 11243827"/>
              <a:gd name="connsiteY264" fmla="*/ 5310149 h 5641173"/>
              <a:gd name="connsiteX265" fmla="*/ 441302 w 11243827"/>
              <a:gd name="connsiteY265" fmla="*/ 5307062 h 5641173"/>
              <a:gd name="connsiteX266" fmla="*/ 336819 w 11243827"/>
              <a:gd name="connsiteY266" fmla="*/ 5336690 h 5641173"/>
              <a:gd name="connsiteX267" fmla="*/ 215763 w 11243827"/>
              <a:gd name="connsiteY267" fmla="*/ 5332575 h 5641173"/>
              <a:gd name="connsiteX268" fmla="*/ 205927 w 11243827"/>
              <a:gd name="connsiteY268" fmla="*/ 5339672 h 5641173"/>
              <a:gd name="connsiteX269" fmla="*/ 194189 w 11243827"/>
              <a:gd name="connsiteY269" fmla="*/ 5343588 h 5641173"/>
              <a:gd name="connsiteX270" fmla="*/ 192552 w 11243827"/>
              <a:gd name="connsiteY270" fmla="*/ 5342845 h 5641173"/>
              <a:gd name="connsiteX271" fmla="*/ 178320 w 11243827"/>
              <a:gd name="connsiteY271" fmla="*/ 5343766 h 5641173"/>
              <a:gd name="connsiteX272" fmla="*/ 175596 w 11243827"/>
              <a:gd name="connsiteY272" fmla="*/ 5346411 h 5641173"/>
              <a:gd name="connsiteX273" fmla="*/ 165951 w 11243827"/>
              <a:gd name="connsiteY273" fmla="*/ 5347808 h 5641173"/>
              <a:gd name="connsiteX274" fmla="*/ 147287 w 11243827"/>
              <a:gd name="connsiteY274" fmla="*/ 5352625 h 5641173"/>
              <a:gd name="connsiteX275" fmla="*/ 143484 w 11243827"/>
              <a:gd name="connsiteY275" fmla="*/ 5351591 h 5641173"/>
              <a:gd name="connsiteX276" fmla="*/ 114847 w 11243827"/>
              <a:gd name="connsiteY276" fmla="*/ 5355844 h 5641173"/>
              <a:gd name="connsiteX277" fmla="*/ 114306 w 11243827"/>
              <a:gd name="connsiteY277" fmla="*/ 5354983 h 5641173"/>
              <a:gd name="connsiteX278" fmla="*/ 105588 w 11243827"/>
              <a:gd name="connsiteY278" fmla="*/ 5352169 h 5641173"/>
              <a:gd name="connsiteX279" fmla="*/ 89264 w 11243827"/>
              <a:gd name="connsiteY279" fmla="*/ 5348886 h 5641173"/>
              <a:gd name="connsiteX280" fmla="*/ 49794 w 11243827"/>
              <a:gd name="connsiteY280" fmla="*/ 5329950 h 5641173"/>
              <a:gd name="connsiteX281" fmla="*/ 19924 w 11243827"/>
              <a:gd name="connsiteY281" fmla="*/ 5334282 h 5641173"/>
              <a:gd name="connsiteX282" fmla="*/ 13819 w 11243827"/>
              <a:gd name="connsiteY282" fmla="*/ 5334653 h 5641173"/>
              <a:gd name="connsiteX283" fmla="*/ 13657 w 11243827"/>
              <a:gd name="connsiteY283" fmla="*/ 5334455 h 5641173"/>
              <a:gd name="connsiteX284" fmla="*/ 7139 w 11243827"/>
              <a:gd name="connsiteY284" fmla="*/ 5334438 h 5641173"/>
              <a:gd name="connsiteX285" fmla="*/ 2684 w 11243827"/>
              <a:gd name="connsiteY285" fmla="*/ 5335333 h 5641173"/>
              <a:gd name="connsiteX286" fmla="*/ 0 w 11243827"/>
              <a:gd name="connsiteY286" fmla="*/ 5335496 h 5641173"/>
              <a:gd name="connsiteX287" fmla="*/ 0 w 11243827"/>
              <a:gd name="connsiteY287" fmla="*/ 10592 h 5641173"/>
              <a:gd name="connsiteX288" fmla="*/ 11243827 w 11243827"/>
              <a:gd name="connsiteY288"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257007 w 11243827"/>
              <a:gd name="connsiteY57" fmla="*/ 553718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12803 w 11243827"/>
              <a:gd name="connsiteY105" fmla="*/ 5629702 h 5641173"/>
              <a:gd name="connsiteX106" fmla="*/ 7890915 w 11243827"/>
              <a:gd name="connsiteY106" fmla="*/ 5612272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20917 w 11243827"/>
              <a:gd name="connsiteY148" fmla="*/ 5426664 h 5641173"/>
              <a:gd name="connsiteX149" fmla="*/ 6724964 w 11243827"/>
              <a:gd name="connsiteY149" fmla="*/ 5414071 h 5641173"/>
              <a:gd name="connsiteX150" fmla="*/ 6683286 w 11243827"/>
              <a:gd name="connsiteY150" fmla="*/ 5405383 h 5641173"/>
              <a:gd name="connsiteX151" fmla="*/ 6660723 w 11243827"/>
              <a:gd name="connsiteY151" fmla="*/ 5408304 h 5641173"/>
              <a:gd name="connsiteX152" fmla="*/ 6532914 w 11243827"/>
              <a:gd name="connsiteY152" fmla="*/ 5431205 h 5641173"/>
              <a:gd name="connsiteX153" fmla="*/ 6317327 w 11243827"/>
              <a:gd name="connsiteY153" fmla="*/ 5481889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98891 w 11243827"/>
              <a:gd name="connsiteY221" fmla="*/ 551318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28894 w 11243827"/>
              <a:gd name="connsiteY263" fmla="*/ 5327578 h 5641173"/>
              <a:gd name="connsiteX264" fmla="*/ 507005 w 11243827"/>
              <a:gd name="connsiteY264" fmla="*/ 5310149 h 5641173"/>
              <a:gd name="connsiteX265" fmla="*/ 441302 w 11243827"/>
              <a:gd name="connsiteY265" fmla="*/ 5307062 h 5641173"/>
              <a:gd name="connsiteX266" fmla="*/ 336819 w 11243827"/>
              <a:gd name="connsiteY266" fmla="*/ 5336690 h 5641173"/>
              <a:gd name="connsiteX267" fmla="*/ 215763 w 11243827"/>
              <a:gd name="connsiteY267" fmla="*/ 5332575 h 5641173"/>
              <a:gd name="connsiteX268" fmla="*/ 205927 w 11243827"/>
              <a:gd name="connsiteY268" fmla="*/ 5339672 h 5641173"/>
              <a:gd name="connsiteX269" fmla="*/ 194189 w 11243827"/>
              <a:gd name="connsiteY269" fmla="*/ 5343588 h 5641173"/>
              <a:gd name="connsiteX270" fmla="*/ 192552 w 11243827"/>
              <a:gd name="connsiteY270" fmla="*/ 5342845 h 5641173"/>
              <a:gd name="connsiteX271" fmla="*/ 178320 w 11243827"/>
              <a:gd name="connsiteY271" fmla="*/ 5343766 h 5641173"/>
              <a:gd name="connsiteX272" fmla="*/ 175596 w 11243827"/>
              <a:gd name="connsiteY272" fmla="*/ 5346411 h 5641173"/>
              <a:gd name="connsiteX273" fmla="*/ 165951 w 11243827"/>
              <a:gd name="connsiteY273" fmla="*/ 5347808 h 5641173"/>
              <a:gd name="connsiteX274" fmla="*/ 147287 w 11243827"/>
              <a:gd name="connsiteY274" fmla="*/ 5352625 h 5641173"/>
              <a:gd name="connsiteX275" fmla="*/ 143484 w 11243827"/>
              <a:gd name="connsiteY275" fmla="*/ 5351591 h 5641173"/>
              <a:gd name="connsiteX276" fmla="*/ 114847 w 11243827"/>
              <a:gd name="connsiteY276" fmla="*/ 5355844 h 5641173"/>
              <a:gd name="connsiteX277" fmla="*/ 114306 w 11243827"/>
              <a:gd name="connsiteY277" fmla="*/ 5354983 h 5641173"/>
              <a:gd name="connsiteX278" fmla="*/ 105588 w 11243827"/>
              <a:gd name="connsiteY278" fmla="*/ 5352169 h 5641173"/>
              <a:gd name="connsiteX279" fmla="*/ 89264 w 11243827"/>
              <a:gd name="connsiteY279" fmla="*/ 5348886 h 5641173"/>
              <a:gd name="connsiteX280" fmla="*/ 49794 w 11243827"/>
              <a:gd name="connsiteY280" fmla="*/ 5329950 h 5641173"/>
              <a:gd name="connsiteX281" fmla="*/ 19924 w 11243827"/>
              <a:gd name="connsiteY281" fmla="*/ 5334282 h 5641173"/>
              <a:gd name="connsiteX282" fmla="*/ 13819 w 11243827"/>
              <a:gd name="connsiteY282" fmla="*/ 5334653 h 5641173"/>
              <a:gd name="connsiteX283" fmla="*/ 13657 w 11243827"/>
              <a:gd name="connsiteY283" fmla="*/ 5334455 h 5641173"/>
              <a:gd name="connsiteX284" fmla="*/ 7139 w 11243827"/>
              <a:gd name="connsiteY284" fmla="*/ 5334438 h 5641173"/>
              <a:gd name="connsiteX285" fmla="*/ 2684 w 11243827"/>
              <a:gd name="connsiteY285" fmla="*/ 5335333 h 5641173"/>
              <a:gd name="connsiteX286" fmla="*/ 0 w 11243827"/>
              <a:gd name="connsiteY286" fmla="*/ 5335496 h 5641173"/>
              <a:gd name="connsiteX287" fmla="*/ 0 w 11243827"/>
              <a:gd name="connsiteY287" fmla="*/ 10592 h 5641173"/>
              <a:gd name="connsiteX288" fmla="*/ 11243827 w 11243827"/>
              <a:gd name="connsiteY288"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257007 w 11243827"/>
              <a:gd name="connsiteY57" fmla="*/ 553718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12803 w 11243827"/>
              <a:gd name="connsiteY105" fmla="*/ 5629702 h 5641173"/>
              <a:gd name="connsiteX106" fmla="*/ 7890915 w 11243827"/>
              <a:gd name="connsiteY106" fmla="*/ 5612272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20917 w 11243827"/>
              <a:gd name="connsiteY148" fmla="*/ 5637174 h 5641173"/>
              <a:gd name="connsiteX149" fmla="*/ 6724964 w 11243827"/>
              <a:gd name="connsiteY149" fmla="*/ 5414071 h 5641173"/>
              <a:gd name="connsiteX150" fmla="*/ 6683286 w 11243827"/>
              <a:gd name="connsiteY150" fmla="*/ 5405383 h 5641173"/>
              <a:gd name="connsiteX151" fmla="*/ 6660723 w 11243827"/>
              <a:gd name="connsiteY151" fmla="*/ 5408304 h 5641173"/>
              <a:gd name="connsiteX152" fmla="*/ 6532914 w 11243827"/>
              <a:gd name="connsiteY152" fmla="*/ 5431205 h 5641173"/>
              <a:gd name="connsiteX153" fmla="*/ 6317327 w 11243827"/>
              <a:gd name="connsiteY153" fmla="*/ 5481889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98891 w 11243827"/>
              <a:gd name="connsiteY221" fmla="*/ 551318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28894 w 11243827"/>
              <a:gd name="connsiteY263" fmla="*/ 5327578 h 5641173"/>
              <a:gd name="connsiteX264" fmla="*/ 507005 w 11243827"/>
              <a:gd name="connsiteY264" fmla="*/ 5310149 h 5641173"/>
              <a:gd name="connsiteX265" fmla="*/ 441302 w 11243827"/>
              <a:gd name="connsiteY265" fmla="*/ 5307062 h 5641173"/>
              <a:gd name="connsiteX266" fmla="*/ 336819 w 11243827"/>
              <a:gd name="connsiteY266" fmla="*/ 5336690 h 5641173"/>
              <a:gd name="connsiteX267" fmla="*/ 215763 w 11243827"/>
              <a:gd name="connsiteY267" fmla="*/ 5332575 h 5641173"/>
              <a:gd name="connsiteX268" fmla="*/ 205927 w 11243827"/>
              <a:gd name="connsiteY268" fmla="*/ 5339672 h 5641173"/>
              <a:gd name="connsiteX269" fmla="*/ 194189 w 11243827"/>
              <a:gd name="connsiteY269" fmla="*/ 5343588 h 5641173"/>
              <a:gd name="connsiteX270" fmla="*/ 192552 w 11243827"/>
              <a:gd name="connsiteY270" fmla="*/ 5342845 h 5641173"/>
              <a:gd name="connsiteX271" fmla="*/ 178320 w 11243827"/>
              <a:gd name="connsiteY271" fmla="*/ 5343766 h 5641173"/>
              <a:gd name="connsiteX272" fmla="*/ 175596 w 11243827"/>
              <a:gd name="connsiteY272" fmla="*/ 5346411 h 5641173"/>
              <a:gd name="connsiteX273" fmla="*/ 165951 w 11243827"/>
              <a:gd name="connsiteY273" fmla="*/ 5347808 h 5641173"/>
              <a:gd name="connsiteX274" fmla="*/ 147287 w 11243827"/>
              <a:gd name="connsiteY274" fmla="*/ 5352625 h 5641173"/>
              <a:gd name="connsiteX275" fmla="*/ 143484 w 11243827"/>
              <a:gd name="connsiteY275" fmla="*/ 5351591 h 5641173"/>
              <a:gd name="connsiteX276" fmla="*/ 114847 w 11243827"/>
              <a:gd name="connsiteY276" fmla="*/ 5355844 h 5641173"/>
              <a:gd name="connsiteX277" fmla="*/ 114306 w 11243827"/>
              <a:gd name="connsiteY277" fmla="*/ 5354983 h 5641173"/>
              <a:gd name="connsiteX278" fmla="*/ 105588 w 11243827"/>
              <a:gd name="connsiteY278" fmla="*/ 5352169 h 5641173"/>
              <a:gd name="connsiteX279" fmla="*/ 89264 w 11243827"/>
              <a:gd name="connsiteY279" fmla="*/ 5348886 h 5641173"/>
              <a:gd name="connsiteX280" fmla="*/ 49794 w 11243827"/>
              <a:gd name="connsiteY280" fmla="*/ 5329950 h 5641173"/>
              <a:gd name="connsiteX281" fmla="*/ 19924 w 11243827"/>
              <a:gd name="connsiteY281" fmla="*/ 5334282 h 5641173"/>
              <a:gd name="connsiteX282" fmla="*/ 13819 w 11243827"/>
              <a:gd name="connsiteY282" fmla="*/ 5334653 h 5641173"/>
              <a:gd name="connsiteX283" fmla="*/ 13657 w 11243827"/>
              <a:gd name="connsiteY283" fmla="*/ 5334455 h 5641173"/>
              <a:gd name="connsiteX284" fmla="*/ 7139 w 11243827"/>
              <a:gd name="connsiteY284" fmla="*/ 5334438 h 5641173"/>
              <a:gd name="connsiteX285" fmla="*/ 2684 w 11243827"/>
              <a:gd name="connsiteY285" fmla="*/ 5335333 h 5641173"/>
              <a:gd name="connsiteX286" fmla="*/ 0 w 11243827"/>
              <a:gd name="connsiteY286" fmla="*/ 5335496 h 5641173"/>
              <a:gd name="connsiteX287" fmla="*/ 0 w 11243827"/>
              <a:gd name="connsiteY287" fmla="*/ 10592 h 5641173"/>
              <a:gd name="connsiteX288" fmla="*/ 11243827 w 11243827"/>
              <a:gd name="connsiteY288"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257007 w 11243827"/>
              <a:gd name="connsiteY57" fmla="*/ 553718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12803 w 11243827"/>
              <a:gd name="connsiteY105" fmla="*/ 5629702 h 5641173"/>
              <a:gd name="connsiteX106" fmla="*/ 7890915 w 11243827"/>
              <a:gd name="connsiteY106" fmla="*/ 5612272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804792 w 11243827"/>
              <a:gd name="connsiteY148" fmla="*/ 5439822 h 5641173"/>
              <a:gd name="connsiteX149" fmla="*/ 6724964 w 11243827"/>
              <a:gd name="connsiteY149" fmla="*/ 5414071 h 5641173"/>
              <a:gd name="connsiteX150" fmla="*/ 6683286 w 11243827"/>
              <a:gd name="connsiteY150" fmla="*/ 5405383 h 5641173"/>
              <a:gd name="connsiteX151" fmla="*/ 6660723 w 11243827"/>
              <a:gd name="connsiteY151" fmla="*/ 5408304 h 5641173"/>
              <a:gd name="connsiteX152" fmla="*/ 6532914 w 11243827"/>
              <a:gd name="connsiteY152" fmla="*/ 5431205 h 5641173"/>
              <a:gd name="connsiteX153" fmla="*/ 6317327 w 11243827"/>
              <a:gd name="connsiteY153" fmla="*/ 5481889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98891 w 11243827"/>
              <a:gd name="connsiteY221" fmla="*/ 551318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28894 w 11243827"/>
              <a:gd name="connsiteY263" fmla="*/ 5327578 h 5641173"/>
              <a:gd name="connsiteX264" fmla="*/ 507005 w 11243827"/>
              <a:gd name="connsiteY264" fmla="*/ 5310149 h 5641173"/>
              <a:gd name="connsiteX265" fmla="*/ 441302 w 11243827"/>
              <a:gd name="connsiteY265" fmla="*/ 5307062 h 5641173"/>
              <a:gd name="connsiteX266" fmla="*/ 336819 w 11243827"/>
              <a:gd name="connsiteY266" fmla="*/ 5336690 h 5641173"/>
              <a:gd name="connsiteX267" fmla="*/ 215763 w 11243827"/>
              <a:gd name="connsiteY267" fmla="*/ 5332575 h 5641173"/>
              <a:gd name="connsiteX268" fmla="*/ 205927 w 11243827"/>
              <a:gd name="connsiteY268" fmla="*/ 5339672 h 5641173"/>
              <a:gd name="connsiteX269" fmla="*/ 194189 w 11243827"/>
              <a:gd name="connsiteY269" fmla="*/ 5343588 h 5641173"/>
              <a:gd name="connsiteX270" fmla="*/ 192552 w 11243827"/>
              <a:gd name="connsiteY270" fmla="*/ 5342845 h 5641173"/>
              <a:gd name="connsiteX271" fmla="*/ 178320 w 11243827"/>
              <a:gd name="connsiteY271" fmla="*/ 5343766 h 5641173"/>
              <a:gd name="connsiteX272" fmla="*/ 175596 w 11243827"/>
              <a:gd name="connsiteY272" fmla="*/ 5346411 h 5641173"/>
              <a:gd name="connsiteX273" fmla="*/ 165951 w 11243827"/>
              <a:gd name="connsiteY273" fmla="*/ 5347808 h 5641173"/>
              <a:gd name="connsiteX274" fmla="*/ 147287 w 11243827"/>
              <a:gd name="connsiteY274" fmla="*/ 5352625 h 5641173"/>
              <a:gd name="connsiteX275" fmla="*/ 143484 w 11243827"/>
              <a:gd name="connsiteY275" fmla="*/ 5351591 h 5641173"/>
              <a:gd name="connsiteX276" fmla="*/ 114847 w 11243827"/>
              <a:gd name="connsiteY276" fmla="*/ 5355844 h 5641173"/>
              <a:gd name="connsiteX277" fmla="*/ 114306 w 11243827"/>
              <a:gd name="connsiteY277" fmla="*/ 5354983 h 5641173"/>
              <a:gd name="connsiteX278" fmla="*/ 105588 w 11243827"/>
              <a:gd name="connsiteY278" fmla="*/ 5352169 h 5641173"/>
              <a:gd name="connsiteX279" fmla="*/ 89264 w 11243827"/>
              <a:gd name="connsiteY279" fmla="*/ 5348886 h 5641173"/>
              <a:gd name="connsiteX280" fmla="*/ 49794 w 11243827"/>
              <a:gd name="connsiteY280" fmla="*/ 5329950 h 5641173"/>
              <a:gd name="connsiteX281" fmla="*/ 19924 w 11243827"/>
              <a:gd name="connsiteY281" fmla="*/ 5334282 h 5641173"/>
              <a:gd name="connsiteX282" fmla="*/ 13819 w 11243827"/>
              <a:gd name="connsiteY282" fmla="*/ 5334653 h 5641173"/>
              <a:gd name="connsiteX283" fmla="*/ 13657 w 11243827"/>
              <a:gd name="connsiteY283" fmla="*/ 5334455 h 5641173"/>
              <a:gd name="connsiteX284" fmla="*/ 7139 w 11243827"/>
              <a:gd name="connsiteY284" fmla="*/ 5334438 h 5641173"/>
              <a:gd name="connsiteX285" fmla="*/ 2684 w 11243827"/>
              <a:gd name="connsiteY285" fmla="*/ 5335333 h 5641173"/>
              <a:gd name="connsiteX286" fmla="*/ 0 w 11243827"/>
              <a:gd name="connsiteY286" fmla="*/ 5335496 h 5641173"/>
              <a:gd name="connsiteX287" fmla="*/ 0 w 11243827"/>
              <a:gd name="connsiteY287" fmla="*/ 10592 h 5641173"/>
              <a:gd name="connsiteX288" fmla="*/ 11243827 w 11243827"/>
              <a:gd name="connsiteY288"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257007 w 11243827"/>
              <a:gd name="connsiteY57" fmla="*/ 553718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12803 w 11243827"/>
              <a:gd name="connsiteY105" fmla="*/ 5629702 h 5641173"/>
              <a:gd name="connsiteX106" fmla="*/ 7890915 w 11243827"/>
              <a:gd name="connsiteY106" fmla="*/ 5612272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804792 w 11243827"/>
              <a:gd name="connsiteY148" fmla="*/ 5439822 h 5641173"/>
              <a:gd name="connsiteX149" fmla="*/ 6724964 w 11243827"/>
              <a:gd name="connsiteY149" fmla="*/ 5414071 h 5641173"/>
              <a:gd name="connsiteX150" fmla="*/ 6683286 w 11243827"/>
              <a:gd name="connsiteY150" fmla="*/ 5405383 h 5641173"/>
              <a:gd name="connsiteX151" fmla="*/ 6660723 w 11243827"/>
              <a:gd name="connsiteY151" fmla="*/ 5408304 h 5641173"/>
              <a:gd name="connsiteX152" fmla="*/ 6532914 w 11243827"/>
              <a:gd name="connsiteY152" fmla="*/ 5431205 h 5641173"/>
              <a:gd name="connsiteX153" fmla="*/ 6317327 w 11243827"/>
              <a:gd name="connsiteY153" fmla="*/ 5481889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98891 w 11243827"/>
              <a:gd name="connsiteY221" fmla="*/ 551318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28894 w 11243827"/>
              <a:gd name="connsiteY263" fmla="*/ 5327578 h 5641173"/>
              <a:gd name="connsiteX264" fmla="*/ 507005 w 11243827"/>
              <a:gd name="connsiteY264" fmla="*/ 5310149 h 5641173"/>
              <a:gd name="connsiteX265" fmla="*/ 441302 w 11243827"/>
              <a:gd name="connsiteY265" fmla="*/ 5307062 h 5641173"/>
              <a:gd name="connsiteX266" fmla="*/ 336819 w 11243827"/>
              <a:gd name="connsiteY266" fmla="*/ 5336690 h 5641173"/>
              <a:gd name="connsiteX267" fmla="*/ 215763 w 11243827"/>
              <a:gd name="connsiteY267" fmla="*/ 5332575 h 5641173"/>
              <a:gd name="connsiteX268" fmla="*/ 205927 w 11243827"/>
              <a:gd name="connsiteY268" fmla="*/ 5339672 h 5641173"/>
              <a:gd name="connsiteX269" fmla="*/ 194189 w 11243827"/>
              <a:gd name="connsiteY269" fmla="*/ 5343588 h 5641173"/>
              <a:gd name="connsiteX270" fmla="*/ 192552 w 11243827"/>
              <a:gd name="connsiteY270" fmla="*/ 5342845 h 5641173"/>
              <a:gd name="connsiteX271" fmla="*/ 178320 w 11243827"/>
              <a:gd name="connsiteY271" fmla="*/ 5343766 h 5641173"/>
              <a:gd name="connsiteX272" fmla="*/ 175596 w 11243827"/>
              <a:gd name="connsiteY272" fmla="*/ 5346411 h 5641173"/>
              <a:gd name="connsiteX273" fmla="*/ 165951 w 11243827"/>
              <a:gd name="connsiteY273" fmla="*/ 5347808 h 5641173"/>
              <a:gd name="connsiteX274" fmla="*/ 147287 w 11243827"/>
              <a:gd name="connsiteY274" fmla="*/ 5352625 h 5641173"/>
              <a:gd name="connsiteX275" fmla="*/ 143484 w 11243827"/>
              <a:gd name="connsiteY275" fmla="*/ 5351591 h 5641173"/>
              <a:gd name="connsiteX276" fmla="*/ 114847 w 11243827"/>
              <a:gd name="connsiteY276" fmla="*/ 5355844 h 5641173"/>
              <a:gd name="connsiteX277" fmla="*/ 114306 w 11243827"/>
              <a:gd name="connsiteY277" fmla="*/ 5354983 h 5641173"/>
              <a:gd name="connsiteX278" fmla="*/ 105588 w 11243827"/>
              <a:gd name="connsiteY278" fmla="*/ 5352169 h 5641173"/>
              <a:gd name="connsiteX279" fmla="*/ 89264 w 11243827"/>
              <a:gd name="connsiteY279" fmla="*/ 5348886 h 5641173"/>
              <a:gd name="connsiteX280" fmla="*/ 49794 w 11243827"/>
              <a:gd name="connsiteY280" fmla="*/ 5329950 h 5641173"/>
              <a:gd name="connsiteX281" fmla="*/ 19924 w 11243827"/>
              <a:gd name="connsiteY281" fmla="*/ 5334282 h 5641173"/>
              <a:gd name="connsiteX282" fmla="*/ 13819 w 11243827"/>
              <a:gd name="connsiteY282" fmla="*/ 5334653 h 5641173"/>
              <a:gd name="connsiteX283" fmla="*/ 13657 w 11243827"/>
              <a:gd name="connsiteY283" fmla="*/ 5334455 h 5641173"/>
              <a:gd name="connsiteX284" fmla="*/ 7139 w 11243827"/>
              <a:gd name="connsiteY284" fmla="*/ 5334438 h 5641173"/>
              <a:gd name="connsiteX285" fmla="*/ 2684 w 11243827"/>
              <a:gd name="connsiteY285" fmla="*/ 5335333 h 5641173"/>
              <a:gd name="connsiteX286" fmla="*/ 0 w 11243827"/>
              <a:gd name="connsiteY286" fmla="*/ 5335496 h 5641173"/>
              <a:gd name="connsiteX287" fmla="*/ 0 w 11243827"/>
              <a:gd name="connsiteY287" fmla="*/ 10592 h 5641173"/>
              <a:gd name="connsiteX288" fmla="*/ 11243827 w 11243827"/>
              <a:gd name="connsiteY288"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257007 w 11243827"/>
              <a:gd name="connsiteY57" fmla="*/ 553718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12803 w 11243827"/>
              <a:gd name="connsiteY105" fmla="*/ 5629702 h 5641173"/>
              <a:gd name="connsiteX106" fmla="*/ 7890915 w 11243827"/>
              <a:gd name="connsiteY106" fmla="*/ 5612272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60723 w 11243827"/>
              <a:gd name="connsiteY151" fmla="*/ 5408304 h 5641173"/>
              <a:gd name="connsiteX152" fmla="*/ 6532914 w 11243827"/>
              <a:gd name="connsiteY152" fmla="*/ 5431205 h 5641173"/>
              <a:gd name="connsiteX153" fmla="*/ 6317327 w 11243827"/>
              <a:gd name="connsiteY153" fmla="*/ 5481889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98891 w 11243827"/>
              <a:gd name="connsiteY221" fmla="*/ 551318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28894 w 11243827"/>
              <a:gd name="connsiteY263" fmla="*/ 5327578 h 5641173"/>
              <a:gd name="connsiteX264" fmla="*/ 507005 w 11243827"/>
              <a:gd name="connsiteY264" fmla="*/ 5310149 h 5641173"/>
              <a:gd name="connsiteX265" fmla="*/ 441302 w 11243827"/>
              <a:gd name="connsiteY265" fmla="*/ 5307062 h 5641173"/>
              <a:gd name="connsiteX266" fmla="*/ 336819 w 11243827"/>
              <a:gd name="connsiteY266" fmla="*/ 5336690 h 5641173"/>
              <a:gd name="connsiteX267" fmla="*/ 215763 w 11243827"/>
              <a:gd name="connsiteY267" fmla="*/ 5332575 h 5641173"/>
              <a:gd name="connsiteX268" fmla="*/ 205927 w 11243827"/>
              <a:gd name="connsiteY268" fmla="*/ 5339672 h 5641173"/>
              <a:gd name="connsiteX269" fmla="*/ 194189 w 11243827"/>
              <a:gd name="connsiteY269" fmla="*/ 5343588 h 5641173"/>
              <a:gd name="connsiteX270" fmla="*/ 192552 w 11243827"/>
              <a:gd name="connsiteY270" fmla="*/ 5342845 h 5641173"/>
              <a:gd name="connsiteX271" fmla="*/ 178320 w 11243827"/>
              <a:gd name="connsiteY271" fmla="*/ 5343766 h 5641173"/>
              <a:gd name="connsiteX272" fmla="*/ 175596 w 11243827"/>
              <a:gd name="connsiteY272" fmla="*/ 5346411 h 5641173"/>
              <a:gd name="connsiteX273" fmla="*/ 165951 w 11243827"/>
              <a:gd name="connsiteY273" fmla="*/ 5347808 h 5641173"/>
              <a:gd name="connsiteX274" fmla="*/ 147287 w 11243827"/>
              <a:gd name="connsiteY274" fmla="*/ 5352625 h 5641173"/>
              <a:gd name="connsiteX275" fmla="*/ 143484 w 11243827"/>
              <a:gd name="connsiteY275" fmla="*/ 5351591 h 5641173"/>
              <a:gd name="connsiteX276" fmla="*/ 114847 w 11243827"/>
              <a:gd name="connsiteY276" fmla="*/ 5355844 h 5641173"/>
              <a:gd name="connsiteX277" fmla="*/ 114306 w 11243827"/>
              <a:gd name="connsiteY277" fmla="*/ 5354983 h 5641173"/>
              <a:gd name="connsiteX278" fmla="*/ 105588 w 11243827"/>
              <a:gd name="connsiteY278" fmla="*/ 5352169 h 5641173"/>
              <a:gd name="connsiteX279" fmla="*/ 89264 w 11243827"/>
              <a:gd name="connsiteY279" fmla="*/ 5348886 h 5641173"/>
              <a:gd name="connsiteX280" fmla="*/ 49794 w 11243827"/>
              <a:gd name="connsiteY280" fmla="*/ 5329950 h 5641173"/>
              <a:gd name="connsiteX281" fmla="*/ 19924 w 11243827"/>
              <a:gd name="connsiteY281" fmla="*/ 5334282 h 5641173"/>
              <a:gd name="connsiteX282" fmla="*/ 13819 w 11243827"/>
              <a:gd name="connsiteY282" fmla="*/ 5334653 h 5641173"/>
              <a:gd name="connsiteX283" fmla="*/ 13657 w 11243827"/>
              <a:gd name="connsiteY283" fmla="*/ 5334455 h 5641173"/>
              <a:gd name="connsiteX284" fmla="*/ 7139 w 11243827"/>
              <a:gd name="connsiteY284" fmla="*/ 5334438 h 5641173"/>
              <a:gd name="connsiteX285" fmla="*/ 2684 w 11243827"/>
              <a:gd name="connsiteY285" fmla="*/ 5335333 h 5641173"/>
              <a:gd name="connsiteX286" fmla="*/ 0 w 11243827"/>
              <a:gd name="connsiteY286" fmla="*/ 5335496 h 5641173"/>
              <a:gd name="connsiteX287" fmla="*/ 0 w 11243827"/>
              <a:gd name="connsiteY287" fmla="*/ 10592 h 5641173"/>
              <a:gd name="connsiteX288" fmla="*/ 11243827 w 11243827"/>
              <a:gd name="connsiteY288"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257007 w 11243827"/>
              <a:gd name="connsiteY57" fmla="*/ 553718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12803 w 11243827"/>
              <a:gd name="connsiteY105" fmla="*/ 5629702 h 5641173"/>
              <a:gd name="connsiteX106" fmla="*/ 7890915 w 11243827"/>
              <a:gd name="connsiteY106" fmla="*/ 5612272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60723 w 11243827"/>
              <a:gd name="connsiteY151" fmla="*/ 5408304 h 5641173"/>
              <a:gd name="connsiteX152" fmla="*/ 6532914 w 11243827"/>
              <a:gd name="connsiteY152" fmla="*/ 5431205 h 5641173"/>
              <a:gd name="connsiteX153" fmla="*/ 6317327 w 11243827"/>
              <a:gd name="connsiteY153" fmla="*/ 5481889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98891 w 11243827"/>
              <a:gd name="connsiteY221" fmla="*/ 551318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28894 w 11243827"/>
              <a:gd name="connsiteY263" fmla="*/ 5327578 h 5641173"/>
              <a:gd name="connsiteX264" fmla="*/ 507005 w 11243827"/>
              <a:gd name="connsiteY264" fmla="*/ 5310149 h 5641173"/>
              <a:gd name="connsiteX265" fmla="*/ 441302 w 11243827"/>
              <a:gd name="connsiteY265" fmla="*/ 5307062 h 5641173"/>
              <a:gd name="connsiteX266" fmla="*/ 336819 w 11243827"/>
              <a:gd name="connsiteY266" fmla="*/ 5336690 h 5641173"/>
              <a:gd name="connsiteX267" fmla="*/ 215763 w 11243827"/>
              <a:gd name="connsiteY267" fmla="*/ 5332575 h 5641173"/>
              <a:gd name="connsiteX268" fmla="*/ 205927 w 11243827"/>
              <a:gd name="connsiteY268" fmla="*/ 5339672 h 5641173"/>
              <a:gd name="connsiteX269" fmla="*/ 194189 w 11243827"/>
              <a:gd name="connsiteY269" fmla="*/ 5343588 h 5641173"/>
              <a:gd name="connsiteX270" fmla="*/ 192552 w 11243827"/>
              <a:gd name="connsiteY270" fmla="*/ 5342845 h 5641173"/>
              <a:gd name="connsiteX271" fmla="*/ 178320 w 11243827"/>
              <a:gd name="connsiteY271" fmla="*/ 5343766 h 5641173"/>
              <a:gd name="connsiteX272" fmla="*/ 175596 w 11243827"/>
              <a:gd name="connsiteY272" fmla="*/ 5346411 h 5641173"/>
              <a:gd name="connsiteX273" fmla="*/ 165951 w 11243827"/>
              <a:gd name="connsiteY273" fmla="*/ 5347808 h 5641173"/>
              <a:gd name="connsiteX274" fmla="*/ 147287 w 11243827"/>
              <a:gd name="connsiteY274" fmla="*/ 5352625 h 5641173"/>
              <a:gd name="connsiteX275" fmla="*/ 143484 w 11243827"/>
              <a:gd name="connsiteY275" fmla="*/ 5351591 h 5641173"/>
              <a:gd name="connsiteX276" fmla="*/ 114847 w 11243827"/>
              <a:gd name="connsiteY276" fmla="*/ 5355844 h 5641173"/>
              <a:gd name="connsiteX277" fmla="*/ 114306 w 11243827"/>
              <a:gd name="connsiteY277" fmla="*/ 5354983 h 5641173"/>
              <a:gd name="connsiteX278" fmla="*/ 105588 w 11243827"/>
              <a:gd name="connsiteY278" fmla="*/ 5352169 h 5641173"/>
              <a:gd name="connsiteX279" fmla="*/ 89264 w 11243827"/>
              <a:gd name="connsiteY279" fmla="*/ 5348886 h 5641173"/>
              <a:gd name="connsiteX280" fmla="*/ 49794 w 11243827"/>
              <a:gd name="connsiteY280" fmla="*/ 5329950 h 5641173"/>
              <a:gd name="connsiteX281" fmla="*/ 19924 w 11243827"/>
              <a:gd name="connsiteY281" fmla="*/ 5334282 h 5641173"/>
              <a:gd name="connsiteX282" fmla="*/ 13819 w 11243827"/>
              <a:gd name="connsiteY282" fmla="*/ 5334653 h 5641173"/>
              <a:gd name="connsiteX283" fmla="*/ 13657 w 11243827"/>
              <a:gd name="connsiteY283" fmla="*/ 5334455 h 5641173"/>
              <a:gd name="connsiteX284" fmla="*/ 7139 w 11243827"/>
              <a:gd name="connsiteY284" fmla="*/ 5334438 h 5641173"/>
              <a:gd name="connsiteX285" fmla="*/ 2684 w 11243827"/>
              <a:gd name="connsiteY285" fmla="*/ 5335333 h 5641173"/>
              <a:gd name="connsiteX286" fmla="*/ 0 w 11243827"/>
              <a:gd name="connsiteY286" fmla="*/ 5335496 h 5641173"/>
              <a:gd name="connsiteX287" fmla="*/ 0 w 11243827"/>
              <a:gd name="connsiteY287" fmla="*/ 10592 h 5641173"/>
              <a:gd name="connsiteX288" fmla="*/ 11243827 w 11243827"/>
              <a:gd name="connsiteY288"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257007 w 11243827"/>
              <a:gd name="connsiteY57" fmla="*/ 553718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12803 w 11243827"/>
              <a:gd name="connsiteY105" fmla="*/ 5629702 h 5641173"/>
              <a:gd name="connsiteX106" fmla="*/ 7890915 w 11243827"/>
              <a:gd name="connsiteY106" fmla="*/ 5612272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60723 w 11243827"/>
              <a:gd name="connsiteY151" fmla="*/ 540830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98891 w 11243827"/>
              <a:gd name="connsiteY221" fmla="*/ 551318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28894 w 11243827"/>
              <a:gd name="connsiteY263" fmla="*/ 5327578 h 5641173"/>
              <a:gd name="connsiteX264" fmla="*/ 507005 w 11243827"/>
              <a:gd name="connsiteY264" fmla="*/ 5310149 h 5641173"/>
              <a:gd name="connsiteX265" fmla="*/ 441302 w 11243827"/>
              <a:gd name="connsiteY265" fmla="*/ 5307062 h 5641173"/>
              <a:gd name="connsiteX266" fmla="*/ 336819 w 11243827"/>
              <a:gd name="connsiteY266" fmla="*/ 5336690 h 5641173"/>
              <a:gd name="connsiteX267" fmla="*/ 215763 w 11243827"/>
              <a:gd name="connsiteY267" fmla="*/ 5332575 h 5641173"/>
              <a:gd name="connsiteX268" fmla="*/ 205927 w 11243827"/>
              <a:gd name="connsiteY268" fmla="*/ 5339672 h 5641173"/>
              <a:gd name="connsiteX269" fmla="*/ 194189 w 11243827"/>
              <a:gd name="connsiteY269" fmla="*/ 5343588 h 5641173"/>
              <a:gd name="connsiteX270" fmla="*/ 192552 w 11243827"/>
              <a:gd name="connsiteY270" fmla="*/ 5342845 h 5641173"/>
              <a:gd name="connsiteX271" fmla="*/ 178320 w 11243827"/>
              <a:gd name="connsiteY271" fmla="*/ 5343766 h 5641173"/>
              <a:gd name="connsiteX272" fmla="*/ 175596 w 11243827"/>
              <a:gd name="connsiteY272" fmla="*/ 5346411 h 5641173"/>
              <a:gd name="connsiteX273" fmla="*/ 165951 w 11243827"/>
              <a:gd name="connsiteY273" fmla="*/ 5347808 h 5641173"/>
              <a:gd name="connsiteX274" fmla="*/ 147287 w 11243827"/>
              <a:gd name="connsiteY274" fmla="*/ 5352625 h 5641173"/>
              <a:gd name="connsiteX275" fmla="*/ 143484 w 11243827"/>
              <a:gd name="connsiteY275" fmla="*/ 5351591 h 5641173"/>
              <a:gd name="connsiteX276" fmla="*/ 114847 w 11243827"/>
              <a:gd name="connsiteY276" fmla="*/ 5355844 h 5641173"/>
              <a:gd name="connsiteX277" fmla="*/ 114306 w 11243827"/>
              <a:gd name="connsiteY277" fmla="*/ 5354983 h 5641173"/>
              <a:gd name="connsiteX278" fmla="*/ 105588 w 11243827"/>
              <a:gd name="connsiteY278" fmla="*/ 5352169 h 5641173"/>
              <a:gd name="connsiteX279" fmla="*/ 89264 w 11243827"/>
              <a:gd name="connsiteY279" fmla="*/ 5348886 h 5641173"/>
              <a:gd name="connsiteX280" fmla="*/ 49794 w 11243827"/>
              <a:gd name="connsiteY280" fmla="*/ 5329950 h 5641173"/>
              <a:gd name="connsiteX281" fmla="*/ 19924 w 11243827"/>
              <a:gd name="connsiteY281" fmla="*/ 5334282 h 5641173"/>
              <a:gd name="connsiteX282" fmla="*/ 13819 w 11243827"/>
              <a:gd name="connsiteY282" fmla="*/ 5334653 h 5641173"/>
              <a:gd name="connsiteX283" fmla="*/ 13657 w 11243827"/>
              <a:gd name="connsiteY283" fmla="*/ 5334455 h 5641173"/>
              <a:gd name="connsiteX284" fmla="*/ 7139 w 11243827"/>
              <a:gd name="connsiteY284" fmla="*/ 5334438 h 5641173"/>
              <a:gd name="connsiteX285" fmla="*/ 2684 w 11243827"/>
              <a:gd name="connsiteY285" fmla="*/ 5335333 h 5641173"/>
              <a:gd name="connsiteX286" fmla="*/ 0 w 11243827"/>
              <a:gd name="connsiteY286" fmla="*/ 5335496 h 5641173"/>
              <a:gd name="connsiteX287" fmla="*/ 0 w 11243827"/>
              <a:gd name="connsiteY287" fmla="*/ 10592 h 5641173"/>
              <a:gd name="connsiteX288" fmla="*/ 11243827 w 11243827"/>
              <a:gd name="connsiteY288"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257007 w 11243827"/>
              <a:gd name="connsiteY57" fmla="*/ 553718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12803 w 11243827"/>
              <a:gd name="connsiteY105" fmla="*/ 5629702 h 5641173"/>
              <a:gd name="connsiteX106" fmla="*/ 7890915 w 11243827"/>
              <a:gd name="connsiteY106" fmla="*/ 5612272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98891 w 11243827"/>
              <a:gd name="connsiteY221" fmla="*/ 551318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28894 w 11243827"/>
              <a:gd name="connsiteY263" fmla="*/ 5327578 h 5641173"/>
              <a:gd name="connsiteX264" fmla="*/ 507005 w 11243827"/>
              <a:gd name="connsiteY264" fmla="*/ 5310149 h 5641173"/>
              <a:gd name="connsiteX265" fmla="*/ 441302 w 11243827"/>
              <a:gd name="connsiteY265" fmla="*/ 5307062 h 5641173"/>
              <a:gd name="connsiteX266" fmla="*/ 336819 w 11243827"/>
              <a:gd name="connsiteY266" fmla="*/ 5336690 h 5641173"/>
              <a:gd name="connsiteX267" fmla="*/ 215763 w 11243827"/>
              <a:gd name="connsiteY267" fmla="*/ 5332575 h 5641173"/>
              <a:gd name="connsiteX268" fmla="*/ 205927 w 11243827"/>
              <a:gd name="connsiteY268" fmla="*/ 5339672 h 5641173"/>
              <a:gd name="connsiteX269" fmla="*/ 194189 w 11243827"/>
              <a:gd name="connsiteY269" fmla="*/ 5343588 h 5641173"/>
              <a:gd name="connsiteX270" fmla="*/ 192552 w 11243827"/>
              <a:gd name="connsiteY270" fmla="*/ 5342845 h 5641173"/>
              <a:gd name="connsiteX271" fmla="*/ 178320 w 11243827"/>
              <a:gd name="connsiteY271" fmla="*/ 5343766 h 5641173"/>
              <a:gd name="connsiteX272" fmla="*/ 175596 w 11243827"/>
              <a:gd name="connsiteY272" fmla="*/ 5346411 h 5641173"/>
              <a:gd name="connsiteX273" fmla="*/ 165951 w 11243827"/>
              <a:gd name="connsiteY273" fmla="*/ 5347808 h 5641173"/>
              <a:gd name="connsiteX274" fmla="*/ 147287 w 11243827"/>
              <a:gd name="connsiteY274" fmla="*/ 5352625 h 5641173"/>
              <a:gd name="connsiteX275" fmla="*/ 143484 w 11243827"/>
              <a:gd name="connsiteY275" fmla="*/ 5351591 h 5641173"/>
              <a:gd name="connsiteX276" fmla="*/ 114847 w 11243827"/>
              <a:gd name="connsiteY276" fmla="*/ 5355844 h 5641173"/>
              <a:gd name="connsiteX277" fmla="*/ 114306 w 11243827"/>
              <a:gd name="connsiteY277" fmla="*/ 5354983 h 5641173"/>
              <a:gd name="connsiteX278" fmla="*/ 105588 w 11243827"/>
              <a:gd name="connsiteY278" fmla="*/ 5352169 h 5641173"/>
              <a:gd name="connsiteX279" fmla="*/ 89264 w 11243827"/>
              <a:gd name="connsiteY279" fmla="*/ 5348886 h 5641173"/>
              <a:gd name="connsiteX280" fmla="*/ 49794 w 11243827"/>
              <a:gd name="connsiteY280" fmla="*/ 5329950 h 5641173"/>
              <a:gd name="connsiteX281" fmla="*/ 19924 w 11243827"/>
              <a:gd name="connsiteY281" fmla="*/ 5334282 h 5641173"/>
              <a:gd name="connsiteX282" fmla="*/ 13819 w 11243827"/>
              <a:gd name="connsiteY282" fmla="*/ 5334653 h 5641173"/>
              <a:gd name="connsiteX283" fmla="*/ 13657 w 11243827"/>
              <a:gd name="connsiteY283" fmla="*/ 5334455 h 5641173"/>
              <a:gd name="connsiteX284" fmla="*/ 7139 w 11243827"/>
              <a:gd name="connsiteY284" fmla="*/ 5334438 h 5641173"/>
              <a:gd name="connsiteX285" fmla="*/ 2684 w 11243827"/>
              <a:gd name="connsiteY285" fmla="*/ 5335333 h 5641173"/>
              <a:gd name="connsiteX286" fmla="*/ 0 w 11243827"/>
              <a:gd name="connsiteY286" fmla="*/ 5335496 h 5641173"/>
              <a:gd name="connsiteX287" fmla="*/ 0 w 11243827"/>
              <a:gd name="connsiteY287" fmla="*/ 10592 h 5641173"/>
              <a:gd name="connsiteX288" fmla="*/ 11243827 w 11243827"/>
              <a:gd name="connsiteY288"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257007 w 11243827"/>
              <a:gd name="connsiteY57" fmla="*/ 553718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890915 w 11243827"/>
              <a:gd name="connsiteY106" fmla="*/ 5612272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98891 w 11243827"/>
              <a:gd name="connsiteY221" fmla="*/ 551318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28894 w 11243827"/>
              <a:gd name="connsiteY263" fmla="*/ 5327578 h 5641173"/>
              <a:gd name="connsiteX264" fmla="*/ 507005 w 11243827"/>
              <a:gd name="connsiteY264" fmla="*/ 5310149 h 5641173"/>
              <a:gd name="connsiteX265" fmla="*/ 441302 w 11243827"/>
              <a:gd name="connsiteY265" fmla="*/ 5307062 h 5641173"/>
              <a:gd name="connsiteX266" fmla="*/ 336819 w 11243827"/>
              <a:gd name="connsiteY266" fmla="*/ 5336690 h 5641173"/>
              <a:gd name="connsiteX267" fmla="*/ 215763 w 11243827"/>
              <a:gd name="connsiteY267" fmla="*/ 5332575 h 5641173"/>
              <a:gd name="connsiteX268" fmla="*/ 205927 w 11243827"/>
              <a:gd name="connsiteY268" fmla="*/ 5339672 h 5641173"/>
              <a:gd name="connsiteX269" fmla="*/ 194189 w 11243827"/>
              <a:gd name="connsiteY269" fmla="*/ 5343588 h 5641173"/>
              <a:gd name="connsiteX270" fmla="*/ 192552 w 11243827"/>
              <a:gd name="connsiteY270" fmla="*/ 5342845 h 5641173"/>
              <a:gd name="connsiteX271" fmla="*/ 178320 w 11243827"/>
              <a:gd name="connsiteY271" fmla="*/ 5343766 h 5641173"/>
              <a:gd name="connsiteX272" fmla="*/ 175596 w 11243827"/>
              <a:gd name="connsiteY272" fmla="*/ 5346411 h 5641173"/>
              <a:gd name="connsiteX273" fmla="*/ 165951 w 11243827"/>
              <a:gd name="connsiteY273" fmla="*/ 5347808 h 5641173"/>
              <a:gd name="connsiteX274" fmla="*/ 147287 w 11243827"/>
              <a:gd name="connsiteY274" fmla="*/ 5352625 h 5641173"/>
              <a:gd name="connsiteX275" fmla="*/ 143484 w 11243827"/>
              <a:gd name="connsiteY275" fmla="*/ 5351591 h 5641173"/>
              <a:gd name="connsiteX276" fmla="*/ 114847 w 11243827"/>
              <a:gd name="connsiteY276" fmla="*/ 5355844 h 5641173"/>
              <a:gd name="connsiteX277" fmla="*/ 114306 w 11243827"/>
              <a:gd name="connsiteY277" fmla="*/ 5354983 h 5641173"/>
              <a:gd name="connsiteX278" fmla="*/ 105588 w 11243827"/>
              <a:gd name="connsiteY278" fmla="*/ 5352169 h 5641173"/>
              <a:gd name="connsiteX279" fmla="*/ 89264 w 11243827"/>
              <a:gd name="connsiteY279" fmla="*/ 5348886 h 5641173"/>
              <a:gd name="connsiteX280" fmla="*/ 49794 w 11243827"/>
              <a:gd name="connsiteY280" fmla="*/ 5329950 h 5641173"/>
              <a:gd name="connsiteX281" fmla="*/ 19924 w 11243827"/>
              <a:gd name="connsiteY281" fmla="*/ 5334282 h 5641173"/>
              <a:gd name="connsiteX282" fmla="*/ 13819 w 11243827"/>
              <a:gd name="connsiteY282" fmla="*/ 5334653 h 5641173"/>
              <a:gd name="connsiteX283" fmla="*/ 13657 w 11243827"/>
              <a:gd name="connsiteY283" fmla="*/ 5334455 h 5641173"/>
              <a:gd name="connsiteX284" fmla="*/ 7139 w 11243827"/>
              <a:gd name="connsiteY284" fmla="*/ 5334438 h 5641173"/>
              <a:gd name="connsiteX285" fmla="*/ 2684 w 11243827"/>
              <a:gd name="connsiteY285" fmla="*/ 5335333 h 5641173"/>
              <a:gd name="connsiteX286" fmla="*/ 0 w 11243827"/>
              <a:gd name="connsiteY286" fmla="*/ 5335496 h 5641173"/>
              <a:gd name="connsiteX287" fmla="*/ 0 w 11243827"/>
              <a:gd name="connsiteY287" fmla="*/ 10592 h 5641173"/>
              <a:gd name="connsiteX288" fmla="*/ 11243827 w 11243827"/>
              <a:gd name="connsiteY288" fmla="*/ 0 h 5641173"/>
              <a:gd name="connsiteX0" fmla="*/ 11243827 w 11243827"/>
              <a:gd name="connsiteY0" fmla="*/ 0 h 5687273"/>
              <a:gd name="connsiteX1" fmla="*/ 11243827 w 11243827"/>
              <a:gd name="connsiteY1" fmla="*/ 1470035 h 5687273"/>
              <a:gd name="connsiteX2" fmla="*/ 11243827 w 11243827"/>
              <a:gd name="connsiteY2" fmla="*/ 5001571 h 5687273"/>
              <a:gd name="connsiteX3" fmla="*/ 11243827 w 11243827"/>
              <a:gd name="connsiteY3" fmla="*/ 5209610 h 5687273"/>
              <a:gd name="connsiteX4" fmla="*/ 11240675 w 11243827"/>
              <a:gd name="connsiteY4" fmla="*/ 5210442 h 5687273"/>
              <a:gd name="connsiteX5" fmla="*/ 11179959 w 11243827"/>
              <a:gd name="connsiteY5" fmla="*/ 5221199 h 5687273"/>
              <a:gd name="connsiteX6" fmla="*/ 11105493 w 11243827"/>
              <a:gd name="connsiteY6" fmla="*/ 5259905 h 5687273"/>
              <a:gd name="connsiteX7" fmla="*/ 11078640 w 11243827"/>
              <a:gd name="connsiteY7" fmla="*/ 5263531 h 5687273"/>
              <a:gd name="connsiteX8" fmla="*/ 11079616 w 11243827"/>
              <a:gd name="connsiteY8" fmla="*/ 5270380 h 5687273"/>
              <a:gd name="connsiteX9" fmla="*/ 11069641 w 11243827"/>
              <a:gd name="connsiteY9" fmla="*/ 5270884 h 5687273"/>
              <a:gd name="connsiteX10" fmla="*/ 11047377 w 11243827"/>
              <a:gd name="connsiteY10" fmla="*/ 5271051 h 5687273"/>
              <a:gd name="connsiteX11" fmla="*/ 10980705 w 11243827"/>
              <a:gd name="connsiteY11" fmla="*/ 5272951 h 5687273"/>
              <a:gd name="connsiteX12" fmla="*/ 10962514 w 11243827"/>
              <a:gd name="connsiteY12" fmla="*/ 5286084 h 5687273"/>
              <a:gd name="connsiteX13" fmla="*/ 10945307 w 11243827"/>
              <a:gd name="connsiteY13" fmla="*/ 5286290 h 5687273"/>
              <a:gd name="connsiteX14" fmla="*/ 10845516 w 11243827"/>
              <a:gd name="connsiteY14" fmla="*/ 5303894 h 5687273"/>
              <a:gd name="connsiteX15" fmla="*/ 10831795 w 11243827"/>
              <a:gd name="connsiteY15" fmla="*/ 5305210 h 5687273"/>
              <a:gd name="connsiteX16" fmla="*/ 10824365 w 11243827"/>
              <a:gd name="connsiteY16" fmla="*/ 5311111 h 5687273"/>
              <a:gd name="connsiteX17" fmla="*/ 10797756 w 11243827"/>
              <a:gd name="connsiteY17" fmla="*/ 5312285 h 5687273"/>
              <a:gd name="connsiteX18" fmla="*/ 10796525 w 11243827"/>
              <a:gd name="connsiteY18" fmla="*/ 5315645 h 5687273"/>
              <a:gd name="connsiteX19" fmla="*/ 10709063 w 11243827"/>
              <a:gd name="connsiteY19" fmla="*/ 5344492 h 5687273"/>
              <a:gd name="connsiteX20" fmla="*/ 10694078 w 11243827"/>
              <a:gd name="connsiteY20" fmla="*/ 5349258 h 5687273"/>
              <a:gd name="connsiteX21" fmla="*/ 10681131 w 11243827"/>
              <a:gd name="connsiteY21" fmla="*/ 5347812 h 5687273"/>
              <a:gd name="connsiteX22" fmla="*/ 10609448 w 11243827"/>
              <a:gd name="connsiteY22" fmla="*/ 5351931 h 5687273"/>
              <a:gd name="connsiteX23" fmla="*/ 10592397 w 11243827"/>
              <a:gd name="connsiteY23" fmla="*/ 5349402 h 5687273"/>
              <a:gd name="connsiteX24" fmla="*/ 10585227 w 11243827"/>
              <a:gd name="connsiteY24" fmla="*/ 5344063 h 5687273"/>
              <a:gd name="connsiteX25" fmla="*/ 10557472 w 11243827"/>
              <a:gd name="connsiteY25" fmla="*/ 5354151 h 5687273"/>
              <a:gd name="connsiteX26" fmla="*/ 10514646 w 11243827"/>
              <a:gd name="connsiteY26" fmla="*/ 5361064 h 5687273"/>
              <a:gd name="connsiteX27" fmla="*/ 10494292 w 11243827"/>
              <a:gd name="connsiteY27" fmla="*/ 5366054 h 5687273"/>
              <a:gd name="connsiteX28" fmla="*/ 10477869 w 11243827"/>
              <a:gd name="connsiteY28" fmla="*/ 5363025 h 5687273"/>
              <a:gd name="connsiteX29" fmla="*/ 10384411 w 11243827"/>
              <a:gd name="connsiteY29" fmla="*/ 5362257 h 5687273"/>
              <a:gd name="connsiteX30" fmla="*/ 10362921 w 11243827"/>
              <a:gd name="connsiteY30" fmla="*/ 5357444 h 5687273"/>
              <a:gd name="connsiteX31" fmla="*/ 10352736 w 11243827"/>
              <a:gd name="connsiteY31" fmla="*/ 5347851 h 5687273"/>
              <a:gd name="connsiteX32" fmla="*/ 10344754 w 11243827"/>
              <a:gd name="connsiteY32" fmla="*/ 5351272 h 5687273"/>
              <a:gd name="connsiteX33" fmla="*/ 10288226 w 11243827"/>
              <a:gd name="connsiteY33" fmla="*/ 5351613 h 5687273"/>
              <a:gd name="connsiteX34" fmla="*/ 10251350 w 11243827"/>
              <a:gd name="connsiteY34" fmla="*/ 5352711 h 5687273"/>
              <a:gd name="connsiteX35" fmla="*/ 10249108 w 11243827"/>
              <a:gd name="connsiteY35" fmla="*/ 5365881 h 5687273"/>
              <a:gd name="connsiteX36" fmla="*/ 10216272 w 11243827"/>
              <a:gd name="connsiteY36" fmla="*/ 5370573 h 5687273"/>
              <a:gd name="connsiteX37" fmla="*/ 10181278 w 11243827"/>
              <a:gd name="connsiteY37" fmla="*/ 5362119 h 5687273"/>
              <a:gd name="connsiteX38" fmla="*/ 10140033 w 11243827"/>
              <a:gd name="connsiteY38" fmla="*/ 5363304 h 5687273"/>
              <a:gd name="connsiteX39" fmla="*/ 10115353 w 11243827"/>
              <a:gd name="connsiteY39" fmla="*/ 5363869 h 5687273"/>
              <a:gd name="connsiteX40" fmla="*/ 10050578 w 11243827"/>
              <a:gd name="connsiteY40" fmla="*/ 5376153 h 5687273"/>
              <a:gd name="connsiteX41" fmla="*/ 9945478 w 11243827"/>
              <a:gd name="connsiteY41" fmla="*/ 5422859 h 5687273"/>
              <a:gd name="connsiteX42" fmla="*/ 9912481 w 11243827"/>
              <a:gd name="connsiteY42" fmla="*/ 5429477 h 5687273"/>
              <a:gd name="connsiteX43" fmla="*/ 9906713 w 11243827"/>
              <a:gd name="connsiteY43" fmla="*/ 5426784 h 5687273"/>
              <a:gd name="connsiteX44" fmla="*/ 9742436 w 11243827"/>
              <a:gd name="connsiteY44" fmla="*/ 5454834 h 5687273"/>
              <a:gd name="connsiteX45" fmla="*/ 9713044 w 11243827"/>
              <a:gd name="connsiteY45" fmla="*/ 5456476 h 5687273"/>
              <a:gd name="connsiteX46" fmla="*/ 9691033 w 11243827"/>
              <a:gd name="connsiteY46" fmla="*/ 5455451 h 5687273"/>
              <a:gd name="connsiteX47" fmla="*/ 9638355 w 11243827"/>
              <a:gd name="connsiteY47" fmla="*/ 5464794 h 5687273"/>
              <a:gd name="connsiteX48" fmla="*/ 9552434 w 11243827"/>
              <a:gd name="connsiteY48" fmla="*/ 5485280 h 5687273"/>
              <a:gd name="connsiteX49" fmla="*/ 9533883 w 11243827"/>
              <a:gd name="connsiteY49" fmla="*/ 5488516 h 5687273"/>
              <a:gd name="connsiteX50" fmla="*/ 9516916 w 11243827"/>
              <a:gd name="connsiteY50" fmla="*/ 5486828 h 5687273"/>
              <a:gd name="connsiteX51" fmla="*/ 9512093 w 11243827"/>
              <a:gd name="connsiteY51" fmla="*/ 5482541 h 5687273"/>
              <a:gd name="connsiteX52" fmla="*/ 9501725 w 11243827"/>
              <a:gd name="connsiteY52" fmla="*/ 5483603 h 5687273"/>
              <a:gd name="connsiteX53" fmla="*/ 9498754 w 11243827"/>
              <a:gd name="connsiteY53" fmla="*/ 5482951 h 5687273"/>
              <a:gd name="connsiteX54" fmla="*/ 9481932 w 11243827"/>
              <a:gd name="connsiteY54" fmla="*/ 5480151 h 5687273"/>
              <a:gd name="connsiteX55" fmla="*/ 9451321 w 11243827"/>
              <a:gd name="connsiteY55" fmla="*/ 5497375 h 5687273"/>
              <a:gd name="connsiteX56" fmla="*/ 9409298 w 11243827"/>
              <a:gd name="connsiteY56" fmla="*/ 5499478 h 5687273"/>
              <a:gd name="connsiteX57" fmla="*/ 9257007 w 11243827"/>
              <a:gd name="connsiteY57" fmla="*/ 5537183 h 5687273"/>
              <a:gd name="connsiteX58" fmla="*/ 9229078 w 11243827"/>
              <a:gd name="connsiteY58" fmla="*/ 5524154 h 5687273"/>
              <a:gd name="connsiteX59" fmla="*/ 9165105 w 11243827"/>
              <a:gd name="connsiteY59" fmla="*/ 5532892 h 5687273"/>
              <a:gd name="connsiteX60" fmla="*/ 9077301 w 11243827"/>
              <a:gd name="connsiteY60" fmla="*/ 5580356 h 5687273"/>
              <a:gd name="connsiteX61" fmla="*/ 8960065 w 11243827"/>
              <a:gd name="connsiteY61" fmla="*/ 5597982 h 5687273"/>
              <a:gd name="connsiteX62" fmla="*/ 8953536 w 11243827"/>
              <a:gd name="connsiteY62" fmla="*/ 5606638 h 5687273"/>
              <a:gd name="connsiteX63" fmla="*/ 8943907 w 11243827"/>
              <a:gd name="connsiteY63" fmla="*/ 5612541 h 5687273"/>
              <a:gd name="connsiteX64" fmla="*/ 8942046 w 11243827"/>
              <a:gd name="connsiteY64" fmla="*/ 5612112 h 5687273"/>
              <a:gd name="connsiteX65" fmla="*/ 8928824 w 11243827"/>
              <a:gd name="connsiteY65" fmla="*/ 5615549 h 5687273"/>
              <a:gd name="connsiteX66" fmla="*/ 8927294 w 11243827"/>
              <a:gd name="connsiteY66" fmla="*/ 5618607 h 5687273"/>
              <a:gd name="connsiteX67" fmla="*/ 8918651 w 11243827"/>
              <a:gd name="connsiteY67" fmla="*/ 5621688 h 5687273"/>
              <a:gd name="connsiteX68" fmla="*/ 8902772 w 11243827"/>
              <a:gd name="connsiteY68" fmla="*/ 5629703 h 5687273"/>
              <a:gd name="connsiteX69" fmla="*/ 8898724 w 11243827"/>
              <a:gd name="connsiteY69" fmla="*/ 5629379 h 5687273"/>
              <a:gd name="connsiteX70" fmla="*/ 8873099 w 11243827"/>
              <a:gd name="connsiteY70" fmla="*/ 5638628 h 5687273"/>
              <a:gd name="connsiteX71" fmla="*/ 8872234 w 11243827"/>
              <a:gd name="connsiteY71" fmla="*/ 5637889 h 5687273"/>
              <a:gd name="connsiteX72" fmla="*/ 8862777 w 11243827"/>
              <a:gd name="connsiteY72" fmla="*/ 5636711 h 5687273"/>
              <a:gd name="connsiteX73" fmla="*/ 8845869 w 11243827"/>
              <a:gd name="connsiteY73" fmla="*/ 5636436 h 5687273"/>
              <a:gd name="connsiteX74" fmla="*/ 8800548 w 11243827"/>
              <a:gd name="connsiteY74" fmla="*/ 5625084 h 5687273"/>
              <a:gd name="connsiteX75" fmla="*/ 8773774 w 11243827"/>
              <a:gd name="connsiteY75" fmla="*/ 5634630 h 5687273"/>
              <a:gd name="connsiteX76" fmla="*/ 8698255 w 11243827"/>
              <a:gd name="connsiteY76" fmla="*/ 5636083 h 5687273"/>
              <a:gd name="connsiteX77" fmla="*/ 8619167 w 11243827"/>
              <a:gd name="connsiteY77" fmla="*/ 5619130 h 5687273"/>
              <a:gd name="connsiteX78" fmla="*/ 8539822 w 11243827"/>
              <a:gd name="connsiteY78" fmla="*/ 5616905 h 5687273"/>
              <a:gd name="connsiteX79" fmla="*/ 8511094 w 11243827"/>
              <a:gd name="connsiteY79" fmla="*/ 5617360 h 5687273"/>
              <a:gd name="connsiteX80" fmla="*/ 8459886 w 11243827"/>
              <a:gd name="connsiteY80" fmla="*/ 5612612 h 5687273"/>
              <a:gd name="connsiteX81" fmla="*/ 8436432 w 11243827"/>
              <a:gd name="connsiteY81" fmla="*/ 5606990 h 5687273"/>
              <a:gd name="connsiteX82" fmla="*/ 8435403 w 11243827"/>
              <a:gd name="connsiteY82" fmla="*/ 5607336 h 5687273"/>
              <a:gd name="connsiteX83" fmla="*/ 8433307 w 11243827"/>
              <a:gd name="connsiteY83" fmla="*/ 5604917 h 5687273"/>
              <a:gd name="connsiteX84" fmla="*/ 8428968 w 11243827"/>
              <a:gd name="connsiteY84" fmla="*/ 5603796 h 5687273"/>
              <a:gd name="connsiteX85" fmla="*/ 8417124 w 11243827"/>
              <a:gd name="connsiteY85" fmla="*/ 5604518 h 5687273"/>
              <a:gd name="connsiteX86" fmla="*/ 8412669 w 11243827"/>
              <a:gd name="connsiteY86" fmla="*/ 5605413 h 5687273"/>
              <a:gd name="connsiteX87" fmla="*/ 8406152 w 11243827"/>
              <a:gd name="connsiteY87" fmla="*/ 5605396 h 5687273"/>
              <a:gd name="connsiteX88" fmla="*/ 8405989 w 11243827"/>
              <a:gd name="connsiteY88" fmla="*/ 5605197 h 5687273"/>
              <a:gd name="connsiteX89" fmla="*/ 8399884 w 11243827"/>
              <a:gd name="connsiteY89" fmla="*/ 5605568 h 5687273"/>
              <a:gd name="connsiteX90" fmla="*/ 8370014 w 11243827"/>
              <a:gd name="connsiteY90" fmla="*/ 5609900 h 5687273"/>
              <a:gd name="connsiteX91" fmla="*/ 8330544 w 11243827"/>
              <a:gd name="connsiteY91" fmla="*/ 5590964 h 5687273"/>
              <a:gd name="connsiteX92" fmla="*/ 8314221 w 11243827"/>
              <a:gd name="connsiteY92" fmla="*/ 5587682 h 5687273"/>
              <a:gd name="connsiteX93" fmla="*/ 8305502 w 11243827"/>
              <a:gd name="connsiteY93" fmla="*/ 5584868 h 5687273"/>
              <a:gd name="connsiteX94" fmla="*/ 8304962 w 11243827"/>
              <a:gd name="connsiteY94" fmla="*/ 5584007 h 5687273"/>
              <a:gd name="connsiteX95" fmla="*/ 8276324 w 11243827"/>
              <a:gd name="connsiteY95" fmla="*/ 5588260 h 5687273"/>
              <a:gd name="connsiteX96" fmla="*/ 8272522 w 11243827"/>
              <a:gd name="connsiteY96" fmla="*/ 5587226 h 5687273"/>
              <a:gd name="connsiteX97" fmla="*/ 8253857 w 11243827"/>
              <a:gd name="connsiteY97" fmla="*/ 5592043 h 5687273"/>
              <a:gd name="connsiteX98" fmla="*/ 8244212 w 11243827"/>
              <a:gd name="connsiteY98" fmla="*/ 5593439 h 5687273"/>
              <a:gd name="connsiteX99" fmla="*/ 8241488 w 11243827"/>
              <a:gd name="connsiteY99" fmla="*/ 5596085 h 5687273"/>
              <a:gd name="connsiteX100" fmla="*/ 8227256 w 11243827"/>
              <a:gd name="connsiteY100" fmla="*/ 5597005 h 5687273"/>
              <a:gd name="connsiteX101" fmla="*/ 8225619 w 11243827"/>
              <a:gd name="connsiteY101" fmla="*/ 5596262 h 5687273"/>
              <a:gd name="connsiteX102" fmla="*/ 8213882 w 11243827"/>
              <a:gd name="connsiteY102" fmla="*/ 5600179 h 5687273"/>
              <a:gd name="connsiteX103" fmla="*/ 8204045 w 11243827"/>
              <a:gd name="connsiteY103" fmla="*/ 5607275 h 5687273"/>
              <a:gd name="connsiteX104" fmla="*/ 8082989 w 11243827"/>
              <a:gd name="connsiteY104" fmla="*/ 5603160 h 5687273"/>
              <a:gd name="connsiteX105" fmla="*/ 7976942 w 11243827"/>
              <a:gd name="connsiteY105" fmla="*/ 5598455 h 5687273"/>
              <a:gd name="connsiteX106" fmla="*/ 7915584 w 11243827"/>
              <a:gd name="connsiteY106" fmla="*/ 5684635 h 5687273"/>
              <a:gd name="connsiteX107" fmla="*/ 7727691 w 11243827"/>
              <a:gd name="connsiteY107" fmla="*/ 5621064 h 5687273"/>
              <a:gd name="connsiteX108" fmla="*/ 7685998 w 11243827"/>
              <a:gd name="connsiteY108" fmla="*/ 5615564 h 5687273"/>
              <a:gd name="connsiteX109" fmla="*/ 7649302 w 11243827"/>
              <a:gd name="connsiteY109" fmla="*/ 5626541 h 5687273"/>
              <a:gd name="connsiteX110" fmla="*/ 7634083 w 11243827"/>
              <a:gd name="connsiteY110" fmla="*/ 5620862 h 5687273"/>
              <a:gd name="connsiteX111" fmla="*/ 7631455 w 11243827"/>
              <a:gd name="connsiteY111" fmla="*/ 5619708 h 5687273"/>
              <a:gd name="connsiteX112" fmla="*/ 7620952 w 11243827"/>
              <a:gd name="connsiteY112" fmla="*/ 5618872 h 5687273"/>
              <a:gd name="connsiteX113" fmla="*/ 7617992 w 11243827"/>
              <a:gd name="connsiteY113" fmla="*/ 5613914 h 5687273"/>
              <a:gd name="connsiteX114" fmla="*/ 7602182 w 11243827"/>
              <a:gd name="connsiteY114" fmla="*/ 5609271 h 5687273"/>
              <a:gd name="connsiteX115" fmla="*/ 7582847 w 11243827"/>
              <a:gd name="connsiteY115" fmla="*/ 5609047 h 5687273"/>
              <a:gd name="connsiteX116" fmla="*/ 7514158 w 11243827"/>
              <a:gd name="connsiteY116" fmla="*/ 5607737 h 5687273"/>
              <a:gd name="connsiteX117" fmla="*/ 7502955 w 11243827"/>
              <a:gd name="connsiteY117" fmla="*/ 5610415 h 5687273"/>
              <a:gd name="connsiteX118" fmla="*/ 7466391 w 11243827"/>
              <a:gd name="connsiteY118" fmla="*/ 5605949 h 5687273"/>
              <a:gd name="connsiteX119" fmla="*/ 7433806 w 11243827"/>
              <a:gd name="connsiteY119" fmla="*/ 5604945 h 5687273"/>
              <a:gd name="connsiteX120" fmla="*/ 7412693 w 11243827"/>
              <a:gd name="connsiteY120" fmla="*/ 5607075 h 5687273"/>
              <a:gd name="connsiteX121" fmla="*/ 7407159 w 11243827"/>
              <a:gd name="connsiteY121" fmla="*/ 5605310 h 5687273"/>
              <a:gd name="connsiteX122" fmla="*/ 7385900 w 11243827"/>
              <a:gd name="connsiteY122" fmla="*/ 5604171 h 5687273"/>
              <a:gd name="connsiteX123" fmla="*/ 7375071 w 11243827"/>
              <a:gd name="connsiteY123" fmla="*/ 5606788 h 5687273"/>
              <a:gd name="connsiteX124" fmla="*/ 7364382 w 11243827"/>
              <a:gd name="connsiteY124" fmla="*/ 5600762 h 5687273"/>
              <a:gd name="connsiteX125" fmla="*/ 7361770 w 11243827"/>
              <a:gd name="connsiteY125" fmla="*/ 5596347 h 5687273"/>
              <a:gd name="connsiteX126" fmla="*/ 7346641 w 11243827"/>
              <a:gd name="connsiteY126" fmla="*/ 5598329 h 5687273"/>
              <a:gd name="connsiteX127" fmla="*/ 7334238 w 11243827"/>
              <a:gd name="connsiteY127" fmla="*/ 5594014 h 5687273"/>
              <a:gd name="connsiteX128" fmla="*/ 7323426 w 11243827"/>
              <a:gd name="connsiteY128" fmla="*/ 5596835 h 5687273"/>
              <a:gd name="connsiteX129" fmla="*/ 7318938 w 11243827"/>
              <a:gd name="connsiteY129" fmla="*/ 5596200 h 5687273"/>
              <a:gd name="connsiteX130" fmla="*/ 7307784 w 11243827"/>
              <a:gd name="connsiteY130" fmla="*/ 5594065 h 5687273"/>
              <a:gd name="connsiteX131" fmla="*/ 7288540 w 11243827"/>
              <a:gd name="connsiteY131" fmla="*/ 5589320 h 5687273"/>
              <a:gd name="connsiteX132" fmla="*/ 7282537 w 11243827"/>
              <a:gd name="connsiteY132" fmla="*/ 5588660 h 5687273"/>
              <a:gd name="connsiteX133" fmla="*/ 7269466 w 11243827"/>
              <a:gd name="connsiteY133" fmla="*/ 5581404 h 5687273"/>
              <a:gd name="connsiteX134" fmla="*/ 7244165 w 11243827"/>
              <a:gd name="connsiteY134" fmla="*/ 5575200 h 5687273"/>
              <a:gd name="connsiteX135" fmla="*/ 7199619 w 11243827"/>
              <a:gd name="connsiteY135" fmla="*/ 5553550 h 5687273"/>
              <a:gd name="connsiteX136" fmla="*/ 7173434 w 11243827"/>
              <a:gd name="connsiteY136" fmla="*/ 5543219 h 5687273"/>
              <a:gd name="connsiteX137" fmla="*/ 7155718 w 11243827"/>
              <a:gd name="connsiteY137" fmla="*/ 5533697 h 5687273"/>
              <a:gd name="connsiteX138" fmla="*/ 7103430 w 11243827"/>
              <a:gd name="connsiteY138" fmla="*/ 5520249 h 5687273"/>
              <a:gd name="connsiteX139" fmla="*/ 7013746 w 11243827"/>
              <a:gd name="connsiteY139" fmla="*/ 5502470 h 5687273"/>
              <a:gd name="connsiteX140" fmla="*/ 6995379 w 11243827"/>
              <a:gd name="connsiteY140" fmla="*/ 5497693 h 5687273"/>
              <a:gd name="connsiteX141" fmla="*/ 6982475 w 11243827"/>
              <a:gd name="connsiteY141" fmla="*/ 5489641 h 5687273"/>
              <a:gd name="connsiteX142" fmla="*/ 6981994 w 11243827"/>
              <a:gd name="connsiteY142" fmla="*/ 5484335 h 5687273"/>
              <a:gd name="connsiteX143" fmla="*/ 6972355 w 11243827"/>
              <a:gd name="connsiteY143" fmla="*/ 5481074 h 5687273"/>
              <a:gd name="connsiteX144" fmla="*/ 6970394 w 11243827"/>
              <a:gd name="connsiteY144" fmla="*/ 5479383 h 5687273"/>
              <a:gd name="connsiteX145" fmla="*/ 6958543 w 11243827"/>
              <a:gd name="connsiteY145" fmla="*/ 5470507 h 5687273"/>
              <a:gd name="connsiteX146" fmla="*/ 6918276 w 11243827"/>
              <a:gd name="connsiteY146" fmla="*/ 5472034 h 5687273"/>
              <a:gd name="connsiteX147" fmla="*/ 6881046 w 11243827"/>
              <a:gd name="connsiteY147" fmla="*/ 5457070 h 5687273"/>
              <a:gd name="connsiteX148" fmla="*/ 6752164 w 11243827"/>
              <a:gd name="connsiteY148" fmla="*/ 5425021 h 5687273"/>
              <a:gd name="connsiteX149" fmla="*/ 6724964 w 11243827"/>
              <a:gd name="connsiteY149" fmla="*/ 5414071 h 5687273"/>
              <a:gd name="connsiteX150" fmla="*/ 6683286 w 11243827"/>
              <a:gd name="connsiteY150" fmla="*/ 5405383 h 5687273"/>
              <a:gd name="connsiteX151" fmla="*/ 6644277 w 11243827"/>
              <a:gd name="connsiteY151" fmla="*/ 5429684 h 5687273"/>
              <a:gd name="connsiteX152" fmla="*/ 6532914 w 11243827"/>
              <a:gd name="connsiteY152" fmla="*/ 5431205 h 5687273"/>
              <a:gd name="connsiteX153" fmla="*/ 6307459 w 11243827"/>
              <a:gd name="connsiteY153" fmla="*/ 5467087 h 5687273"/>
              <a:gd name="connsiteX154" fmla="*/ 6196243 w 11243827"/>
              <a:gd name="connsiteY154" fmla="*/ 5515042 h 5687273"/>
              <a:gd name="connsiteX155" fmla="*/ 6099124 w 11243827"/>
              <a:gd name="connsiteY155" fmla="*/ 5516848 h 5687273"/>
              <a:gd name="connsiteX156" fmla="*/ 6016077 w 11243827"/>
              <a:gd name="connsiteY156" fmla="*/ 5528642 h 5687273"/>
              <a:gd name="connsiteX157" fmla="*/ 6004389 w 11243827"/>
              <a:gd name="connsiteY157" fmla="*/ 5531206 h 5687273"/>
              <a:gd name="connsiteX158" fmla="*/ 5933945 w 11243827"/>
              <a:gd name="connsiteY158" fmla="*/ 5538840 h 5687273"/>
              <a:gd name="connsiteX159" fmla="*/ 5883936 w 11243827"/>
              <a:gd name="connsiteY159" fmla="*/ 5553807 h 5687273"/>
              <a:gd name="connsiteX160" fmla="*/ 5798331 w 11243827"/>
              <a:gd name="connsiteY160" fmla="*/ 5564248 h 5687273"/>
              <a:gd name="connsiteX161" fmla="*/ 5712738 w 11243827"/>
              <a:gd name="connsiteY161" fmla="*/ 5573120 h 5687273"/>
              <a:gd name="connsiteX162" fmla="*/ 5681342 w 11243827"/>
              <a:gd name="connsiteY162" fmla="*/ 5575621 h 5687273"/>
              <a:gd name="connsiteX163" fmla="*/ 5627167 w 11243827"/>
              <a:gd name="connsiteY163" fmla="*/ 5583215 h 5687273"/>
              <a:gd name="connsiteX164" fmla="*/ 5591414 w 11243827"/>
              <a:gd name="connsiteY164" fmla="*/ 5587695 h 5687273"/>
              <a:gd name="connsiteX165" fmla="*/ 5583028 w 11243827"/>
              <a:gd name="connsiteY165" fmla="*/ 5580877 h 5687273"/>
              <a:gd name="connsiteX166" fmla="*/ 5549426 w 11243827"/>
              <a:gd name="connsiteY166" fmla="*/ 5582858 h 5687273"/>
              <a:gd name="connsiteX167" fmla="*/ 5519999 w 11243827"/>
              <a:gd name="connsiteY167" fmla="*/ 5592246 h 5687273"/>
              <a:gd name="connsiteX168" fmla="*/ 5480028 w 11243827"/>
              <a:gd name="connsiteY168" fmla="*/ 5597282 h 5687273"/>
              <a:gd name="connsiteX169" fmla="*/ 5456175 w 11243827"/>
              <a:gd name="connsiteY169" fmla="*/ 5600371 h 5687273"/>
              <a:gd name="connsiteX170" fmla="*/ 5388463 w 11243827"/>
              <a:gd name="connsiteY170" fmla="*/ 5602638 h 5687273"/>
              <a:gd name="connsiteX171" fmla="*/ 5265898 w 11243827"/>
              <a:gd name="connsiteY171" fmla="*/ 5591830 h 5687273"/>
              <a:gd name="connsiteX172" fmla="*/ 5231231 w 11243827"/>
              <a:gd name="connsiteY172" fmla="*/ 5592790 h 5687273"/>
              <a:gd name="connsiteX173" fmla="*/ 5226996 w 11243827"/>
              <a:gd name="connsiteY173" fmla="*/ 5595040 h 5687273"/>
              <a:gd name="connsiteX174" fmla="*/ 5175988 w 11243827"/>
              <a:gd name="connsiteY174" fmla="*/ 5588131 h 5687273"/>
              <a:gd name="connsiteX175" fmla="*/ 5107470 w 11243827"/>
              <a:gd name="connsiteY175" fmla="*/ 5594771 h 5687273"/>
              <a:gd name="connsiteX176" fmla="*/ 5027868 w 11243827"/>
              <a:gd name="connsiteY176" fmla="*/ 5605624 h 5687273"/>
              <a:gd name="connsiteX177" fmla="*/ 5007324 w 11243827"/>
              <a:gd name="connsiteY177" fmla="*/ 5609209 h 5687273"/>
              <a:gd name="connsiteX178" fmla="*/ 4952559 w 11243827"/>
              <a:gd name="connsiteY178" fmla="*/ 5611402 h 5687273"/>
              <a:gd name="connsiteX179" fmla="*/ 4826081 w 11243827"/>
              <a:gd name="connsiteY179" fmla="*/ 5616191 h 5687273"/>
              <a:gd name="connsiteX180" fmla="*/ 4823501 w 11243827"/>
              <a:gd name="connsiteY180" fmla="*/ 5619174 h 5687273"/>
              <a:gd name="connsiteX181" fmla="*/ 4813093 w 11243827"/>
              <a:gd name="connsiteY181" fmla="*/ 5620026 h 5687273"/>
              <a:gd name="connsiteX182" fmla="*/ 4810563 w 11243827"/>
              <a:gd name="connsiteY182" fmla="*/ 5620787 h 5687273"/>
              <a:gd name="connsiteX183" fmla="*/ 4795818 w 11243827"/>
              <a:gd name="connsiteY183" fmla="*/ 5624618 h 5687273"/>
              <a:gd name="connsiteX184" fmla="*/ 4758404 w 11243827"/>
              <a:gd name="connsiteY184" fmla="*/ 5619510 h 5687273"/>
              <a:gd name="connsiteX185" fmla="*/ 4717254 w 11243827"/>
              <a:gd name="connsiteY185" fmla="*/ 5624155 h 5687273"/>
              <a:gd name="connsiteX186" fmla="*/ 4591958 w 11243827"/>
              <a:gd name="connsiteY186" fmla="*/ 5624710 h 5687273"/>
              <a:gd name="connsiteX187" fmla="*/ 4476215 w 11243827"/>
              <a:gd name="connsiteY187" fmla="*/ 5628210 h 5687273"/>
              <a:gd name="connsiteX188" fmla="*/ 4425193 w 11243827"/>
              <a:gd name="connsiteY188" fmla="*/ 5627414 h 5687273"/>
              <a:gd name="connsiteX189" fmla="*/ 4383866 w 11243827"/>
              <a:gd name="connsiteY189" fmla="*/ 5626546 h 5687273"/>
              <a:gd name="connsiteX190" fmla="*/ 4385596 w 11243827"/>
              <a:gd name="connsiteY190" fmla="*/ 5634646 h 5687273"/>
              <a:gd name="connsiteX191" fmla="*/ 4360864 w 11243827"/>
              <a:gd name="connsiteY191" fmla="*/ 5641173 h 5687273"/>
              <a:gd name="connsiteX192" fmla="*/ 4328321 w 11243827"/>
              <a:gd name="connsiteY192" fmla="*/ 5626332 h 5687273"/>
              <a:gd name="connsiteX193" fmla="*/ 4309842 w 11243827"/>
              <a:gd name="connsiteY193" fmla="*/ 5626471 h 5687273"/>
              <a:gd name="connsiteX194" fmla="*/ 4277424 w 11243827"/>
              <a:gd name="connsiteY194" fmla="*/ 5631598 h 5687273"/>
              <a:gd name="connsiteX195" fmla="*/ 4266627 w 11243827"/>
              <a:gd name="connsiteY195" fmla="*/ 5633969 h 5687273"/>
              <a:gd name="connsiteX196" fmla="*/ 4185525 w 11243827"/>
              <a:gd name="connsiteY196" fmla="*/ 5617508 h 5687273"/>
              <a:gd name="connsiteX197" fmla="*/ 4177617 w 11243827"/>
              <a:gd name="connsiteY197" fmla="*/ 5610903 h 5687273"/>
              <a:gd name="connsiteX198" fmla="*/ 4136948 w 11243827"/>
              <a:gd name="connsiteY198" fmla="*/ 5608031 h 5687273"/>
              <a:gd name="connsiteX199" fmla="*/ 4132323 w 11243827"/>
              <a:gd name="connsiteY199" fmla="*/ 5609784 h 5687273"/>
              <a:gd name="connsiteX200" fmla="*/ 4098620 w 11243827"/>
              <a:gd name="connsiteY200" fmla="*/ 5599672 h 5687273"/>
              <a:gd name="connsiteX201" fmla="*/ 3963475 w 11243827"/>
              <a:gd name="connsiteY201" fmla="*/ 5581841 h 5687273"/>
              <a:gd name="connsiteX202" fmla="*/ 3703613 w 11243827"/>
              <a:gd name="connsiteY202" fmla="*/ 5572482 h 5687273"/>
              <a:gd name="connsiteX203" fmla="*/ 3432987 w 11243827"/>
              <a:gd name="connsiteY203" fmla="*/ 5545768 h 5687273"/>
              <a:gd name="connsiteX204" fmla="*/ 3176381 w 11243827"/>
              <a:gd name="connsiteY204" fmla="*/ 5556110 h 5687273"/>
              <a:gd name="connsiteX205" fmla="*/ 2710156 w 11243827"/>
              <a:gd name="connsiteY205" fmla="*/ 5527517 h 5687273"/>
              <a:gd name="connsiteX206" fmla="*/ 2550206 w 11243827"/>
              <a:gd name="connsiteY206" fmla="*/ 5524958 h 5687273"/>
              <a:gd name="connsiteX207" fmla="*/ 2443041 w 11243827"/>
              <a:gd name="connsiteY207" fmla="*/ 5523990 h 5687273"/>
              <a:gd name="connsiteX208" fmla="*/ 2435613 w 11243827"/>
              <a:gd name="connsiteY208" fmla="*/ 5526704 h 5687273"/>
              <a:gd name="connsiteX209" fmla="*/ 2405682 w 11243827"/>
              <a:gd name="connsiteY209" fmla="*/ 5528307 h 5687273"/>
              <a:gd name="connsiteX210" fmla="*/ 2397487 w 11243827"/>
              <a:gd name="connsiteY210" fmla="*/ 5540337 h 5687273"/>
              <a:gd name="connsiteX211" fmla="*/ 2297454 w 11243827"/>
              <a:gd name="connsiteY211" fmla="*/ 5550765 h 5687273"/>
              <a:gd name="connsiteX212" fmla="*/ 2056700 w 11243827"/>
              <a:gd name="connsiteY212" fmla="*/ 5555489 h 5687273"/>
              <a:gd name="connsiteX213" fmla="*/ 1878530 w 11243827"/>
              <a:gd name="connsiteY213" fmla="*/ 5535330 h 5687273"/>
              <a:gd name="connsiteX214" fmla="*/ 1859292 w 11243827"/>
              <a:gd name="connsiteY214" fmla="*/ 5535461 h 5687273"/>
              <a:gd name="connsiteX215" fmla="*/ 1835626 w 11243827"/>
              <a:gd name="connsiteY215" fmla="*/ 5533793 h 5687273"/>
              <a:gd name="connsiteX216" fmla="*/ 1798939 w 11243827"/>
              <a:gd name="connsiteY216" fmla="*/ 5540285 h 5687273"/>
              <a:gd name="connsiteX217" fmla="*/ 1779046 w 11243827"/>
              <a:gd name="connsiteY217" fmla="*/ 5549949 h 5687273"/>
              <a:gd name="connsiteX218" fmla="*/ 1772421 w 11243827"/>
              <a:gd name="connsiteY218" fmla="*/ 5549018 h 5687273"/>
              <a:gd name="connsiteX219" fmla="*/ 1772052 w 11243827"/>
              <a:gd name="connsiteY219" fmla="*/ 5545689 h 5687273"/>
              <a:gd name="connsiteX220" fmla="*/ 1711543 w 11243827"/>
              <a:gd name="connsiteY220" fmla="*/ 5534558 h 5687273"/>
              <a:gd name="connsiteX221" fmla="*/ 1698891 w 11243827"/>
              <a:gd name="connsiteY221" fmla="*/ 5513187 h 5687273"/>
              <a:gd name="connsiteX222" fmla="*/ 1538763 w 11243827"/>
              <a:gd name="connsiteY222" fmla="*/ 5482781 h 5687273"/>
              <a:gd name="connsiteX223" fmla="*/ 1501533 w 11243827"/>
              <a:gd name="connsiteY223" fmla="*/ 5467817 h 5687273"/>
              <a:gd name="connsiteX224" fmla="*/ 1461266 w 11243827"/>
              <a:gd name="connsiteY224" fmla="*/ 5469343 h 5687273"/>
              <a:gd name="connsiteX225" fmla="*/ 1449415 w 11243827"/>
              <a:gd name="connsiteY225" fmla="*/ 5460467 h 5687273"/>
              <a:gd name="connsiteX226" fmla="*/ 1447454 w 11243827"/>
              <a:gd name="connsiteY226" fmla="*/ 5458776 h 5687273"/>
              <a:gd name="connsiteX227" fmla="*/ 1437814 w 11243827"/>
              <a:gd name="connsiteY227" fmla="*/ 5455515 h 5687273"/>
              <a:gd name="connsiteX228" fmla="*/ 1437334 w 11243827"/>
              <a:gd name="connsiteY228" fmla="*/ 5450209 h 5687273"/>
              <a:gd name="connsiteX229" fmla="*/ 1424429 w 11243827"/>
              <a:gd name="connsiteY229" fmla="*/ 5442157 h 5687273"/>
              <a:gd name="connsiteX230" fmla="*/ 1406063 w 11243827"/>
              <a:gd name="connsiteY230" fmla="*/ 5437380 h 5687273"/>
              <a:gd name="connsiteX231" fmla="*/ 1316379 w 11243827"/>
              <a:gd name="connsiteY231" fmla="*/ 5419601 h 5687273"/>
              <a:gd name="connsiteX232" fmla="*/ 1264090 w 11243827"/>
              <a:gd name="connsiteY232" fmla="*/ 5406153 h 5687273"/>
              <a:gd name="connsiteX233" fmla="*/ 1246374 w 11243827"/>
              <a:gd name="connsiteY233" fmla="*/ 5396631 h 5687273"/>
              <a:gd name="connsiteX234" fmla="*/ 1220190 w 11243827"/>
              <a:gd name="connsiteY234" fmla="*/ 5386301 h 5687273"/>
              <a:gd name="connsiteX235" fmla="*/ 1175643 w 11243827"/>
              <a:gd name="connsiteY235" fmla="*/ 5364651 h 5687273"/>
              <a:gd name="connsiteX236" fmla="*/ 1150342 w 11243827"/>
              <a:gd name="connsiteY236" fmla="*/ 5358447 h 5687273"/>
              <a:gd name="connsiteX237" fmla="*/ 1137272 w 11243827"/>
              <a:gd name="connsiteY237" fmla="*/ 5351191 h 5687273"/>
              <a:gd name="connsiteX238" fmla="*/ 1131268 w 11243827"/>
              <a:gd name="connsiteY238" fmla="*/ 5350530 h 5687273"/>
              <a:gd name="connsiteX239" fmla="*/ 1112024 w 11243827"/>
              <a:gd name="connsiteY239" fmla="*/ 5345786 h 5687273"/>
              <a:gd name="connsiteX240" fmla="*/ 1100870 w 11243827"/>
              <a:gd name="connsiteY240" fmla="*/ 5343651 h 5687273"/>
              <a:gd name="connsiteX241" fmla="*/ 1096383 w 11243827"/>
              <a:gd name="connsiteY241" fmla="*/ 5343015 h 5687273"/>
              <a:gd name="connsiteX242" fmla="*/ 1085571 w 11243827"/>
              <a:gd name="connsiteY242" fmla="*/ 5345836 h 5687273"/>
              <a:gd name="connsiteX243" fmla="*/ 1073168 w 11243827"/>
              <a:gd name="connsiteY243" fmla="*/ 5341521 h 5687273"/>
              <a:gd name="connsiteX244" fmla="*/ 1058039 w 11243827"/>
              <a:gd name="connsiteY244" fmla="*/ 5343504 h 5687273"/>
              <a:gd name="connsiteX245" fmla="*/ 1055426 w 11243827"/>
              <a:gd name="connsiteY245" fmla="*/ 5339088 h 5687273"/>
              <a:gd name="connsiteX246" fmla="*/ 1044738 w 11243827"/>
              <a:gd name="connsiteY246" fmla="*/ 5333063 h 5687273"/>
              <a:gd name="connsiteX247" fmla="*/ 1033909 w 11243827"/>
              <a:gd name="connsiteY247" fmla="*/ 5335680 h 5687273"/>
              <a:gd name="connsiteX248" fmla="*/ 1012649 w 11243827"/>
              <a:gd name="connsiteY248" fmla="*/ 5334541 h 5687273"/>
              <a:gd name="connsiteX249" fmla="*/ 1007115 w 11243827"/>
              <a:gd name="connsiteY249" fmla="*/ 5332775 h 5687273"/>
              <a:gd name="connsiteX250" fmla="*/ 986002 w 11243827"/>
              <a:gd name="connsiteY250" fmla="*/ 5334906 h 5687273"/>
              <a:gd name="connsiteX251" fmla="*/ 953418 w 11243827"/>
              <a:gd name="connsiteY251" fmla="*/ 5333901 h 5687273"/>
              <a:gd name="connsiteX252" fmla="*/ 916854 w 11243827"/>
              <a:gd name="connsiteY252" fmla="*/ 5329435 h 5687273"/>
              <a:gd name="connsiteX253" fmla="*/ 905651 w 11243827"/>
              <a:gd name="connsiteY253" fmla="*/ 5332114 h 5687273"/>
              <a:gd name="connsiteX254" fmla="*/ 836961 w 11243827"/>
              <a:gd name="connsiteY254" fmla="*/ 5330803 h 5687273"/>
              <a:gd name="connsiteX255" fmla="*/ 817627 w 11243827"/>
              <a:gd name="connsiteY255" fmla="*/ 5330580 h 5687273"/>
              <a:gd name="connsiteX256" fmla="*/ 801817 w 11243827"/>
              <a:gd name="connsiteY256" fmla="*/ 5325937 h 5687273"/>
              <a:gd name="connsiteX257" fmla="*/ 798857 w 11243827"/>
              <a:gd name="connsiteY257" fmla="*/ 5320979 h 5687273"/>
              <a:gd name="connsiteX258" fmla="*/ 788354 w 11243827"/>
              <a:gd name="connsiteY258" fmla="*/ 5320143 h 5687273"/>
              <a:gd name="connsiteX259" fmla="*/ 785726 w 11243827"/>
              <a:gd name="connsiteY259" fmla="*/ 5318989 h 5687273"/>
              <a:gd name="connsiteX260" fmla="*/ 770507 w 11243827"/>
              <a:gd name="connsiteY260" fmla="*/ 5313309 h 5687273"/>
              <a:gd name="connsiteX261" fmla="*/ 733810 w 11243827"/>
              <a:gd name="connsiteY261" fmla="*/ 5324286 h 5687273"/>
              <a:gd name="connsiteX262" fmla="*/ 692117 w 11243827"/>
              <a:gd name="connsiteY262" fmla="*/ 5318786 h 5687273"/>
              <a:gd name="connsiteX263" fmla="*/ 528894 w 11243827"/>
              <a:gd name="connsiteY263" fmla="*/ 5327578 h 5687273"/>
              <a:gd name="connsiteX264" fmla="*/ 507005 w 11243827"/>
              <a:gd name="connsiteY264" fmla="*/ 5310149 h 5687273"/>
              <a:gd name="connsiteX265" fmla="*/ 441302 w 11243827"/>
              <a:gd name="connsiteY265" fmla="*/ 5307062 h 5687273"/>
              <a:gd name="connsiteX266" fmla="*/ 336819 w 11243827"/>
              <a:gd name="connsiteY266" fmla="*/ 5336690 h 5687273"/>
              <a:gd name="connsiteX267" fmla="*/ 215763 w 11243827"/>
              <a:gd name="connsiteY267" fmla="*/ 5332575 h 5687273"/>
              <a:gd name="connsiteX268" fmla="*/ 205927 w 11243827"/>
              <a:gd name="connsiteY268" fmla="*/ 5339672 h 5687273"/>
              <a:gd name="connsiteX269" fmla="*/ 194189 w 11243827"/>
              <a:gd name="connsiteY269" fmla="*/ 5343588 h 5687273"/>
              <a:gd name="connsiteX270" fmla="*/ 192552 w 11243827"/>
              <a:gd name="connsiteY270" fmla="*/ 5342845 h 5687273"/>
              <a:gd name="connsiteX271" fmla="*/ 178320 w 11243827"/>
              <a:gd name="connsiteY271" fmla="*/ 5343766 h 5687273"/>
              <a:gd name="connsiteX272" fmla="*/ 175596 w 11243827"/>
              <a:gd name="connsiteY272" fmla="*/ 5346411 h 5687273"/>
              <a:gd name="connsiteX273" fmla="*/ 165951 w 11243827"/>
              <a:gd name="connsiteY273" fmla="*/ 5347808 h 5687273"/>
              <a:gd name="connsiteX274" fmla="*/ 147287 w 11243827"/>
              <a:gd name="connsiteY274" fmla="*/ 5352625 h 5687273"/>
              <a:gd name="connsiteX275" fmla="*/ 143484 w 11243827"/>
              <a:gd name="connsiteY275" fmla="*/ 5351591 h 5687273"/>
              <a:gd name="connsiteX276" fmla="*/ 114847 w 11243827"/>
              <a:gd name="connsiteY276" fmla="*/ 5355844 h 5687273"/>
              <a:gd name="connsiteX277" fmla="*/ 114306 w 11243827"/>
              <a:gd name="connsiteY277" fmla="*/ 5354983 h 5687273"/>
              <a:gd name="connsiteX278" fmla="*/ 105588 w 11243827"/>
              <a:gd name="connsiteY278" fmla="*/ 5352169 h 5687273"/>
              <a:gd name="connsiteX279" fmla="*/ 89264 w 11243827"/>
              <a:gd name="connsiteY279" fmla="*/ 5348886 h 5687273"/>
              <a:gd name="connsiteX280" fmla="*/ 49794 w 11243827"/>
              <a:gd name="connsiteY280" fmla="*/ 5329950 h 5687273"/>
              <a:gd name="connsiteX281" fmla="*/ 19924 w 11243827"/>
              <a:gd name="connsiteY281" fmla="*/ 5334282 h 5687273"/>
              <a:gd name="connsiteX282" fmla="*/ 13819 w 11243827"/>
              <a:gd name="connsiteY282" fmla="*/ 5334653 h 5687273"/>
              <a:gd name="connsiteX283" fmla="*/ 13657 w 11243827"/>
              <a:gd name="connsiteY283" fmla="*/ 5334455 h 5687273"/>
              <a:gd name="connsiteX284" fmla="*/ 7139 w 11243827"/>
              <a:gd name="connsiteY284" fmla="*/ 5334438 h 5687273"/>
              <a:gd name="connsiteX285" fmla="*/ 2684 w 11243827"/>
              <a:gd name="connsiteY285" fmla="*/ 5335333 h 5687273"/>
              <a:gd name="connsiteX286" fmla="*/ 0 w 11243827"/>
              <a:gd name="connsiteY286" fmla="*/ 5335496 h 5687273"/>
              <a:gd name="connsiteX287" fmla="*/ 0 w 11243827"/>
              <a:gd name="connsiteY287" fmla="*/ 10592 h 5687273"/>
              <a:gd name="connsiteX288" fmla="*/ 11243827 w 11243827"/>
              <a:gd name="connsiteY288" fmla="*/ 0 h 56872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257007 w 11243827"/>
              <a:gd name="connsiteY57" fmla="*/ 553718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98891 w 11243827"/>
              <a:gd name="connsiteY221" fmla="*/ 551318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28894 w 11243827"/>
              <a:gd name="connsiteY263" fmla="*/ 5327578 h 5641173"/>
              <a:gd name="connsiteX264" fmla="*/ 507005 w 11243827"/>
              <a:gd name="connsiteY264" fmla="*/ 5310149 h 5641173"/>
              <a:gd name="connsiteX265" fmla="*/ 441302 w 11243827"/>
              <a:gd name="connsiteY265" fmla="*/ 5307062 h 5641173"/>
              <a:gd name="connsiteX266" fmla="*/ 336819 w 11243827"/>
              <a:gd name="connsiteY266" fmla="*/ 5336690 h 5641173"/>
              <a:gd name="connsiteX267" fmla="*/ 215763 w 11243827"/>
              <a:gd name="connsiteY267" fmla="*/ 5332575 h 5641173"/>
              <a:gd name="connsiteX268" fmla="*/ 205927 w 11243827"/>
              <a:gd name="connsiteY268" fmla="*/ 5339672 h 5641173"/>
              <a:gd name="connsiteX269" fmla="*/ 194189 w 11243827"/>
              <a:gd name="connsiteY269" fmla="*/ 5343588 h 5641173"/>
              <a:gd name="connsiteX270" fmla="*/ 192552 w 11243827"/>
              <a:gd name="connsiteY270" fmla="*/ 5342845 h 5641173"/>
              <a:gd name="connsiteX271" fmla="*/ 178320 w 11243827"/>
              <a:gd name="connsiteY271" fmla="*/ 5343766 h 5641173"/>
              <a:gd name="connsiteX272" fmla="*/ 175596 w 11243827"/>
              <a:gd name="connsiteY272" fmla="*/ 5346411 h 5641173"/>
              <a:gd name="connsiteX273" fmla="*/ 165951 w 11243827"/>
              <a:gd name="connsiteY273" fmla="*/ 5347808 h 5641173"/>
              <a:gd name="connsiteX274" fmla="*/ 147287 w 11243827"/>
              <a:gd name="connsiteY274" fmla="*/ 5352625 h 5641173"/>
              <a:gd name="connsiteX275" fmla="*/ 143484 w 11243827"/>
              <a:gd name="connsiteY275" fmla="*/ 5351591 h 5641173"/>
              <a:gd name="connsiteX276" fmla="*/ 114847 w 11243827"/>
              <a:gd name="connsiteY276" fmla="*/ 5355844 h 5641173"/>
              <a:gd name="connsiteX277" fmla="*/ 114306 w 11243827"/>
              <a:gd name="connsiteY277" fmla="*/ 5354983 h 5641173"/>
              <a:gd name="connsiteX278" fmla="*/ 105588 w 11243827"/>
              <a:gd name="connsiteY278" fmla="*/ 5352169 h 5641173"/>
              <a:gd name="connsiteX279" fmla="*/ 89264 w 11243827"/>
              <a:gd name="connsiteY279" fmla="*/ 5348886 h 5641173"/>
              <a:gd name="connsiteX280" fmla="*/ 49794 w 11243827"/>
              <a:gd name="connsiteY280" fmla="*/ 5329950 h 5641173"/>
              <a:gd name="connsiteX281" fmla="*/ 19924 w 11243827"/>
              <a:gd name="connsiteY281" fmla="*/ 5334282 h 5641173"/>
              <a:gd name="connsiteX282" fmla="*/ 13819 w 11243827"/>
              <a:gd name="connsiteY282" fmla="*/ 5334653 h 5641173"/>
              <a:gd name="connsiteX283" fmla="*/ 13657 w 11243827"/>
              <a:gd name="connsiteY283" fmla="*/ 5334455 h 5641173"/>
              <a:gd name="connsiteX284" fmla="*/ 7139 w 11243827"/>
              <a:gd name="connsiteY284" fmla="*/ 5334438 h 5641173"/>
              <a:gd name="connsiteX285" fmla="*/ 2684 w 11243827"/>
              <a:gd name="connsiteY285" fmla="*/ 5335333 h 5641173"/>
              <a:gd name="connsiteX286" fmla="*/ 0 w 11243827"/>
              <a:gd name="connsiteY286" fmla="*/ 5335496 h 5641173"/>
              <a:gd name="connsiteX287" fmla="*/ 0 w 11243827"/>
              <a:gd name="connsiteY287" fmla="*/ 10592 h 5641173"/>
              <a:gd name="connsiteX288" fmla="*/ 11243827 w 11243827"/>
              <a:gd name="connsiteY288"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257007 w 11243827"/>
              <a:gd name="connsiteY57" fmla="*/ 553718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98891 w 11243827"/>
              <a:gd name="connsiteY221" fmla="*/ 551318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28894 w 11243827"/>
              <a:gd name="connsiteY263" fmla="*/ 5327578 h 5641173"/>
              <a:gd name="connsiteX264" fmla="*/ 507005 w 11243827"/>
              <a:gd name="connsiteY264" fmla="*/ 5310149 h 5641173"/>
              <a:gd name="connsiteX265" fmla="*/ 441302 w 11243827"/>
              <a:gd name="connsiteY265" fmla="*/ 5307062 h 5641173"/>
              <a:gd name="connsiteX266" fmla="*/ 336819 w 11243827"/>
              <a:gd name="connsiteY266" fmla="*/ 5336690 h 5641173"/>
              <a:gd name="connsiteX267" fmla="*/ 215763 w 11243827"/>
              <a:gd name="connsiteY267" fmla="*/ 5332575 h 5641173"/>
              <a:gd name="connsiteX268" fmla="*/ 205927 w 11243827"/>
              <a:gd name="connsiteY268" fmla="*/ 5339672 h 5641173"/>
              <a:gd name="connsiteX269" fmla="*/ 194189 w 11243827"/>
              <a:gd name="connsiteY269" fmla="*/ 5343588 h 5641173"/>
              <a:gd name="connsiteX270" fmla="*/ 192552 w 11243827"/>
              <a:gd name="connsiteY270" fmla="*/ 5342845 h 5641173"/>
              <a:gd name="connsiteX271" fmla="*/ 178320 w 11243827"/>
              <a:gd name="connsiteY271" fmla="*/ 5343766 h 5641173"/>
              <a:gd name="connsiteX272" fmla="*/ 175596 w 11243827"/>
              <a:gd name="connsiteY272" fmla="*/ 5346411 h 5641173"/>
              <a:gd name="connsiteX273" fmla="*/ 165951 w 11243827"/>
              <a:gd name="connsiteY273" fmla="*/ 5347808 h 5641173"/>
              <a:gd name="connsiteX274" fmla="*/ 147287 w 11243827"/>
              <a:gd name="connsiteY274" fmla="*/ 5352625 h 5641173"/>
              <a:gd name="connsiteX275" fmla="*/ 143484 w 11243827"/>
              <a:gd name="connsiteY275" fmla="*/ 5351591 h 5641173"/>
              <a:gd name="connsiteX276" fmla="*/ 114847 w 11243827"/>
              <a:gd name="connsiteY276" fmla="*/ 5355844 h 5641173"/>
              <a:gd name="connsiteX277" fmla="*/ 114306 w 11243827"/>
              <a:gd name="connsiteY277" fmla="*/ 5354983 h 5641173"/>
              <a:gd name="connsiteX278" fmla="*/ 105588 w 11243827"/>
              <a:gd name="connsiteY278" fmla="*/ 5352169 h 5641173"/>
              <a:gd name="connsiteX279" fmla="*/ 89264 w 11243827"/>
              <a:gd name="connsiteY279" fmla="*/ 5348886 h 5641173"/>
              <a:gd name="connsiteX280" fmla="*/ 49794 w 11243827"/>
              <a:gd name="connsiteY280" fmla="*/ 5329950 h 5641173"/>
              <a:gd name="connsiteX281" fmla="*/ 19924 w 11243827"/>
              <a:gd name="connsiteY281" fmla="*/ 5334282 h 5641173"/>
              <a:gd name="connsiteX282" fmla="*/ 13819 w 11243827"/>
              <a:gd name="connsiteY282" fmla="*/ 5334653 h 5641173"/>
              <a:gd name="connsiteX283" fmla="*/ 13657 w 11243827"/>
              <a:gd name="connsiteY283" fmla="*/ 5334455 h 5641173"/>
              <a:gd name="connsiteX284" fmla="*/ 7139 w 11243827"/>
              <a:gd name="connsiteY284" fmla="*/ 5334438 h 5641173"/>
              <a:gd name="connsiteX285" fmla="*/ 2684 w 11243827"/>
              <a:gd name="connsiteY285" fmla="*/ 5335333 h 5641173"/>
              <a:gd name="connsiteX286" fmla="*/ 0 w 11243827"/>
              <a:gd name="connsiteY286" fmla="*/ 5335496 h 5641173"/>
              <a:gd name="connsiteX287" fmla="*/ 0 w 11243827"/>
              <a:gd name="connsiteY287" fmla="*/ 10592 h 5641173"/>
              <a:gd name="connsiteX288" fmla="*/ 11243827 w 11243827"/>
              <a:gd name="connsiteY288"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257007 w 11243827"/>
              <a:gd name="connsiteY57" fmla="*/ 553718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98891 w 11243827"/>
              <a:gd name="connsiteY221" fmla="*/ 551318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28894 w 11243827"/>
              <a:gd name="connsiteY263" fmla="*/ 5327578 h 5641173"/>
              <a:gd name="connsiteX264" fmla="*/ 507005 w 11243827"/>
              <a:gd name="connsiteY264" fmla="*/ 5310149 h 5641173"/>
              <a:gd name="connsiteX265" fmla="*/ 441302 w 11243827"/>
              <a:gd name="connsiteY265" fmla="*/ 5307062 h 5641173"/>
              <a:gd name="connsiteX266" fmla="*/ 336819 w 11243827"/>
              <a:gd name="connsiteY266" fmla="*/ 5336690 h 5641173"/>
              <a:gd name="connsiteX267" fmla="*/ 215763 w 11243827"/>
              <a:gd name="connsiteY267" fmla="*/ 5332575 h 5641173"/>
              <a:gd name="connsiteX268" fmla="*/ 205927 w 11243827"/>
              <a:gd name="connsiteY268" fmla="*/ 5339672 h 5641173"/>
              <a:gd name="connsiteX269" fmla="*/ 194189 w 11243827"/>
              <a:gd name="connsiteY269" fmla="*/ 5343588 h 5641173"/>
              <a:gd name="connsiteX270" fmla="*/ 192552 w 11243827"/>
              <a:gd name="connsiteY270" fmla="*/ 5342845 h 5641173"/>
              <a:gd name="connsiteX271" fmla="*/ 178320 w 11243827"/>
              <a:gd name="connsiteY271" fmla="*/ 5343766 h 5641173"/>
              <a:gd name="connsiteX272" fmla="*/ 175596 w 11243827"/>
              <a:gd name="connsiteY272" fmla="*/ 5346411 h 5641173"/>
              <a:gd name="connsiteX273" fmla="*/ 165951 w 11243827"/>
              <a:gd name="connsiteY273" fmla="*/ 5347808 h 5641173"/>
              <a:gd name="connsiteX274" fmla="*/ 147287 w 11243827"/>
              <a:gd name="connsiteY274" fmla="*/ 5352625 h 5641173"/>
              <a:gd name="connsiteX275" fmla="*/ 143484 w 11243827"/>
              <a:gd name="connsiteY275" fmla="*/ 5351591 h 5641173"/>
              <a:gd name="connsiteX276" fmla="*/ 114847 w 11243827"/>
              <a:gd name="connsiteY276" fmla="*/ 5355844 h 5641173"/>
              <a:gd name="connsiteX277" fmla="*/ 114306 w 11243827"/>
              <a:gd name="connsiteY277" fmla="*/ 5354983 h 5641173"/>
              <a:gd name="connsiteX278" fmla="*/ 105588 w 11243827"/>
              <a:gd name="connsiteY278" fmla="*/ 5352169 h 5641173"/>
              <a:gd name="connsiteX279" fmla="*/ 89264 w 11243827"/>
              <a:gd name="connsiteY279" fmla="*/ 5348886 h 5641173"/>
              <a:gd name="connsiteX280" fmla="*/ 49794 w 11243827"/>
              <a:gd name="connsiteY280" fmla="*/ 5329950 h 5641173"/>
              <a:gd name="connsiteX281" fmla="*/ 19924 w 11243827"/>
              <a:gd name="connsiteY281" fmla="*/ 5334282 h 5641173"/>
              <a:gd name="connsiteX282" fmla="*/ 13819 w 11243827"/>
              <a:gd name="connsiteY282" fmla="*/ 5334653 h 5641173"/>
              <a:gd name="connsiteX283" fmla="*/ 13657 w 11243827"/>
              <a:gd name="connsiteY283" fmla="*/ 5334455 h 5641173"/>
              <a:gd name="connsiteX284" fmla="*/ 7139 w 11243827"/>
              <a:gd name="connsiteY284" fmla="*/ 5334438 h 5641173"/>
              <a:gd name="connsiteX285" fmla="*/ 2684 w 11243827"/>
              <a:gd name="connsiteY285" fmla="*/ 5335333 h 5641173"/>
              <a:gd name="connsiteX286" fmla="*/ 0 w 11243827"/>
              <a:gd name="connsiteY286" fmla="*/ 5335496 h 5641173"/>
              <a:gd name="connsiteX287" fmla="*/ 0 w 11243827"/>
              <a:gd name="connsiteY287" fmla="*/ 10592 h 5641173"/>
              <a:gd name="connsiteX288" fmla="*/ 11243827 w 11243827"/>
              <a:gd name="connsiteY288"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98891 w 11243827"/>
              <a:gd name="connsiteY221" fmla="*/ 551318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28894 w 11243827"/>
              <a:gd name="connsiteY263" fmla="*/ 5327578 h 5641173"/>
              <a:gd name="connsiteX264" fmla="*/ 507005 w 11243827"/>
              <a:gd name="connsiteY264" fmla="*/ 5310149 h 5641173"/>
              <a:gd name="connsiteX265" fmla="*/ 441302 w 11243827"/>
              <a:gd name="connsiteY265" fmla="*/ 5307062 h 5641173"/>
              <a:gd name="connsiteX266" fmla="*/ 336819 w 11243827"/>
              <a:gd name="connsiteY266" fmla="*/ 5336690 h 5641173"/>
              <a:gd name="connsiteX267" fmla="*/ 215763 w 11243827"/>
              <a:gd name="connsiteY267" fmla="*/ 5332575 h 5641173"/>
              <a:gd name="connsiteX268" fmla="*/ 205927 w 11243827"/>
              <a:gd name="connsiteY268" fmla="*/ 5339672 h 5641173"/>
              <a:gd name="connsiteX269" fmla="*/ 194189 w 11243827"/>
              <a:gd name="connsiteY269" fmla="*/ 5343588 h 5641173"/>
              <a:gd name="connsiteX270" fmla="*/ 192552 w 11243827"/>
              <a:gd name="connsiteY270" fmla="*/ 5342845 h 5641173"/>
              <a:gd name="connsiteX271" fmla="*/ 178320 w 11243827"/>
              <a:gd name="connsiteY271" fmla="*/ 5343766 h 5641173"/>
              <a:gd name="connsiteX272" fmla="*/ 175596 w 11243827"/>
              <a:gd name="connsiteY272" fmla="*/ 5346411 h 5641173"/>
              <a:gd name="connsiteX273" fmla="*/ 165951 w 11243827"/>
              <a:gd name="connsiteY273" fmla="*/ 5347808 h 5641173"/>
              <a:gd name="connsiteX274" fmla="*/ 147287 w 11243827"/>
              <a:gd name="connsiteY274" fmla="*/ 5352625 h 5641173"/>
              <a:gd name="connsiteX275" fmla="*/ 143484 w 11243827"/>
              <a:gd name="connsiteY275" fmla="*/ 5351591 h 5641173"/>
              <a:gd name="connsiteX276" fmla="*/ 114847 w 11243827"/>
              <a:gd name="connsiteY276" fmla="*/ 5355844 h 5641173"/>
              <a:gd name="connsiteX277" fmla="*/ 114306 w 11243827"/>
              <a:gd name="connsiteY277" fmla="*/ 5354983 h 5641173"/>
              <a:gd name="connsiteX278" fmla="*/ 105588 w 11243827"/>
              <a:gd name="connsiteY278" fmla="*/ 5352169 h 5641173"/>
              <a:gd name="connsiteX279" fmla="*/ 89264 w 11243827"/>
              <a:gd name="connsiteY279" fmla="*/ 5348886 h 5641173"/>
              <a:gd name="connsiteX280" fmla="*/ 49794 w 11243827"/>
              <a:gd name="connsiteY280" fmla="*/ 5329950 h 5641173"/>
              <a:gd name="connsiteX281" fmla="*/ 19924 w 11243827"/>
              <a:gd name="connsiteY281" fmla="*/ 5334282 h 5641173"/>
              <a:gd name="connsiteX282" fmla="*/ 13819 w 11243827"/>
              <a:gd name="connsiteY282" fmla="*/ 5334653 h 5641173"/>
              <a:gd name="connsiteX283" fmla="*/ 13657 w 11243827"/>
              <a:gd name="connsiteY283" fmla="*/ 5334455 h 5641173"/>
              <a:gd name="connsiteX284" fmla="*/ 7139 w 11243827"/>
              <a:gd name="connsiteY284" fmla="*/ 5334438 h 5641173"/>
              <a:gd name="connsiteX285" fmla="*/ 2684 w 11243827"/>
              <a:gd name="connsiteY285" fmla="*/ 5335333 h 5641173"/>
              <a:gd name="connsiteX286" fmla="*/ 0 w 11243827"/>
              <a:gd name="connsiteY286" fmla="*/ 5335496 h 5641173"/>
              <a:gd name="connsiteX287" fmla="*/ 0 w 11243827"/>
              <a:gd name="connsiteY287" fmla="*/ 10592 h 5641173"/>
              <a:gd name="connsiteX288" fmla="*/ 11243827 w 11243827"/>
              <a:gd name="connsiteY288"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98891 w 11243827"/>
              <a:gd name="connsiteY221" fmla="*/ 551318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28894 w 11243827"/>
              <a:gd name="connsiteY263" fmla="*/ 5327578 h 5641173"/>
              <a:gd name="connsiteX264" fmla="*/ 507005 w 11243827"/>
              <a:gd name="connsiteY264" fmla="*/ 5310149 h 5641173"/>
              <a:gd name="connsiteX265" fmla="*/ 441302 w 11243827"/>
              <a:gd name="connsiteY265" fmla="*/ 5307062 h 5641173"/>
              <a:gd name="connsiteX266" fmla="*/ 336819 w 11243827"/>
              <a:gd name="connsiteY266" fmla="*/ 5336690 h 5641173"/>
              <a:gd name="connsiteX267" fmla="*/ 215763 w 11243827"/>
              <a:gd name="connsiteY267" fmla="*/ 5332575 h 5641173"/>
              <a:gd name="connsiteX268" fmla="*/ 205927 w 11243827"/>
              <a:gd name="connsiteY268" fmla="*/ 5339672 h 5641173"/>
              <a:gd name="connsiteX269" fmla="*/ 194189 w 11243827"/>
              <a:gd name="connsiteY269" fmla="*/ 5343588 h 5641173"/>
              <a:gd name="connsiteX270" fmla="*/ 192552 w 11243827"/>
              <a:gd name="connsiteY270" fmla="*/ 5342845 h 5641173"/>
              <a:gd name="connsiteX271" fmla="*/ 178320 w 11243827"/>
              <a:gd name="connsiteY271" fmla="*/ 5343766 h 5641173"/>
              <a:gd name="connsiteX272" fmla="*/ 175596 w 11243827"/>
              <a:gd name="connsiteY272" fmla="*/ 5346411 h 5641173"/>
              <a:gd name="connsiteX273" fmla="*/ 165951 w 11243827"/>
              <a:gd name="connsiteY273" fmla="*/ 5347808 h 5641173"/>
              <a:gd name="connsiteX274" fmla="*/ 147287 w 11243827"/>
              <a:gd name="connsiteY274" fmla="*/ 5352625 h 5641173"/>
              <a:gd name="connsiteX275" fmla="*/ 143484 w 11243827"/>
              <a:gd name="connsiteY275" fmla="*/ 5351591 h 5641173"/>
              <a:gd name="connsiteX276" fmla="*/ 114847 w 11243827"/>
              <a:gd name="connsiteY276" fmla="*/ 5355844 h 5641173"/>
              <a:gd name="connsiteX277" fmla="*/ 114306 w 11243827"/>
              <a:gd name="connsiteY277" fmla="*/ 5354983 h 5641173"/>
              <a:gd name="connsiteX278" fmla="*/ 105588 w 11243827"/>
              <a:gd name="connsiteY278" fmla="*/ 5352169 h 5641173"/>
              <a:gd name="connsiteX279" fmla="*/ 89264 w 11243827"/>
              <a:gd name="connsiteY279" fmla="*/ 5348886 h 5641173"/>
              <a:gd name="connsiteX280" fmla="*/ 49794 w 11243827"/>
              <a:gd name="connsiteY280" fmla="*/ 5329950 h 5641173"/>
              <a:gd name="connsiteX281" fmla="*/ 19924 w 11243827"/>
              <a:gd name="connsiteY281" fmla="*/ 5334282 h 5641173"/>
              <a:gd name="connsiteX282" fmla="*/ 13819 w 11243827"/>
              <a:gd name="connsiteY282" fmla="*/ 5334653 h 5641173"/>
              <a:gd name="connsiteX283" fmla="*/ 13657 w 11243827"/>
              <a:gd name="connsiteY283" fmla="*/ 5334455 h 5641173"/>
              <a:gd name="connsiteX284" fmla="*/ 7139 w 11243827"/>
              <a:gd name="connsiteY284" fmla="*/ 5334438 h 5641173"/>
              <a:gd name="connsiteX285" fmla="*/ 2684 w 11243827"/>
              <a:gd name="connsiteY285" fmla="*/ 5335333 h 5641173"/>
              <a:gd name="connsiteX286" fmla="*/ 0 w 11243827"/>
              <a:gd name="connsiteY286" fmla="*/ 5335496 h 5641173"/>
              <a:gd name="connsiteX287" fmla="*/ 0 w 11243827"/>
              <a:gd name="connsiteY287" fmla="*/ 10592 h 5641173"/>
              <a:gd name="connsiteX288" fmla="*/ 11243827 w 11243827"/>
              <a:gd name="connsiteY288"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98891 w 11243827"/>
              <a:gd name="connsiteY221" fmla="*/ 551318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28894 w 11243827"/>
              <a:gd name="connsiteY263" fmla="*/ 5327578 h 5641173"/>
              <a:gd name="connsiteX264" fmla="*/ 507005 w 11243827"/>
              <a:gd name="connsiteY264" fmla="*/ 5310149 h 5641173"/>
              <a:gd name="connsiteX265" fmla="*/ 441302 w 11243827"/>
              <a:gd name="connsiteY265" fmla="*/ 5307062 h 5641173"/>
              <a:gd name="connsiteX266" fmla="*/ 336819 w 11243827"/>
              <a:gd name="connsiteY266" fmla="*/ 5336690 h 5641173"/>
              <a:gd name="connsiteX267" fmla="*/ 215763 w 11243827"/>
              <a:gd name="connsiteY267" fmla="*/ 5332575 h 5641173"/>
              <a:gd name="connsiteX268" fmla="*/ 205927 w 11243827"/>
              <a:gd name="connsiteY268" fmla="*/ 5339672 h 5641173"/>
              <a:gd name="connsiteX269" fmla="*/ 194189 w 11243827"/>
              <a:gd name="connsiteY269" fmla="*/ 5343588 h 5641173"/>
              <a:gd name="connsiteX270" fmla="*/ 192552 w 11243827"/>
              <a:gd name="connsiteY270" fmla="*/ 5342845 h 5641173"/>
              <a:gd name="connsiteX271" fmla="*/ 178320 w 11243827"/>
              <a:gd name="connsiteY271" fmla="*/ 5343766 h 5641173"/>
              <a:gd name="connsiteX272" fmla="*/ 175596 w 11243827"/>
              <a:gd name="connsiteY272" fmla="*/ 5346411 h 5641173"/>
              <a:gd name="connsiteX273" fmla="*/ 165951 w 11243827"/>
              <a:gd name="connsiteY273" fmla="*/ 5347808 h 5641173"/>
              <a:gd name="connsiteX274" fmla="*/ 147287 w 11243827"/>
              <a:gd name="connsiteY274" fmla="*/ 5352625 h 5641173"/>
              <a:gd name="connsiteX275" fmla="*/ 143484 w 11243827"/>
              <a:gd name="connsiteY275" fmla="*/ 5351591 h 5641173"/>
              <a:gd name="connsiteX276" fmla="*/ 114847 w 11243827"/>
              <a:gd name="connsiteY276" fmla="*/ 5355844 h 5641173"/>
              <a:gd name="connsiteX277" fmla="*/ 114306 w 11243827"/>
              <a:gd name="connsiteY277" fmla="*/ 5354983 h 5641173"/>
              <a:gd name="connsiteX278" fmla="*/ 105588 w 11243827"/>
              <a:gd name="connsiteY278" fmla="*/ 5352169 h 5641173"/>
              <a:gd name="connsiteX279" fmla="*/ 89264 w 11243827"/>
              <a:gd name="connsiteY279" fmla="*/ 5348886 h 5641173"/>
              <a:gd name="connsiteX280" fmla="*/ 49794 w 11243827"/>
              <a:gd name="connsiteY280" fmla="*/ 5329950 h 5641173"/>
              <a:gd name="connsiteX281" fmla="*/ 19924 w 11243827"/>
              <a:gd name="connsiteY281" fmla="*/ 5334282 h 5641173"/>
              <a:gd name="connsiteX282" fmla="*/ 13819 w 11243827"/>
              <a:gd name="connsiteY282" fmla="*/ 5334653 h 5641173"/>
              <a:gd name="connsiteX283" fmla="*/ 13657 w 11243827"/>
              <a:gd name="connsiteY283" fmla="*/ 5334455 h 5641173"/>
              <a:gd name="connsiteX284" fmla="*/ 7139 w 11243827"/>
              <a:gd name="connsiteY284" fmla="*/ 5334438 h 5641173"/>
              <a:gd name="connsiteX285" fmla="*/ 2684 w 11243827"/>
              <a:gd name="connsiteY285" fmla="*/ 5335333 h 5641173"/>
              <a:gd name="connsiteX286" fmla="*/ 0 w 11243827"/>
              <a:gd name="connsiteY286" fmla="*/ 5335496 h 5641173"/>
              <a:gd name="connsiteX287" fmla="*/ 0 w 11243827"/>
              <a:gd name="connsiteY287" fmla="*/ 10592 h 5641173"/>
              <a:gd name="connsiteX288" fmla="*/ 11243827 w 11243827"/>
              <a:gd name="connsiteY288"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98891 w 11243827"/>
              <a:gd name="connsiteY221" fmla="*/ 551318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28894 w 11243827"/>
              <a:gd name="connsiteY263" fmla="*/ 5327578 h 5641173"/>
              <a:gd name="connsiteX264" fmla="*/ 507005 w 11243827"/>
              <a:gd name="connsiteY264" fmla="*/ 5310149 h 5641173"/>
              <a:gd name="connsiteX265" fmla="*/ 441302 w 11243827"/>
              <a:gd name="connsiteY265" fmla="*/ 5307062 h 5641173"/>
              <a:gd name="connsiteX266" fmla="*/ 336819 w 11243827"/>
              <a:gd name="connsiteY266" fmla="*/ 5336690 h 5641173"/>
              <a:gd name="connsiteX267" fmla="*/ 215763 w 11243827"/>
              <a:gd name="connsiteY267" fmla="*/ 5332575 h 5641173"/>
              <a:gd name="connsiteX268" fmla="*/ 205927 w 11243827"/>
              <a:gd name="connsiteY268" fmla="*/ 5339672 h 5641173"/>
              <a:gd name="connsiteX269" fmla="*/ 194189 w 11243827"/>
              <a:gd name="connsiteY269" fmla="*/ 5343588 h 5641173"/>
              <a:gd name="connsiteX270" fmla="*/ 192552 w 11243827"/>
              <a:gd name="connsiteY270" fmla="*/ 5342845 h 5641173"/>
              <a:gd name="connsiteX271" fmla="*/ 178320 w 11243827"/>
              <a:gd name="connsiteY271" fmla="*/ 5343766 h 5641173"/>
              <a:gd name="connsiteX272" fmla="*/ 175596 w 11243827"/>
              <a:gd name="connsiteY272" fmla="*/ 5346411 h 5641173"/>
              <a:gd name="connsiteX273" fmla="*/ 165951 w 11243827"/>
              <a:gd name="connsiteY273" fmla="*/ 5347808 h 5641173"/>
              <a:gd name="connsiteX274" fmla="*/ 147287 w 11243827"/>
              <a:gd name="connsiteY274" fmla="*/ 5352625 h 5641173"/>
              <a:gd name="connsiteX275" fmla="*/ 143484 w 11243827"/>
              <a:gd name="connsiteY275" fmla="*/ 5351591 h 5641173"/>
              <a:gd name="connsiteX276" fmla="*/ 114847 w 11243827"/>
              <a:gd name="connsiteY276" fmla="*/ 5355844 h 5641173"/>
              <a:gd name="connsiteX277" fmla="*/ 114306 w 11243827"/>
              <a:gd name="connsiteY277" fmla="*/ 5354983 h 5641173"/>
              <a:gd name="connsiteX278" fmla="*/ 105588 w 11243827"/>
              <a:gd name="connsiteY278" fmla="*/ 5352169 h 5641173"/>
              <a:gd name="connsiteX279" fmla="*/ 89264 w 11243827"/>
              <a:gd name="connsiteY279" fmla="*/ 5348886 h 5641173"/>
              <a:gd name="connsiteX280" fmla="*/ 49794 w 11243827"/>
              <a:gd name="connsiteY280" fmla="*/ 5329950 h 5641173"/>
              <a:gd name="connsiteX281" fmla="*/ 19924 w 11243827"/>
              <a:gd name="connsiteY281" fmla="*/ 5334282 h 5641173"/>
              <a:gd name="connsiteX282" fmla="*/ 13819 w 11243827"/>
              <a:gd name="connsiteY282" fmla="*/ 5334653 h 5641173"/>
              <a:gd name="connsiteX283" fmla="*/ 13657 w 11243827"/>
              <a:gd name="connsiteY283" fmla="*/ 5334455 h 5641173"/>
              <a:gd name="connsiteX284" fmla="*/ 7139 w 11243827"/>
              <a:gd name="connsiteY284" fmla="*/ 5334438 h 5641173"/>
              <a:gd name="connsiteX285" fmla="*/ 2684 w 11243827"/>
              <a:gd name="connsiteY285" fmla="*/ 5335333 h 5641173"/>
              <a:gd name="connsiteX286" fmla="*/ 0 w 11243827"/>
              <a:gd name="connsiteY286" fmla="*/ 5335496 h 5641173"/>
              <a:gd name="connsiteX287" fmla="*/ 0 w 11243827"/>
              <a:gd name="connsiteY287" fmla="*/ 10592 h 5641173"/>
              <a:gd name="connsiteX288" fmla="*/ 11243827 w 11243827"/>
              <a:gd name="connsiteY288"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31462 w 11243827"/>
              <a:gd name="connsiteY221" fmla="*/ 549180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28894 w 11243827"/>
              <a:gd name="connsiteY263" fmla="*/ 5327578 h 5641173"/>
              <a:gd name="connsiteX264" fmla="*/ 507005 w 11243827"/>
              <a:gd name="connsiteY264" fmla="*/ 5310149 h 5641173"/>
              <a:gd name="connsiteX265" fmla="*/ 441302 w 11243827"/>
              <a:gd name="connsiteY265" fmla="*/ 5307062 h 5641173"/>
              <a:gd name="connsiteX266" fmla="*/ 336819 w 11243827"/>
              <a:gd name="connsiteY266" fmla="*/ 5336690 h 5641173"/>
              <a:gd name="connsiteX267" fmla="*/ 215763 w 11243827"/>
              <a:gd name="connsiteY267" fmla="*/ 5332575 h 5641173"/>
              <a:gd name="connsiteX268" fmla="*/ 205927 w 11243827"/>
              <a:gd name="connsiteY268" fmla="*/ 5339672 h 5641173"/>
              <a:gd name="connsiteX269" fmla="*/ 194189 w 11243827"/>
              <a:gd name="connsiteY269" fmla="*/ 5343588 h 5641173"/>
              <a:gd name="connsiteX270" fmla="*/ 192552 w 11243827"/>
              <a:gd name="connsiteY270" fmla="*/ 5342845 h 5641173"/>
              <a:gd name="connsiteX271" fmla="*/ 178320 w 11243827"/>
              <a:gd name="connsiteY271" fmla="*/ 5343766 h 5641173"/>
              <a:gd name="connsiteX272" fmla="*/ 175596 w 11243827"/>
              <a:gd name="connsiteY272" fmla="*/ 5346411 h 5641173"/>
              <a:gd name="connsiteX273" fmla="*/ 165951 w 11243827"/>
              <a:gd name="connsiteY273" fmla="*/ 5347808 h 5641173"/>
              <a:gd name="connsiteX274" fmla="*/ 147287 w 11243827"/>
              <a:gd name="connsiteY274" fmla="*/ 5352625 h 5641173"/>
              <a:gd name="connsiteX275" fmla="*/ 143484 w 11243827"/>
              <a:gd name="connsiteY275" fmla="*/ 5351591 h 5641173"/>
              <a:gd name="connsiteX276" fmla="*/ 114847 w 11243827"/>
              <a:gd name="connsiteY276" fmla="*/ 5355844 h 5641173"/>
              <a:gd name="connsiteX277" fmla="*/ 114306 w 11243827"/>
              <a:gd name="connsiteY277" fmla="*/ 5354983 h 5641173"/>
              <a:gd name="connsiteX278" fmla="*/ 105588 w 11243827"/>
              <a:gd name="connsiteY278" fmla="*/ 5352169 h 5641173"/>
              <a:gd name="connsiteX279" fmla="*/ 89264 w 11243827"/>
              <a:gd name="connsiteY279" fmla="*/ 5348886 h 5641173"/>
              <a:gd name="connsiteX280" fmla="*/ 49794 w 11243827"/>
              <a:gd name="connsiteY280" fmla="*/ 5329950 h 5641173"/>
              <a:gd name="connsiteX281" fmla="*/ 19924 w 11243827"/>
              <a:gd name="connsiteY281" fmla="*/ 5334282 h 5641173"/>
              <a:gd name="connsiteX282" fmla="*/ 13819 w 11243827"/>
              <a:gd name="connsiteY282" fmla="*/ 5334653 h 5641173"/>
              <a:gd name="connsiteX283" fmla="*/ 13657 w 11243827"/>
              <a:gd name="connsiteY283" fmla="*/ 5334455 h 5641173"/>
              <a:gd name="connsiteX284" fmla="*/ 7139 w 11243827"/>
              <a:gd name="connsiteY284" fmla="*/ 5334438 h 5641173"/>
              <a:gd name="connsiteX285" fmla="*/ 2684 w 11243827"/>
              <a:gd name="connsiteY285" fmla="*/ 5335333 h 5641173"/>
              <a:gd name="connsiteX286" fmla="*/ 0 w 11243827"/>
              <a:gd name="connsiteY286" fmla="*/ 5335496 h 5641173"/>
              <a:gd name="connsiteX287" fmla="*/ 0 w 11243827"/>
              <a:gd name="connsiteY287" fmla="*/ 10592 h 5641173"/>
              <a:gd name="connsiteX288" fmla="*/ 11243827 w 11243827"/>
              <a:gd name="connsiteY288"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31462 w 11243827"/>
              <a:gd name="connsiteY221" fmla="*/ 549180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28894 w 11243827"/>
              <a:gd name="connsiteY263" fmla="*/ 5327578 h 5641173"/>
              <a:gd name="connsiteX264" fmla="*/ 507005 w 11243827"/>
              <a:gd name="connsiteY264" fmla="*/ 5310149 h 5641173"/>
              <a:gd name="connsiteX265" fmla="*/ 441302 w 11243827"/>
              <a:gd name="connsiteY265" fmla="*/ 5307062 h 5641173"/>
              <a:gd name="connsiteX266" fmla="*/ 336819 w 11243827"/>
              <a:gd name="connsiteY266" fmla="*/ 5336690 h 5641173"/>
              <a:gd name="connsiteX267" fmla="*/ 215763 w 11243827"/>
              <a:gd name="connsiteY267" fmla="*/ 5332575 h 5641173"/>
              <a:gd name="connsiteX268" fmla="*/ 205927 w 11243827"/>
              <a:gd name="connsiteY268" fmla="*/ 5339672 h 5641173"/>
              <a:gd name="connsiteX269" fmla="*/ 194189 w 11243827"/>
              <a:gd name="connsiteY269" fmla="*/ 5343588 h 5641173"/>
              <a:gd name="connsiteX270" fmla="*/ 192552 w 11243827"/>
              <a:gd name="connsiteY270" fmla="*/ 5342845 h 5641173"/>
              <a:gd name="connsiteX271" fmla="*/ 178320 w 11243827"/>
              <a:gd name="connsiteY271" fmla="*/ 5343766 h 5641173"/>
              <a:gd name="connsiteX272" fmla="*/ 175596 w 11243827"/>
              <a:gd name="connsiteY272" fmla="*/ 5346411 h 5641173"/>
              <a:gd name="connsiteX273" fmla="*/ 165951 w 11243827"/>
              <a:gd name="connsiteY273" fmla="*/ 5347808 h 5641173"/>
              <a:gd name="connsiteX274" fmla="*/ 147287 w 11243827"/>
              <a:gd name="connsiteY274" fmla="*/ 5352625 h 5641173"/>
              <a:gd name="connsiteX275" fmla="*/ 143484 w 11243827"/>
              <a:gd name="connsiteY275" fmla="*/ 5351591 h 5641173"/>
              <a:gd name="connsiteX276" fmla="*/ 114847 w 11243827"/>
              <a:gd name="connsiteY276" fmla="*/ 5355844 h 5641173"/>
              <a:gd name="connsiteX277" fmla="*/ 114306 w 11243827"/>
              <a:gd name="connsiteY277" fmla="*/ 5354983 h 5641173"/>
              <a:gd name="connsiteX278" fmla="*/ 105588 w 11243827"/>
              <a:gd name="connsiteY278" fmla="*/ 5352169 h 5641173"/>
              <a:gd name="connsiteX279" fmla="*/ 89264 w 11243827"/>
              <a:gd name="connsiteY279" fmla="*/ 5348886 h 5641173"/>
              <a:gd name="connsiteX280" fmla="*/ 49794 w 11243827"/>
              <a:gd name="connsiteY280" fmla="*/ 5329950 h 5641173"/>
              <a:gd name="connsiteX281" fmla="*/ 19924 w 11243827"/>
              <a:gd name="connsiteY281" fmla="*/ 5334282 h 5641173"/>
              <a:gd name="connsiteX282" fmla="*/ 13819 w 11243827"/>
              <a:gd name="connsiteY282" fmla="*/ 5334653 h 5641173"/>
              <a:gd name="connsiteX283" fmla="*/ 13657 w 11243827"/>
              <a:gd name="connsiteY283" fmla="*/ 5334455 h 5641173"/>
              <a:gd name="connsiteX284" fmla="*/ 7139 w 11243827"/>
              <a:gd name="connsiteY284" fmla="*/ 5334438 h 5641173"/>
              <a:gd name="connsiteX285" fmla="*/ 2684 w 11243827"/>
              <a:gd name="connsiteY285" fmla="*/ 5335333 h 5641173"/>
              <a:gd name="connsiteX286" fmla="*/ 0 w 11243827"/>
              <a:gd name="connsiteY286" fmla="*/ 5335496 h 5641173"/>
              <a:gd name="connsiteX287" fmla="*/ 0 w 11243827"/>
              <a:gd name="connsiteY287" fmla="*/ 10592 h 5641173"/>
              <a:gd name="connsiteX288" fmla="*/ 11243827 w 11243827"/>
              <a:gd name="connsiteY288"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31462 w 11243827"/>
              <a:gd name="connsiteY221" fmla="*/ 549180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74943 w 11243827"/>
              <a:gd name="connsiteY263" fmla="*/ 5327578 h 5641173"/>
              <a:gd name="connsiteX264" fmla="*/ 507005 w 11243827"/>
              <a:gd name="connsiteY264" fmla="*/ 5310149 h 5641173"/>
              <a:gd name="connsiteX265" fmla="*/ 441302 w 11243827"/>
              <a:gd name="connsiteY265" fmla="*/ 5307062 h 5641173"/>
              <a:gd name="connsiteX266" fmla="*/ 336819 w 11243827"/>
              <a:gd name="connsiteY266" fmla="*/ 5336690 h 5641173"/>
              <a:gd name="connsiteX267" fmla="*/ 215763 w 11243827"/>
              <a:gd name="connsiteY267" fmla="*/ 5332575 h 5641173"/>
              <a:gd name="connsiteX268" fmla="*/ 205927 w 11243827"/>
              <a:gd name="connsiteY268" fmla="*/ 5339672 h 5641173"/>
              <a:gd name="connsiteX269" fmla="*/ 194189 w 11243827"/>
              <a:gd name="connsiteY269" fmla="*/ 5343588 h 5641173"/>
              <a:gd name="connsiteX270" fmla="*/ 192552 w 11243827"/>
              <a:gd name="connsiteY270" fmla="*/ 5342845 h 5641173"/>
              <a:gd name="connsiteX271" fmla="*/ 178320 w 11243827"/>
              <a:gd name="connsiteY271" fmla="*/ 5343766 h 5641173"/>
              <a:gd name="connsiteX272" fmla="*/ 175596 w 11243827"/>
              <a:gd name="connsiteY272" fmla="*/ 5346411 h 5641173"/>
              <a:gd name="connsiteX273" fmla="*/ 165951 w 11243827"/>
              <a:gd name="connsiteY273" fmla="*/ 5347808 h 5641173"/>
              <a:gd name="connsiteX274" fmla="*/ 147287 w 11243827"/>
              <a:gd name="connsiteY274" fmla="*/ 5352625 h 5641173"/>
              <a:gd name="connsiteX275" fmla="*/ 143484 w 11243827"/>
              <a:gd name="connsiteY275" fmla="*/ 5351591 h 5641173"/>
              <a:gd name="connsiteX276" fmla="*/ 114847 w 11243827"/>
              <a:gd name="connsiteY276" fmla="*/ 5355844 h 5641173"/>
              <a:gd name="connsiteX277" fmla="*/ 114306 w 11243827"/>
              <a:gd name="connsiteY277" fmla="*/ 5354983 h 5641173"/>
              <a:gd name="connsiteX278" fmla="*/ 105588 w 11243827"/>
              <a:gd name="connsiteY278" fmla="*/ 5352169 h 5641173"/>
              <a:gd name="connsiteX279" fmla="*/ 89264 w 11243827"/>
              <a:gd name="connsiteY279" fmla="*/ 5348886 h 5641173"/>
              <a:gd name="connsiteX280" fmla="*/ 49794 w 11243827"/>
              <a:gd name="connsiteY280" fmla="*/ 5329950 h 5641173"/>
              <a:gd name="connsiteX281" fmla="*/ 19924 w 11243827"/>
              <a:gd name="connsiteY281" fmla="*/ 5334282 h 5641173"/>
              <a:gd name="connsiteX282" fmla="*/ 13819 w 11243827"/>
              <a:gd name="connsiteY282" fmla="*/ 5334653 h 5641173"/>
              <a:gd name="connsiteX283" fmla="*/ 13657 w 11243827"/>
              <a:gd name="connsiteY283" fmla="*/ 5334455 h 5641173"/>
              <a:gd name="connsiteX284" fmla="*/ 7139 w 11243827"/>
              <a:gd name="connsiteY284" fmla="*/ 5334438 h 5641173"/>
              <a:gd name="connsiteX285" fmla="*/ 2684 w 11243827"/>
              <a:gd name="connsiteY285" fmla="*/ 5335333 h 5641173"/>
              <a:gd name="connsiteX286" fmla="*/ 0 w 11243827"/>
              <a:gd name="connsiteY286" fmla="*/ 5335496 h 5641173"/>
              <a:gd name="connsiteX287" fmla="*/ 0 w 11243827"/>
              <a:gd name="connsiteY287" fmla="*/ 10592 h 5641173"/>
              <a:gd name="connsiteX288" fmla="*/ 11243827 w 11243827"/>
              <a:gd name="connsiteY288"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31462 w 11243827"/>
              <a:gd name="connsiteY221" fmla="*/ 549180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74943 w 11243827"/>
              <a:gd name="connsiteY263" fmla="*/ 5327578 h 5641173"/>
              <a:gd name="connsiteX264" fmla="*/ 507005 w 11243827"/>
              <a:gd name="connsiteY264" fmla="*/ 5310149 h 5641173"/>
              <a:gd name="connsiteX265" fmla="*/ 441302 w 11243827"/>
              <a:gd name="connsiteY265" fmla="*/ 5307062 h 5641173"/>
              <a:gd name="connsiteX266" fmla="*/ 336819 w 11243827"/>
              <a:gd name="connsiteY266" fmla="*/ 5336690 h 5641173"/>
              <a:gd name="connsiteX267" fmla="*/ 215763 w 11243827"/>
              <a:gd name="connsiteY267" fmla="*/ 5332575 h 5641173"/>
              <a:gd name="connsiteX268" fmla="*/ 205927 w 11243827"/>
              <a:gd name="connsiteY268" fmla="*/ 5339672 h 5641173"/>
              <a:gd name="connsiteX269" fmla="*/ 194189 w 11243827"/>
              <a:gd name="connsiteY269" fmla="*/ 5343588 h 5641173"/>
              <a:gd name="connsiteX270" fmla="*/ 192552 w 11243827"/>
              <a:gd name="connsiteY270" fmla="*/ 5342845 h 5641173"/>
              <a:gd name="connsiteX271" fmla="*/ 178320 w 11243827"/>
              <a:gd name="connsiteY271" fmla="*/ 5343766 h 5641173"/>
              <a:gd name="connsiteX272" fmla="*/ 175596 w 11243827"/>
              <a:gd name="connsiteY272" fmla="*/ 5346411 h 5641173"/>
              <a:gd name="connsiteX273" fmla="*/ 165951 w 11243827"/>
              <a:gd name="connsiteY273" fmla="*/ 5347808 h 5641173"/>
              <a:gd name="connsiteX274" fmla="*/ 147287 w 11243827"/>
              <a:gd name="connsiteY274" fmla="*/ 5352625 h 5641173"/>
              <a:gd name="connsiteX275" fmla="*/ 143484 w 11243827"/>
              <a:gd name="connsiteY275" fmla="*/ 5351591 h 5641173"/>
              <a:gd name="connsiteX276" fmla="*/ 114847 w 11243827"/>
              <a:gd name="connsiteY276" fmla="*/ 5355844 h 5641173"/>
              <a:gd name="connsiteX277" fmla="*/ 114306 w 11243827"/>
              <a:gd name="connsiteY277" fmla="*/ 5354983 h 5641173"/>
              <a:gd name="connsiteX278" fmla="*/ 105588 w 11243827"/>
              <a:gd name="connsiteY278" fmla="*/ 5352169 h 5641173"/>
              <a:gd name="connsiteX279" fmla="*/ 89264 w 11243827"/>
              <a:gd name="connsiteY279" fmla="*/ 5348886 h 5641173"/>
              <a:gd name="connsiteX280" fmla="*/ 49794 w 11243827"/>
              <a:gd name="connsiteY280" fmla="*/ 5329950 h 5641173"/>
              <a:gd name="connsiteX281" fmla="*/ 19924 w 11243827"/>
              <a:gd name="connsiteY281" fmla="*/ 5334282 h 5641173"/>
              <a:gd name="connsiteX282" fmla="*/ 13819 w 11243827"/>
              <a:gd name="connsiteY282" fmla="*/ 5334653 h 5641173"/>
              <a:gd name="connsiteX283" fmla="*/ 13657 w 11243827"/>
              <a:gd name="connsiteY283" fmla="*/ 5334455 h 5641173"/>
              <a:gd name="connsiteX284" fmla="*/ 7139 w 11243827"/>
              <a:gd name="connsiteY284" fmla="*/ 5334438 h 5641173"/>
              <a:gd name="connsiteX285" fmla="*/ 2684 w 11243827"/>
              <a:gd name="connsiteY285" fmla="*/ 5335333 h 5641173"/>
              <a:gd name="connsiteX286" fmla="*/ 0 w 11243827"/>
              <a:gd name="connsiteY286" fmla="*/ 5335496 h 5641173"/>
              <a:gd name="connsiteX287" fmla="*/ 0 w 11243827"/>
              <a:gd name="connsiteY287" fmla="*/ 10592 h 5641173"/>
              <a:gd name="connsiteX288" fmla="*/ 11243827 w 11243827"/>
              <a:gd name="connsiteY288"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31462 w 11243827"/>
              <a:gd name="connsiteY221" fmla="*/ 549180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74943 w 11243827"/>
              <a:gd name="connsiteY263" fmla="*/ 5327578 h 5641173"/>
              <a:gd name="connsiteX264" fmla="*/ 507005 w 11243827"/>
              <a:gd name="connsiteY264" fmla="*/ 5310149 h 5641173"/>
              <a:gd name="connsiteX265" fmla="*/ 441302 w 11243827"/>
              <a:gd name="connsiteY265" fmla="*/ 5307062 h 5641173"/>
              <a:gd name="connsiteX266" fmla="*/ 336819 w 11243827"/>
              <a:gd name="connsiteY266" fmla="*/ 5336690 h 5641173"/>
              <a:gd name="connsiteX267" fmla="*/ 215763 w 11243827"/>
              <a:gd name="connsiteY267" fmla="*/ 5332575 h 5641173"/>
              <a:gd name="connsiteX268" fmla="*/ 205927 w 11243827"/>
              <a:gd name="connsiteY268" fmla="*/ 5339672 h 5641173"/>
              <a:gd name="connsiteX269" fmla="*/ 194189 w 11243827"/>
              <a:gd name="connsiteY269" fmla="*/ 5343588 h 5641173"/>
              <a:gd name="connsiteX270" fmla="*/ 192552 w 11243827"/>
              <a:gd name="connsiteY270" fmla="*/ 5342845 h 5641173"/>
              <a:gd name="connsiteX271" fmla="*/ 178320 w 11243827"/>
              <a:gd name="connsiteY271" fmla="*/ 5343766 h 5641173"/>
              <a:gd name="connsiteX272" fmla="*/ 175596 w 11243827"/>
              <a:gd name="connsiteY272" fmla="*/ 5346411 h 5641173"/>
              <a:gd name="connsiteX273" fmla="*/ 165951 w 11243827"/>
              <a:gd name="connsiteY273" fmla="*/ 5347808 h 5641173"/>
              <a:gd name="connsiteX274" fmla="*/ 147287 w 11243827"/>
              <a:gd name="connsiteY274" fmla="*/ 5352625 h 5641173"/>
              <a:gd name="connsiteX275" fmla="*/ 143484 w 11243827"/>
              <a:gd name="connsiteY275" fmla="*/ 5351591 h 5641173"/>
              <a:gd name="connsiteX276" fmla="*/ 114847 w 11243827"/>
              <a:gd name="connsiteY276" fmla="*/ 5355844 h 5641173"/>
              <a:gd name="connsiteX277" fmla="*/ 114306 w 11243827"/>
              <a:gd name="connsiteY277" fmla="*/ 5354983 h 5641173"/>
              <a:gd name="connsiteX278" fmla="*/ 105588 w 11243827"/>
              <a:gd name="connsiteY278" fmla="*/ 5352169 h 5641173"/>
              <a:gd name="connsiteX279" fmla="*/ 89264 w 11243827"/>
              <a:gd name="connsiteY279" fmla="*/ 5348886 h 5641173"/>
              <a:gd name="connsiteX280" fmla="*/ 49794 w 11243827"/>
              <a:gd name="connsiteY280" fmla="*/ 5329950 h 5641173"/>
              <a:gd name="connsiteX281" fmla="*/ 19924 w 11243827"/>
              <a:gd name="connsiteY281" fmla="*/ 5334282 h 5641173"/>
              <a:gd name="connsiteX282" fmla="*/ 13819 w 11243827"/>
              <a:gd name="connsiteY282" fmla="*/ 5334653 h 5641173"/>
              <a:gd name="connsiteX283" fmla="*/ 13657 w 11243827"/>
              <a:gd name="connsiteY283" fmla="*/ 5334455 h 5641173"/>
              <a:gd name="connsiteX284" fmla="*/ 7139 w 11243827"/>
              <a:gd name="connsiteY284" fmla="*/ 5334438 h 5641173"/>
              <a:gd name="connsiteX285" fmla="*/ 2684 w 11243827"/>
              <a:gd name="connsiteY285" fmla="*/ 5335333 h 5641173"/>
              <a:gd name="connsiteX286" fmla="*/ 0 w 11243827"/>
              <a:gd name="connsiteY286" fmla="*/ 5335496 h 5641173"/>
              <a:gd name="connsiteX287" fmla="*/ 0 w 11243827"/>
              <a:gd name="connsiteY287" fmla="*/ 10592 h 5641173"/>
              <a:gd name="connsiteX288" fmla="*/ 11243827 w 11243827"/>
              <a:gd name="connsiteY288"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31462 w 11243827"/>
              <a:gd name="connsiteY221" fmla="*/ 549180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74943 w 11243827"/>
              <a:gd name="connsiteY263" fmla="*/ 5327578 h 5641173"/>
              <a:gd name="connsiteX264" fmla="*/ 507005 w 11243827"/>
              <a:gd name="connsiteY264" fmla="*/ 5310149 h 5641173"/>
              <a:gd name="connsiteX265" fmla="*/ 441302 w 11243827"/>
              <a:gd name="connsiteY265" fmla="*/ 5307062 h 5641173"/>
              <a:gd name="connsiteX266" fmla="*/ 336819 w 11243827"/>
              <a:gd name="connsiteY266" fmla="*/ 5336690 h 5641173"/>
              <a:gd name="connsiteX267" fmla="*/ 215763 w 11243827"/>
              <a:gd name="connsiteY267" fmla="*/ 5332575 h 5641173"/>
              <a:gd name="connsiteX268" fmla="*/ 205927 w 11243827"/>
              <a:gd name="connsiteY268" fmla="*/ 5339672 h 5641173"/>
              <a:gd name="connsiteX269" fmla="*/ 194189 w 11243827"/>
              <a:gd name="connsiteY269" fmla="*/ 5343588 h 5641173"/>
              <a:gd name="connsiteX270" fmla="*/ 192552 w 11243827"/>
              <a:gd name="connsiteY270" fmla="*/ 5342845 h 5641173"/>
              <a:gd name="connsiteX271" fmla="*/ 178320 w 11243827"/>
              <a:gd name="connsiteY271" fmla="*/ 5343766 h 5641173"/>
              <a:gd name="connsiteX272" fmla="*/ 175596 w 11243827"/>
              <a:gd name="connsiteY272" fmla="*/ 5346411 h 5641173"/>
              <a:gd name="connsiteX273" fmla="*/ 165951 w 11243827"/>
              <a:gd name="connsiteY273" fmla="*/ 5347808 h 5641173"/>
              <a:gd name="connsiteX274" fmla="*/ 147287 w 11243827"/>
              <a:gd name="connsiteY274" fmla="*/ 5352625 h 5641173"/>
              <a:gd name="connsiteX275" fmla="*/ 143484 w 11243827"/>
              <a:gd name="connsiteY275" fmla="*/ 5351591 h 5641173"/>
              <a:gd name="connsiteX276" fmla="*/ 114847 w 11243827"/>
              <a:gd name="connsiteY276" fmla="*/ 5355844 h 5641173"/>
              <a:gd name="connsiteX277" fmla="*/ 114306 w 11243827"/>
              <a:gd name="connsiteY277" fmla="*/ 5354983 h 5641173"/>
              <a:gd name="connsiteX278" fmla="*/ 105588 w 11243827"/>
              <a:gd name="connsiteY278" fmla="*/ 5352169 h 5641173"/>
              <a:gd name="connsiteX279" fmla="*/ 89264 w 11243827"/>
              <a:gd name="connsiteY279" fmla="*/ 5348886 h 5641173"/>
              <a:gd name="connsiteX280" fmla="*/ 49794 w 11243827"/>
              <a:gd name="connsiteY280" fmla="*/ 5329950 h 5641173"/>
              <a:gd name="connsiteX281" fmla="*/ 19924 w 11243827"/>
              <a:gd name="connsiteY281" fmla="*/ 5334282 h 5641173"/>
              <a:gd name="connsiteX282" fmla="*/ 13819 w 11243827"/>
              <a:gd name="connsiteY282" fmla="*/ 5334653 h 5641173"/>
              <a:gd name="connsiteX283" fmla="*/ 13657 w 11243827"/>
              <a:gd name="connsiteY283" fmla="*/ 5334455 h 5641173"/>
              <a:gd name="connsiteX284" fmla="*/ 7139 w 11243827"/>
              <a:gd name="connsiteY284" fmla="*/ 5334438 h 5641173"/>
              <a:gd name="connsiteX285" fmla="*/ 2684 w 11243827"/>
              <a:gd name="connsiteY285" fmla="*/ 5335333 h 5641173"/>
              <a:gd name="connsiteX286" fmla="*/ 0 w 11243827"/>
              <a:gd name="connsiteY286" fmla="*/ 5335496 h 5641173"/>
              <a:gd name="connsiteX287" fmla="*/ 0 w 11243827"/>
              <a:gd name="connsiteY287" fmla="*/ 10592 h 5641173"/>
              <a:gd name="connsiteX288" fmla="*/ 11243827 w 11243827"/>
              <a:gd name="connsiteY288"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31462 w 11243827"/>
              <a:gd name="connsiteY221" fmla="*/ 549180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74943 w 11243827"/>
              <a:gd name="connsiteY263" fmla="*/ 5327578 h 5641173"/>
              <a:gd name="connsiteX264" fmla="*/ 507005 w 11243827"/>
              <a:gd name="connsiteY264" fmla="*/ 5310149 h 5641173"/>
              <a:gd name="connsiteX265" fmla="*/ 441302 w 11243827"/>
              <a:gd name="connsiteY265" fmla="*/ 5307062 h 5641173"/>
              <a:gd name="connsiteX266" fmla="*/ 336819 w 11243827"/>
              <a:gd name="connsiteY266" fmla="*/ 5336690 h 5641173"/>
              <a:gd name="connsiteX267" fmla="*/ 215763 w 11243827"/>
              <a:gd name="connsiteY267" fmla="*/ 5332575 h 5641173"/>
              <a:gd name="connsiteX268" fmla="*/ 205927 w 11243827"/>
              <a:gd name="connsiteY268" fmla="*/ 5339672 h 5641173"/>
              <a:gd name="connsiteX269" fmla="*/ 194189 w 11243827"/>
              <a:gd name="connsiteY269" fmla="*/ 5343588 h 5641173"/>
              <a:gd name="connsiteX270" fmla="*/ 192552 w 11243827"/>
              <a:gd name="connsiteY270" fmla="*/ 5342845 h 5641173"/>
              <a:gd name="connsiteX271" fmla="*/ 178320 w 11243827"/>
              <a:gd name="connsiteY271" fmla="*/ 5343766 h 5641173"/>
              <a:gd name="connsiteX272" fmla="*/ 175596 w 11243827"/>
              <a:gd name="connsiteY272" fmla="*/ 5346411 h 5641173"/>
              <a:gd name="connsiteX273" fmla="*/ 165951 w 11243827"/>
              <a:gd name="connsiteY273" fmla="*/ 5347808 h 5641173"/>
              <a:gd name="connsiteX274" fmla="*/ 147287 w 11243827"/>
              <a:gd name="connsiteY274" fmla="*/ 5352625 h 5641173"/>
              <a:gd name="connsiteX275" fmla="*/ 143484 w 11243827"/>
              <a:gd name="connsiteY275" fmla="*/ 5351591 h 5641173"/>
              <a:gd name="connsiteX276" fmla="*/ 114847 w 11243827"/>
              <a:gd name="connsiteY276" fmla="*/ 5355844 h 5641173"/>
              <a:gd name="connsiteX277" fmla="*/ 114306 w 11243827"/>
              <a:gd name="connsiteY277" fmla="*/ 5354983 h 5641173"/>
              <a:gd name="connsiteX278" fmla="*/ 105588 w 11243827"/>
              <a:gd name="connsiteY278" fmla="*/ 5352169 h 5641173"/>
              <a:gd name="connsiteX279" fmla="*/ 89264 w 11243827"/>
              <a:gd name="connsiteY279" fmla="*/ 5348886 h 5641173"/>
              <a:gd name="connsiteX280" fmla="*/ 49794 w 11243827"/>
              <a:gd name="connsiteY280" fmla="*/ 5329950 h 5641173"/>
              <a:gd name="connsiteX281" fmla="*/ 19924 w 11243827"/>
              <a:gd name="connsiteY281" fmla="*/ 5334282 h 5641173"/>
              <a:gd name="connsiteX282" fmla="*/ 13819 w 11243827"/>
              <a:gd name="connsiteY282" fmla="*/ 5334653 h 5641173"/>
              <a:gd name="connsiteX283" fmla="*/ 13657 w 11243827"/>
              <a:gd name="connsiteY283" fmla="*/ 5334455 h 5641173"/>
              <a:gd name="connsiteX284" fmla="*/ 7139 w 11243827"/>
              <a:gd name="connsiteY284" fmla="*/ 5334438 h 5641173"/>
              <a:gd name="connsiteX285" fmla="*/ 2684 w 11243827"/>
              <a:gd name="connsiteY285" fmla="*/ 5335333 h 5641173"/>
              <a:gd name="connsiteX286" fmla="*/ 0 w 11243827"/>
              <a:gd name="connsiteY286" fmla="*/ 5335496 h 5641173"/>
              <a:gd name="connsiteX287" fmla="*/ 0 w 11243827"/>
              <a:gd name="connsiteY287" fmla="*/ 10592 h 5641173"/>
              <a:gd name="connsiteX288" fmla="*/ 11243827 w 11243827"/>
              <a:gd name="connsiteY288"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31462 w 11243827"/>
              <a:gd name="connsiteY221" fmla="*/ 549180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74943 w 11243827"/>
              <a:gd name="connsiteY263" fmla="*/ 5327578 h 5641173"/>
              <a:gd name="connsiteX264" fmla="*/ 441302 w 11243827"/>
              <a:gd name="connsiteY264" fmla="*/ 5307062 h 5641173"/>
              <a:gd name="connsiteX265" fmla="*/ 336819 w 11243827"/>
              <a:gd name="connsiteY265" fmla="*/ 5336690 h 5641173"/>
              <a:gd name="connsiteX266" fmla="*/ 215763 w 11243827"/>
              <a:gd name="connsiteY266" fmla="*/ 5332575 h 5641173"/>
              <a:gd name="connsiteX267" fmla="*/ 205927 w 11243827"/>
              <a:gd name="connsiteY267" fmla="*/ 5339672 h 5641173"/>
              <a:gd name="connsiteX268" fmla="*/ 194189 w 11243827"/>
              <a:gd name="connsiteY268" fmla="*/ 5343588 h 5641173"/>
              <a:gd name="connsiteX269" fmla="*/ 192552 w 11243827"/>
              <a:gd name="connsiteY269" fmla="*/ 5342845 h 5641173"/>
              <a:gd name="connsiteX270" fmla="*/ 178320 w 11243827"/>
              <a:gd name="connsiteY270" fmla="*/ 5343766 h 5641173"/>
              <a:gd name="connsiteX271" fmla="*/ 175596 w 11243827"/>
              <a:gd name="connsiteY271" fmla="*/ 5346411 h 5641173"/>
              <a:gd name="connsiteX272" fmla="*/ 165951 w 11243827"/>
              <a:gd name="connsiteY272" fmla="*/ 5347808 h 5641173"/>
              <a:gd name="connsiteX273" fmla="*/ 147287 w 11243827"/>
              <a:gd name="connsiteY273" fmla="*/ 5352625 h 5641173"/>
              <a:gd name="connsiteX274" fmla="*/ 143484 w 11243827"/>
              <a:gd name="connsiteY274" fmla="*/ 5351591 h 5641173"/>
              <a:gd name="connsiteX275" fmla="*/ 114847 w 11243827"/>
              <a:gd name="connsiteY275" fmla="*/ 5355844 h 5641173"/>
              <a:gd name="connsiteX276" fmla="*/ 114306 w 11243827"/>
              <a:gd name="connsiteY276" fmla="*/ 5354983 h 5641173"/>
              <a:gd name="connsiteX277" fmla="*/ 105588 w 11243827"/>
              <a:gd name="connsiteY277" fmla="*/ 5352169 h 5641173"/>
              <a:gd name="connsiteX278" fmla="*/ 89264 w 11243827"/>
              <a:gd name="connsiteY278" fmla="*/ 5348886 h 5641173"/>
              <a:gd name="connsiteX279" fmla="*/ 49794 w 11243827"/>
              <a:gd name="connsiteY279" fmla="*/ 5329950 h 5641173"/>
              <a:gd name="connsiteX280" fmla="*/ 19924 w 11243827"/>
              <a:gd name="connsiteY280" fmla="*/ 5334282 h 5641173"/>
              <a:gd name="connsiteX281" fmla="*/ 13819 w 11243827"/>
              <a:gd name="connsiteY281" fmla="*/ 5334653 h 5641173"/>
              <a:gd name="connsiteX282" fmla="*/ 13657 w 11243827"/>
              <a:gd name="connsiteY282" fmla="*/ 5334455 h 5641173"/>
              <a:gd name="connsiteX283" fmla="*/ 7139 w 11243827"/>
              <a:gd name="connsiteY283" fmla="*/ 5334438 h 5641173"/>
              <a:gd name="connsiteX284" fmla="*/ 2684 w 11243827"/>
              <a:gd name="connsiteY284" fmla="*/ 5335333 h 5641173"/>
              <a:gd name="connsiteX285" fmla="*/ 0 w 11243827"/>
              <a:gd name="connsiteY285" fmla="*/ 5335496 h 5641173"/>
              <a:gd name="connsiteX286" fmla="*/ 0 w 11243827"/>
              <a:gd name="connsiteY286" fmla="*/ 10592 h 5641173"/>
              <a:gd name="connsiteX287" fmla="*/ 11243827 w 11243827"/>
              <a:gd name="connsiteY287"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31462 w 11243827"/>
              <a:gd name="connsiteY221" fmla="*/ 549180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74943 w 11243827"/>
              <a:gd name="connsiteY263" fmla="*/ 5327578 h 5641173"/>
              <a:gd name="connsiteX264" fmla="*/ 441302 w 11243827"/>
              <a:gd name="connsiteY264" fmla="*/ 5307062 h 5641173"/>
              <a:gd name="connsiteX265" fmla="*/ 336819 w 11243827"/>
              <a:gd name="connsiteY265" fmla="*/ 5336690 h 5641173"/>
              <a:gd name="connsiteX266" fmla="*/ 215763 w 11243827"/>
              <a:gd name="connsiteY266" fmla="*/ 5332575 h 5641173"/>
              <a:gd name="connsiteX267" fmla="*/ 270932 w 11243827"/>
              <a:gd name="connsiteY267" fmla="*/ 5345451 h 5641173"/>
              <a:gd name="connsiteX268" fmla="*/ 194189 w 11243827"/>
              <a:gd name="connsiteY268" fmla="*/ 5343588 h 5641173"/>
              <a:gd name="connsiteX269" fmla="*/ 192552 w 11243827"/>
              <a:gd name="connsiteY269" fmla="*/ 5342845 h 5641173"/>
              <a:gd name="connsiteX270" fmla="*/ 178320 w 11243827"/>
              <a:gd name="connsiteY270" fmla="*/ 5343766 h 5641173"/>
              <a:gd name="connsiteX271" fmla="*/ 175596 w 11243827"/>
              <a:gd name="connsiteY271" fmla="*/ 5346411 h 5641173"/>
              <a:gd name="connsiteX272" fmla="*/ 165951 w 11243827"/>
              <a:gd name="connsiteY272" fmla="*/ 5347808 h 5641173"/>
              <a:gd name="connsiteX273" fmla="*/ 147287 w 11243827"/>
              <a:gd name="connsiteY273" fmla="*/ 5352625 h 5641173"/>
              <a:gd name="connsiteX274" fmla="*/ 143484 w 11243827"/>
              <a:gd name="connsiteY274" fmla="*/ 5351591 h 5641173"/>
              <a:gd name="connsiteX275" fmla="*/ 114847 w 11243827"/>
              <a:gd name="connsiteY275" fmla="*/ 5355844 h 5641173"/>
              <a:gd name="connsiteX276" fmla="*/ 114306 w 11243827"/>
              <a:gd name="connsiteY276" fmla="*/ 5354983 h 5641173"/>
              <a:gd name="connsiteX277" fmla="*/ 105588 w 11243827"/>
              <a:gd name="connsiteY277" fmla="*/ 5352169 h 5641173"/>
              <a:gd name="connsiteX278" fmla="*/ 89264 w 11243827"/>
              <a:gd name="connsiteY278" fmla="*/ 5348886 h 5641173"/>
              <a:gd name="connsiteX279" fmla="*/ 49794 w 11243827"/>
              <a:gd name="connsiteY279" fmla="*/ 5329950 h 5641173"/>
              <a:gd name="connsiteX280" fmla="*/ 19924 w 11243827"/>
              <a:gd name="connsiteY280" fmla="*/ 5334282 h 5641173"/>
              <a:gd name="connsiteX281" fmla="*/ 13819 w 11243827"/>
              <a:gd name="connsiteY281" fmla="*/ 5334653 h 5641173"/>
              <a:gd name="connsiteX282" fmla="*/ 13657 w 11243827"/>
              <a:gd name="connsiteY282" fmla="*/ 5334455 h 5641173"/>
              <a:gd name="connsiteX283" fmla="*/ 7139 w 11243827"/>
              <a:gd name="connsiteY283" fmla="*/ 5334438 h 5641173"/>
              <a:gd name="connsiteX284" fmla="*/ 2684 w 11243827"/>
              <a:gd name="connsiteY284" fmla="*/ 5335333 h 5641173"/>
              <a:gd name="connsiteX285" fmla="*/ 0 w 11243827"/>
              <a:gd name="connsiteY285" fmla="*/ 5335496 h 5641173"/>
              <a:gd name="connsiteX286" fmla="*/ 0 w 11243827"/>
              <a:gd name="connsiteY286" fmla="*/ 10592 h 5641173"/>
              <a:gd name="connsiteX287" fmla="*/ 11243827 w 11243827"/>
              <a:gd name="connsiteY287"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31462 w 11243827"/>
              <a:gd name="connsiteY221" fmla="*/ 549180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74943 w 11243827"/>
              <a:gd name="connsiteY263" fmla="*/ 5327578 h 5641173"/>
              <a:gd name="connsiteX264" fmla="*/ 441302 w 11243827"/>
              <a:gd name="connsiteY264" fmla="*/ 5307062 h 5641173"/>
              <a:gd name="connsiteX265" fmla="*/ 336819 w 11243827"/>
              <a:gd name="connsiteY265" fmla="*/ 5336690 h 5641173"/>
              <a:gd name="connsiteX266" fmla="*/ 270932 w 11243827"/>
              <a:gd name="connsiteY266" fmla="*/ 5345451 h 5641173"/>
              <a:gd name="connsiteX267" fmla="*/ 194189 w 11243827"/>
              <a:gd name="connsiteY267" fmla="*/ 5343588 h 5641173"/>
              <a:gd name="connsiteX268" fmla="*/ 192552 w 11243827"/>
              <a:gd name="connsiteY268" fmla="*/ 5342845 h 5641173"/>
              <a:gd name="connsiteX269" fmla="*/ 178320 w 11243827"/>
              <a:gd name="connsiteY269" fmla="*/ 5343766 h 5641173"/>
              <a:gd name="connsiteX270" fmla="*/ 175596 w 11243827"/>
              <a:gd name="connsiteY270" fmla="*/ 5346411 h 5641173"/>
              <a:gd name="connsiteX271" fmla="*/ 165951 w 11243827"/>
              <a:gd name="connsiteY271" fmla="*/ 5347808 h 5641173"/>
              <a:gd name="connsiteX272" fmla="*/ 147287 w 11243827"/>
              <a:gd name="connsiteY272" fmla="*/ 5352625 h 5641173"/>
              <a:gd name="connsiteX273" fmla="*/ 143484 w 11243827"/>
              <a:gd name="connsiteY273" fmla="*/ 5351591 h 5641173"/>
              <a:gd name="connsiteX274" fmla="*/ 114847 w 11243827"/>
              <a:gd name="connsiteY274" fmla="*/ 5355844 h 5641173"/>
              <a:gd name="connsiteX275" fmla="*/ 114306 w 11243827"/>
              <a:gd name="connsiteY275" fmla="*/ 5354983 h 5641173"/>
              <a:gd name="connsiteX276" fmla="*/ 105588 w 11243827"/>
              <a:gd name="connsiteY276" fmla="*/ 5352169 h 5641173"/>
              <a:gd name="connsiteX277" fmla="*/ 89264 w 11243827"/>
              <a:gd name="connsiteY277" fmla="*/ 5348886 h 5641173"/>
              <a:gd name="connsiteX278" fmla="*/ 49794 w 11243827"/>
              <a:gd name="connsiteY278" fmla="*/ 5329950 h 5641173"/>
              <a:gd name="connsiteX279" fmla="*/ 19924 w 11243827"/>
              <a:gd name="connsiteY279" fmla="*/ 5334282 h 5641173"/>
              <a:gd name="connsiteX280" fmla="*/ 13819 w 11243827"/>
              <a:gd name="connsiteY280" fmla="*/ 5334653 h 5641173"/>
              <a:gd name="connsiteX281" fmla="*/ 13657 w 11243827"/>
              <a:gd name="connsiteY281" fmla="*/ 5334455 h 5641173"/>
              <a:gd name="connsiteX282" fmla="*/ 7139 w 11243827"/>
              <a:gd name="connsiteY282" fmla="*/ 5334438 h 5641173"/>
              <a:gd name="connsiteX283" fmla="*/ 2684 w 11243827"/>
              <a:gd name="connsiteY283" fmla="*/ 5335333 h 5641173"/>
              <a:gd name="connsiteX284" fmla="*/ 0 w 11243827"/>
              <a:gd name="connsiteY284" fmla="*/ 5335496 h 5641173"/>
              <a:gd name="connsiteX285" fmla="*/ 0 w 11243827"/>
              <a:gd name="connsiteY285" fmla="*/ 10592 h 5641173"/>
              <a:gd name="connsiteX286" fmla="*/ 11243827 w 11243827"/>
              <a:gd name="connsiteY286"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31462 w 11243827"/>
              <a:gd name="connsiteY221" fmla="*/ 549180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74943 w 11243827"/>
              <a:gd name="connsiteY263" fmla="*/ 5327578 h 5641173"/>
              <a:gd name="connsiteX264" fmla="*/ 441302 w 11243827"/>
              <a:gd name="connsiteY264" fmla="*/ 5307062 h 5641173"/>
              <a:gd name="connsiteX265" fmla="*/ 336819 w 11243827"/>
              <a:gd name="connsiteY265" fmla="*/ 5336690 h 5641173"/>
              <a:gd name="connsiteX266" fmla="*/ 270932 w 11243827"/>
              <a:gd name="connsiteY266" fmla="*/ 5345451 h 5641173"/>
              <a:gd name="connsiteX267" fmla="*/ 194189 w 11243827"/>
              <a:gd name="connsiteY267" fmla="*/ 5343588 h 5641173"/>
              <a:gd name="connsiteX268" fmla="*/ 192552 w 11243827"/>
              <a:gd name="connsiteY268" fmla="*/ 5342845 h 5641173"/>
              <a:gd name="connsiteX269" fmla="*/ 178320 w 11243827"/>
              <a:gd name="connsiteY269" fmla="*/ 5343766 h 5641173"/>
              <a:gd name="connsiteX270" fmla="*/ 175596 w 11243827"/>
              <a:gd name="connsiteY270" fmla="*/ 5346411 h 5641173"/>
              <a:gd name="connsiteX271" fmla="*/ 165951 w 11243827"/>
              <a:gd name="connsiteY271" fmla="*/ 5347808 h 5641173"/>
              <a:gd name="connsiteX272" fmla="*/ 147287 w 11243827"/>
              <a:gd name="connsiteY272" fmla="*/ 5352625 h 5641173"/>
              <a:gd name="connsiteX273" fmla="*/ 143484 w 11243827"/>
              <a:gd name="connsiteY273" fmla="*/ 5351591 h 5641173"/>
              <a:gd name="connsiteX274" fmla="*/ 114847 w 11243827"/>
              <a:gd name="connsiteY274" fmla="*/ 5355844 h 5641173"/>
              <a:gd name="connsiteX275" fmla="*/ 114306 w 11243827"/>
              <a:gd name="connsiteY275" fmla="*/ 5354983 h 5641173"/>
              <a:gd name="connsiteX276" fmla="*/ 89264 w 11243827"/>
              <a:gd name="connsiteY276" fmla="*/ 5348886 h 5641173"/>
              <a:gd name="connsiteX277" fmla="*/ 49794 w 11243827"/>
              <a:gd name="connsiteY277" fmla="*/ 5329950 h 5641173"/>
              <a:gd name="connsiteX278" fmla="*/ 19924 w 11243827"/>
              <a:gd name="connsiteY278" fmla="*/ 5334282 h 5641173"/>
              <a:gd name="connsiteX279" fmla="*/ 13819 w 11243827"/>
              <a:gd name="connsiteY279" fmla="*/ 5334653 h 5641173"/>
              <a:gd name="connsiteX280" fmla="*/ 13657 w 11243827"/>
              <a:gd name="connsiteY280" fmla="*/ 5334455 h 5641173"/>
              <a:gd name="connsiteX281" fmla="*/ 7139 w 11243827"/>
              <a:gd name="connsiteY281" fmla="*/ 5334438 h 5641173"/>
              <a:gd name="connsiteX282" fmla="*/ 2684 w 11243827"/>
              <a:gd name="connsiteY282" fmla="*/ 5335333 h 5641173"/>
              <a:gd name="connsiteX283" fmla="*/ 0 w 11243827"/>
              <a:gd name="connsiteY283" fmla="*/ 5335496 h 5641173"/>
              <a:gd name="connsiteX284" fmla="*/ 0 w 11243827"/>
              <a:gd name="connsiteY284" fmla="*/ 10592 h 5641173"/>
              <a:gd name="connsiteX285" fmla="*/ 11243827 w 11243827"/>
              <a:gd name="connsiteY285"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31462 w 11243827"/>
              <a:gd name="connsiteY221" fmla="*/ 549180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74943 w 11243827"/>
              <a:gd name="connsiteY263" fmla="*/ 5327578 h 5641173"/>
              <a:gd name="connsiteX264" fmla="*/ 441302 w 11243827"/>
              <a:gd name="connsiteY264" fmla="*/ 5307062 h 5641173"/>
              <a:gd name="connsiteX265" fmla="*/ 336819 w 11243827"/>
              <a:gd name="connsiteY265" fmla="*/ 5336690 h 5641173"/>
              <a:gd name="connsiteX266" fmla="*/ 270932 w 11243827"/>
              <a:gd name="connsiteY266" fmla="*/ 5345451 h 5641173"/>
              <a:gd name="connsiteX267" fmla="*/ 194189 w 11243827"/>
              <a:gd name="connsiteY267" fmla="*/ 5343588 h 5641173"/>
              <a:gd name="connsiteX268" fmla="*/ 192552 w 11243827"/>
              <a:gd name="connsiteY268" fmla="*/ 5342845 h 5641173"/>
              <a:gd name="connsiteX269" fmla="*/ 178320 w 11243827"/>
              <a:gd name="connsiteY269" fmla="*/ 5343766 h 5641173"/>
              <a:gd name="connsiteX270" fmla="*/ 175596 w 11243827"/>
              <a:gd name="connsiteY270" fmla="*/ 5346411 h 5641173"/>
              <a:gd name="connsiteX271" fmla="*/ 165951 w 11243827"/>
              <a:gd name="connsiteY271" fmla="*/ 5347808 h 5641173"/>
              <a:gd name="connsiteX272" fmla="*/ 147287 w 11243827"/>
              <a:gd name="connsiteY272" fmla="*/ 5352625 h 5641173"/>
              <a:gd name="connsiteX273" fmla="*/ 114847 w 11243827"/>
              <a:gd name="connsiteY273" fmla="*/ 5355844 h 5641173"/>
              <a:gd name="connsiteX274" fmla="*/ 114306 w 11243827"/>
              <a:gd name="connsiteY274" fmla="*/ 5354983 h 5641173"/>
              <a:gd name="connsiteX275" fmla="*/ 89264 w 11243827"/>
              <a:gd name="connsiteY275" fmla="*/ 5348886 h 5641173"/>
              <a:gd name="connsiteX276" fmla="*/ 49794 w 11243827"/>
              <a:gd name="connsiteY276" fmla="*/ 5329950 h 5641173"/>
              <a:gd name="connsiteX277" fmla="*/ 19924 w 11243827"/>
              <a:gd name="connsiteY277" fmla="*/ 5334282 h 5641173"/>
              <a:gd name="connsiteX278" fmla="*/ 13819 w 11243827"/>
              <a:gd name="connsiteY278" fmla="*/ 5334653 h 5641173"/>
              <a:gd name="connsiteX279" fmla="*/ 13657 w 11243827"/>
              <a:gd name="connsiteY279" fmla="*/ 5334455 h 5641173"/>
              <a:gd name="connsiteX280" fmla="*/ 7139 w 11243827"/>
              <a:gd name="connsiteY280" fmla="*/ 5334438 h 5641173"/>
              <a:gd name="connsiteX281" fmla="*/ 2684 w 11243827"/>
              <a:gd name="connsiteY281" fmla="*/ 5335333 h 5641173"/>
              <a:gd name="connsiteX282" fmla="*/ 0 w 11243827"/>
              <a:gd name="connsiteY282" fmla="*/ 5335496 h 5641173"/>
              <a:gd name="connsiteX283" fmla="*/ 0 w 11243827"/>
              <a:gd name="connsiteY283" fmla="*/ 10592 h 5641173"/>
              <a:gd name="connsiteX284" fmla="*/ 11243827 w 11243827"/>
              <a:gd name="connsiteY284"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31462 w 11243827"/>
              <a:gd name="connsiteY221" fmla="*/ 549180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31268 w 11243827"/>
              <a:gd name="connsiteY238" fmla="*/ 5350530 h 5641173"/>
              <a:gd name="connsiteX239" fmla="*/ 1112024 w 11243827"/>
              <a:gd name="connsiteY239" fmla="*/ 5345786 h 5641173"/>
              <a:gd name="connsiteX240" fmla="*/ 1100870 w 11243827"/>
              <a:gd name="connsiteY240" fmla="*/ 5343651 h 5641173"/>
              <a:gd name="connsiteX241" fmla="*/ 1096383 w 11243827"/>
              <a:gd name="connsiteY241" fmla="*/ 5343015 h 5641173"/>
              <a:gd name="connsiteX242" fmla="*/ 1085571 w 11243827"/>
              <a:gd name="connsiteY242" fmla="*/ 5345836 h 5641173"/>
              <a:gd name="connsiteX243" fmla="*/ 1073168 w 11243827"/>
              <a:gd name="connsiteY243" fmla="*/ 5341521 h 5641173"/>
              <a:gd name="connsiteX244" fmla="*/ 1058039 w 11243827"/>
              <a:gd name="connsiteY244" fmla="*/ 5343504 h 5641173"/>
              <a:gd name="connsiteX245" fmla="*/ 1055426 w 11243827"/>
              <a:gd name="connsiteY245" fmla="*/ 5339088 h 5641173"/>
              <a:gd name="connsiteX246" fmla="*/ 1044738 w 11243827"/>
              <a:gd name="connsiteY246" fmla="*/ 5333063 h 5641173"/>
              <a:gd name="connsiteX247" fmla="*/ 1033909 w 11243827"/>
              <a:gd name="connsiteY247" fmla="*/ 5335680 h 5641173"/>
              <a:gd name="connsiteX248" fmla="*/ 1012649 w 11243827"/>
              <a:gd name="connsiteY248" fmla="*/ 5334541 h 5641173"/>
              <a:gd name="connsiteX249" fmla="*/ 1007115 w 11243827"/>
              <a:gd name="connsiteY249" fmla="*/ 5332775 h 5641173"/>
              <a:gd name="connsiteX250" fmla="*/ 986002 w 11243827"/>
              <a:gd name="connsiteY250" fmla="*/ 5334906 h 5641173"/>
              <a:gd name="connsiteX251" fmla="*/ 953418 w 11243827"/>
              <a:gd name="connsiteY251" fmla="*/ 5333901 h 5641173"/>
              <a:gd name="connsiteX252" fmla="*/ 916854 w 11243827"/>
              <a:gd name="connsiteY252" fmla="*/ 5329435 h 5641173"/>
              <a:gd name="connsiteX253" fmla="*/ 905651 w 11243827"/>
              <a:gd name="connsiteY253" fmla="*/ 5332114 h 5641173"/>
              <a:gd name="connsiteX254" fmla="*/ 836961 w 11243827"/>
              <a:gd name="connsiteY254" fmla="*/ 5330803 h 5641173"/>
              <a:gd name="connsiteX255" fmla="*/ 817627 w 11243827"/>
              <a:gd name="connsiteY255" fmla="*/ 5330580 h 5641173"/>
              <a:gd name="connsiteX256" fmla="*/ 801817 w 11243827"/>
              <a:gd name="connsiteY256" fmla="*/ 5325937 h 5641173"/>
              <a:gd name="connsiteX257" fmla="*/ 798857 w 11243827"/>
              <a:gd name="connsiteY257" fmla="*/ 5320979 h 5641173"/>
              <a:gd name="connsiteX258" fmla="*/ 788354 w 11243827"/>
              <a:gd name="connsiteY258" fmla="*/ 5320143 h 5641173"/>
              <a:gd name="connsiteX259" fmla="*/ 785726 w 11243827"/>
              <a:gd name="connsiteY259" fmla="*/ 5318989 h 5641173"/>
              <a:gd name="connsiteX260" fmla="*/ 770507 w 11243827"/>
              <a:gd name="connsiteY260" fmla="*/ 5313309 h 5641173"/>
              <a:gd name="connsiteX261" fmla="*/ 733810 w 11243827"/>
              <a:gd name="connsiteY261" fmla="*/ 5324286 h 5641173"/>
              <a:gd name="connsiteX262" fmla="*/ 692117 w 11243827"/>
              <a:gd name="connsiteY262" fmla="*/ 5318786 h 5641173"/>
              <a:gd name="connsiteX263" fmla="*/ 574943 w 11243827"/>
              <a:gd name="connsiteY263" fmla="*/ 5327578 h 5641173"/>
              <a:gd name="connsiteX264" fmla="*/ 441302 w 11243827"/>
              <a:gd name="connsiteY264" fmla="*/ 5307062 h 5641173"/>
              <a:gd name="connsiteX265" fmla="*/ 336819 w 11243827"/>
              <a:gd name="connsiteY265" fmla="*/ 5336690 h 5641173"/>
              <a:gd name="connsiteX266" fmla="*/ 270932 w 11243827"/>
              <a:gd name="connsiteY266" fmla="*/ 5345451 h 5641173"/>
              <a:gd name="connsiteX267" fmla="*/ 194189 w 11243827"/>
              <a:gd name="connsiteY267" fmla="*/ 5343588 h 5641173"/>
              <a:gd name="connsiteX268" fmla="*/ 192552 w 11243827"/>
              <a:gd name="connsiteY268" fmla="*/ 5342845 h 5641173"/>
              <a:gd name="connsiteX269" fmla="*/ 178320 w 11243827"/>
              <a:gd name="connsiteY269" fmla="*/ 5343766 h 5641173"/>
              <a:gd name="connsiteX270" fmla="*/ 175596 w 11243827"/>
              <a:gd name="connsiteY270" fmla="*/ 5346411 h 5641173"/>
              <a:gd name="connsiteX271" fmla="*/ 147287 w 11243827"/>
              <a:gd name="connsiteY271" fmla="*/ 5352625 h 5641173"/>
              <a:gd name="connsiteX272" fmla="*/ 114847 w 11243827"/>
              <a:gd name="connsiteY272" fmla="*/ 5355844 h 5641173"/>
              <a:gd name="connsiteX273" fmla="*/ 114306 w 11243827"/>
              <a:gd name="connsiteY273" fmla="*/ 5354983 h 5641173"/>
              <a:gd name="connsiteX274" fmla="*/ 89264 w 11243827"/>
              <a:gd name="connsiteY274" fmla="*/ 5348886 h 5641173"/>
              <a:gd name="connsiteX275" fmla="*/ 49794 w 11243827"/>
              <a:gd name="connsiteY275" fmla="*/ 5329950 h 5641173"/>
              <a:gd name="connsiteX276" fmla="*/ 19924 w 11243827"/>
              <a:gd name="connsiteY276" fmla="*/ 5334282 h 5641173"/>
              <a:gd name="connsiteX277" fmla="*/ 13819 w 11243827"/>
              <a:gd name="connsiteY277" fmla="*/ 5334653 h 5641173"/>
              <a:gd name="connsiteX278" fmla="*/ 13657 w 11243827"/>
              <a:gd name="connsiteY278" fmla="*/ 5334455 h 5641173"/>
              <a:gd name="connsiteX279" fmla="*/ 7139 w 11243827"/>
              <a:gd name="connsiteY279" fmla="*/ 5334438 h 5641173"/>
              <a:gd name="connsiteX280" fmla="*/ 2684 w 11243827"/>
              <a:gd name="connsiteY280" fmla="*/ 5335333 h 5641173"/>
              <a:gd name="connsiteX281" fmla="*/ 0 w 11243827"/>
              <a:gd name="connsiteY281" fmla="*/ 5335496 h 5641173"/>
              <a:gd name="connsiteX282" fmla="*/ 0 w 11243827"/>
              <a:gd name="connsiteY282" fmla="*/ 10592 h 5641173"/>
              <a:gd name="connsiteX283" fmla="*/ 11243827 w 11243827"/>
              <a:gd name="connsiteY283"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31462 w 11243827"/>
              <a:gd name="connsiteY221" fmla="*/ 549180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37272 w 11243827"/>
              <a:gd name="connsiteY237" fmla="*/ 5351191 h 5641173"/>
              <a:gd name="connsiteX238" fmla="*/ 1112024 w 11243827"/>
              <a:gd name="connsiteY238" fmla="*/ 5345786 h 5641173"/>
              <a:gd name="connsiteX239" fmla="*/ 1100870 w 11243827"/>
              <a:gd name="connsiteY239" fmla="*/ 5343651 h 5641173"/>
              <a:gd name="connsiteX240" fmla="*/ 1096383 w 11243827"/>
              <a:gd name="connsiteY240" fmla="*/ 5343015 h 5641173"/>
              <a:gd name="connsiteX241" fmla="*/ 1085571 w 11243827"/>
              <a:gd name="connsiteY241" fmla="*/ 5345836 h 5641173"/>
              <a:gd name="connsiteX242" fmla="*/ 1073168 w 11243827"/>
              <a:gd name="connsiteY242" fmla="*/ 5341521 h 5641173"/>
              <a:gd name="connsiteX243" fmla="*/ 1058039 w 11243827"/>
              <a:gd name="connsiteY243" fmla="*/ 5343504 h 5641173"/>
              <a:gd name="connsiteX244" fmla="*/ 1055426 w 11243827"/>
              <a:gd name="connsiteY244" fmla="*/ 5339088 h 5641173"/>
              <a:gd name="connsiteX245" fmla="*/ 1044738 w 11243827"/>
              <a:gd name="connsiteY245" fmla="*/ 5333063 h 5641173"/>
              <a:gd name="connsiteX246" fmla="*/ 1033909 w 11243827"/>
              <a:gd name="connsiteY246" fmla="*/ 5335680 h 5641173"/>
              <a:gd name="connsiteX247" fmla="*/ 1012649 w 11243827"/>
              <a:gd name="connsiteY247" fmla="*/ 5334541 h 5641173"/>
              <a:gd name="connsiteX248" fmla="*/ 1007115 w 11243827"/>
              <a:gd name="connsiteY248" fmla="*/ 5332775 h 5641173"/>
              <a:gd name="connsiteX249" fmla="*/ 986002 w 11243827"/>
              <a:gd name="connsiteY249" fmla="*/ 5334906 h 5641173"/>
              <a:gd name="connsiteX250" fmla="*/ 953418 w 11243827"/>
              <a:gd name="connsiteY250" fmla="*/ 5333901 h 5641173"/>
              <a:gd name="connsiteX251" fmla="*/ 916854 w 11243827"/>
              <a:gd name="connsiteY251" fmla="*/ 5329435 h 5641173"/>
              <a:gd name="connsiteX252" fmla="*/ 905651 w 11243827"/>
              <a:gd name="connsiteY252" fmla="*/ 5332114 h 5641173"/>
              <a:gd name="connsiteX253" fmla="*/ 836961 w 11243827"/>
              <a:gd name="connsiteY253" fmla="*/ 5330803 h 5641173"/>
              <a:gd name="connsiteX254" fmla="*/ 817627 w 11243827"/>
              <a:gd name="connsiteY254" fmla="*/ 5330580 h 5641173"/>
              <a:gd name="connsiteX255" fmla="*/ 801817 w 11243827"/>
              <a:gd name="connsiteY255" fmla="*/ 5325937 h 5641173"/>
              <a:gd name="connsiteX256" fmla="*/ 798857 w 11243827"/>
              <a:gd name="connsiteY256" fmla="*/ 5320979 h 5641173"/>
              <a:gd name="connsiteX257" fmla="*/ 788354 w 11243827"/>
              <a:gd name="connsiteY257" fmla="*/ 5320143 h 5641173"/>
              <a:gd name="connsiteX258" fmla="*/ 785726 w 11243827"/>
              <a:gd name="connsiteY258" fmla="*/ 5318989 h 5641173"/>
              <a:gd name="connsiteX259" fmla="*/ 770507 w 11243827"/>
              <a:gd name="connsiteY259" fmla="*/ 5313309 h 5641173"/>
              <a:gd name="connsiteX260" fmla="*/ 733810 w 11243827"/>
              <a:gd name="connsiteY260" fmla="*/ 5324286 h 5641173"/>
              <a:gd name="connsiteX261" fmla="*/ 692117 w 11243827"/>
              <a:gd name="connsiteY261" fmla="*/ 5318786 h 5641173"/>
              <a:gd name="connsiteX262" fmla="*/ 574943 w 11243827"/>
              <a:gd name="connsiteY262" fmla="*/ 5327578 h 5641173"/>
              <a:gd name="connsiteX263" fmla="*/ 441302 w 11243827"/>
              <a:gd name="connsiteY263" fmla="*/ 5307062 h 5641173"/>
              <a:gd name="connsiteX264" fmla="*/ 336819 w 11243827"/>
              <a:gd name="connsiteY264" fmla="*/ 5336690 h 5641173"/>
              <a:gd name="connsiteX265" fmla="*/ 270932 w 11243827"/>
              <a:gd name="connsiteY265" fmla="*/ 5345451 h 5641173"/>
              <a:gd name="connsiteX266" fmla="*/ 194189 w 11243827"/>
              <a:gd name="connsiteY266" fmla="*/ 5343588 h 5641173"/>
              <a:gd name="connsiteX267" fmla="*/ 192552 w 11243827"/>
              <a:gd name="connsiteY267" fmla="*/ 5342845 h 5641173"/>
              <a:gd name="connsiteX268" fmla="*/ 178320 w 11243827"/>
              <a:gd name="connsiteY268" fmla="*/ 5343766 h 5641173"/>
              <a:gd name="connsiteX269" fmla="*/ 175596 w 11243827"/>
              <a:gd name="connsiteY269" fmla="*/ 5346411 h 5641173"/>
              <a:gd name="connsiteX270" fmla="*/ 147287 w 11243827"/>
              <a:gd name="connsiteY270" fmla="*/ 5352625 h 5641173"/>
              <a:gd name="connsiteX271" fmla="*/ 114847 w 11243827"/>
              <a:gd name="connsiteY271" fmla="*/ 5355844 h 5641173"/>
              <a:gd name="connsiteX272" fmla="*/ 114306 w 11243827"/>
              <a:gd name="connsiteY272" fmla="*/ 5354983 h 5641173"/>
              <a:gd name="connsiteX273" fmla="*/ 89264 w 11243827"/>
              <a:gd name="connsiteY273" fmla="*/ 5348886 h 5641173"/>
              <a:gd name="connsiteX274" fmla="*/ 49794 w 11243827"/>
              <a:gd name="connsiteY274" fmla="*/ 5329950 h 5641173"/>
              <a:gd name="connsiteX275" fmla="*/ 19924 w 11243827"/>
              <a:gd name="connsiteY275" fmla="*/ 5334282 h 5641173"/>
              <a:gd name="connsiteX276" fmla="*/ 13819 w 11243827"/>
              <a:gd name="connsiteY276" fmla="*/ 5334653 h 5641173"/>
              <a:gd name="connsiteX277" fmla="*/ 13657 w 11243827"/>
              <a:gd name="connsiteY277" fmla="*/ 5334455 h 5641173"/>
              <a:gd name="connsiteX278" fmla="*/ 7139 w 11243827"/>
              <a:gd name="connsiteY278" fmla="*/ 5334438 h 5641173"/>
              <a:gd name="connsiteX279" fmla="*/ 2684 w 11243827"/>
              <a:gd name="connsiteY279" fmla="*/ 5335333 h 5641173"/>
              <a:gd name="connsiteX280" fmla="*/ 0 w 11243827"/>
              <a:gd name="connsiteY280" fmla="*/ 5335496 h 5641173"/>
              <a:gd name="connsiteX281" fmla="*/ 0 w 11243827"/>
              <a:gd name="connsiteY281" fmla="*/ 10592 h 5641173"/>
              <a:gd name="connsiteX282" fmla="*/ 11243827 w 11243827"/>
              <a:gd name="connsiteY282"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31462 w 11243827"/>
              <a:gd name="connsiteY221" fmla="*/ 549180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12024 w 11243827"/>
              <a:gd name="connsiteY237" fmla="*/ 5345786 h 5641173"/>
              <a:gd name="connsiteX238" fmla="*/ 1100870 w 11243827"/>
              <a:gd name="connsiteY238" fmla="*/ 5343651 h 5641173"/>
              <a:gd name="connsiteX239" fmla="*/ 1096383 w 11243827"/>
              <a:gd name="connsiteY239" fmla="*/ 5343015 h 5641173"/>
              <a:gd name="connsiteX240" fmla="*/ 1085571 w 11243827"/>
              <a:gd name="connsiteY240" fmla="*/ 5345836 h 5641173"/>
              <a:gd name="connsiteX241" fmla="*/ 1073168 w 11243827"/>
              <a:gd name="connsiteY241" fmla="*/ 5341521 h 5641173"/>
              <a:gd name="connsiteX242" fmla="*/ 1058039 w 11243827"/>
              <a:gd name="connsiteY242" fmla="*/ 5343504 h 5641173"/>
              <a:gd name="connsiteX243" fmla="*/ 1055426 w 11243827"/>
              <a:gd name="connsiteY243" fmla="*/ 5339088 h 5641173"/>
              <a:gd name="connsiteX244" fmla="*/ 1044738 w 11243827"/>
              <a:gd name="connsiteY244" fmla="*/ 5333063 h 5641173"/>
              <a:gd name="connsiteX245" fmla="*/ 1033909 w 11243827"/>
              <a:gd name="connsiteY245" fmla="*/ 5335680 h 5641173"/>
              <a:gd name="connsiteX246" fmla="*/ 1012649 w 11243827"/>
              <a:gd name="connsiteY246" fmla="*/ 5334541 h 5641173"/>
              <a:gd name="connsiteX247" fmla="*/ 1007115 w 11243827"/>
              <a:gd name="connsiteY247" fmla="*/ 5332775 h 5641173"/>
              <a:gd name="connsiteX248" fmla="*/ 986002 w 11243827"/>
              <a:gd name="connsiteY248" fmla="*/ 5334906 h 5641173"/>
              <a:gd name="connsiteX249" fmla="*/ 953418 w 11243827"/>
              <a:gd name="connsiteY249" fmla="*/ 5333901 h 5641173"/>
              <a:gd name="connsiteX250" fmla="*/ 916854 w 11243827"/>
              <a:gd name="connsiteY250" fmla="*/ 5329435 h 5641173"/>
              <a:gd name="connsiteX251" fmla="*/ 905651 w 11243827"/>
              <a:gd name="connsiteY251" fmla="*/ 5332114 h 5641173"/>
              <a:gd name="connsiteX252" fmla="*/ 836961 w 11243827"/>
              <a:gd name="connsiteY252" fmla="*/ 5330803 h 5641173"/>
              <a:gd name="connsiteX253" fmla="*/ 817627 w 11243827"/>
              <a:gd name="connsiteY253" fmla="*/ 5330580 h 5641173"/>
              <a:gd name="connsiteX254" fmla="*/ 801817 w 11243827"/>
              <a:gd name="connsiteY254" fmla="*/ 5325937 h 5641173"/>
              <a:gd name="connsiteX255" fmla="*/ 798857 w 11243827"/>
              <a:gd name="connsiteY255" fmla="*/ 5320979 h 5641173"/>
              <a:gd name="connsiteX256" fmla="*/ 788354 w 11243827"/>
              <a:gd name="connsiteY256" fmla="*/ 5320143 h 5641173"/>
              <a:gd name="connsiteX257" fmla="*/ 785726 w 11243827"/>
              <a:gd name="connsiteY257" fmla="*/ 5318989 h 5641173"/>
              <a:gd name="connsiteX258" fmla="*/ 770507 w 11243827"/>
              <a:gd name="connsiteY258" fmla="*/ 5313309 h 5641173"/>
              <a:gd name="connsiteX259" fmla="*/ 733810 w 11243827"/>
              <a:gd name="connsiteY259" fmla="*/ 5324286 h 5641173"/>
              <a:gd name="connsiteX260" fmla="*/ 692117 w 11243827"/>
              <a:gd name="connsiteY260" fmla="*/ 5318786 h 5641173"/>
              <a:gd name="connsiteX261" fmla="*/ 574943 w 11243827"/>
              <a:gd name="connsiteY261" fmla="*/ 5327578 h 5641173"/>
              <a:gd name="connsiteX262" fmla="*/ 441302 w 11243827"/>
              <a:gd name="connsiteY262" fmla="*/ 5307062 h 5641173"/>
              <a:gd name="connsiteX263" fmla="*/ 336819 w 11243827"/>
              <a:gd name="connsiteY263" fmla="*/ 5336690 h 5641173"/>
              <a:gd name="connsiteX264" fmla="*/ 270932 w 11243827"/>
              <a:gd name="connsiteY264" fmla="*/ 5345451 h 5641173"/>
              <a:gd name="connsiteX265" fmla="*/ 194189 w 11243827"/>
              <a:gd name="connsiteY265" fmla="*/ 5343588 h 5641173"/>
              <a:gd name="connsiteX266" fmla="*/ 192552 w 11243827"/>
              <a:gd name="connsiteY266" fmla="*/ 5342845 h 5641173"/>
              <a:gd name="connsiteX267" fmla="*/ 178320 w 11243827"/>
              <a:gd name="connsiteY267" fmla="*/ 5343766 h 5641173"/>
              <a:gd name="connsiteX268" fmla="*/ 175596 w 11243827"/>
              <a:gd name="connsiteY268" fmla="*/ 5346411 h 5641173"/>
              <a:gd name="connsiteX269" fmla="*/ 147287 w 11243827"/>
              <a:gd name="connsiteY269" fmla="*/ 5352625 h 5641173"/>
              <a:gd name="connsiteX270" fmla="*/ 114847 w 11243827"/>
              <a:gd name="connsiteY270" fmla="*/ 5355844 h 5641173"/>
              <a:gd name="connsiteX271" fmla="*/ 114306 w 11243827"/>
              <a:gd name="connsiteY271" fmla="*/ 5354983 h 5641173"/>
              <a:gd name="connsiteX272" fmla="*/ 89264 w 11243827"/>
              <a:gd name="connsiteY272" fmla="*/ 5348886 h 5641173"/>
              <a:gd name="connsiteX273" fmla="*/ 49794 w 11243827"/>
              <a:gd name="connsiteY273" fmla="*/ 5329950 h 5641173"/>
              <a:gd name="connsiteX274" fmla="*/ 19924 w 11243827"/>
              <a:gd name="connsiteY274" fmla="*/ 5334282 h 5641173"/>
              <a:gd name="connsiteX275" fmla="*/ 13819 w 11243827"/>
              <a:gd name="connsiteY275" fmla="*/ 5334653 h 5641173"/>
              <a:gd name="connsiteX276" fmla="*/ 13657 w 11243827"/>
              <a:gd name="connsiteY276" fmla="*/ 5334455 h 5641173"/>
              <a:gd name="connsiteX277" fmla="*/ 7139 w 11243827"/>
              <a:gd name="connsiteY277" fmla="*/ 5334438 h 5641173"/>
              <a:gd name="connsiteX278" fmla="*/ 2684 w 11243827"/>
              <a:gd name="connsiteY278" fmla="*/ 5335333 h 5641173"/>
              <a:gd name="connsiteX279" fmla="*/ 0 w 11243827"/>
              <a:gd name="connsiteY279" fmla="*/ 5335496 h 5641173"/>
              <a:gd name="connsiteX280" fmla="*/ 0 w 11243827"/>
              <a:gd name="connsiteY280" fmla="*/ 10592 h 5641173"/>
              <a:gd name="connsiteX281" fmla="*/ 11243827 w 11243827"/>
              <a:gd name="connsiteY281"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31462 w 11243827"/>
              <a:gd name="connsiteY221" fmla="*/ 549180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12024 w 11243827"/>
              <a:gd name="connsiteY237" fmla="*/ 5345786 h 5641173"/>
              <a:gd name="connsiteX238" fmla="*/ 1100870 w 11243827"/>
              <a:gd name="connsiteY238" fmla="*/ 5343651 h 5641173"/>
              <a:gd name="connsiteX239" fmla="*/ 1096383 w 11243827"/>
              <a:gd name="connsiteY239" fmla="*/ 5343015 h 5641173"/>
              <a:gd name="connsiteX240" fmla="*/ 1085571 w 11243827"/>
              <a:gd name="connsiteY240" fmla="*/ 5345836 h 5641173"/>
              <a:gd name="connsiteX241" fmla="*/ 1058039 w 11243827"/>
              <a:gd name="connsiteY241" fmla="*/ 5343504 h 5641173"/>
              <a:gd name="connsiteX242" fmla="*/ 1055426 w 11243827"/>
              <a:gd name="connsiteY242" fmla="*/ 5339088 h 5641173"/>
              <a:gd name="connsiteX243" fmla="*/ 1044738 w 11243827"/>
              <a:gd name="connsiteY243" fmla="*/ 5333063 h 5641173"/>
              <a:gd name="connsiteX244" fmla="*/ 1033909 w 11243827"/>
              <a:gd name="connsiteY244" fmla="*/ 5335680 h 5641173"/>
              <a:gd name="connsiteX245" fmla="*/ 1012649 w 11243827"/>
              <a:gd name="connsiteY245" fmla="*/ 5334541 h 5641173"/>
              <a:gd name="connsiteX246" fmla="*/ 1007115 w 11243827"/>
              <a:gd name="connsiteY246" fmla="*/ 5332775 h 5641173"/>
              <a:gd name="connsiteX247" fmla="*/ 986002 w 11243827"/>
              <a:gd name="connsiteY247" fmla="*/ 5334906 h 5641173"/>
              <a:gd name="connsiteX248" fmla="*/ 953418 w 11243827"/>
              <a:gd name="connsiteY248" fmla="*/ 5333901 h 5641173"/>
              <a:gd name="connsiteX249" fmla="*/ 916854 w 11243827"/>
              <a:gd name="connsiteY249" fmla="*/ 5329435 h 5641173"/>
              <a:gd name="connsiteX250" fmla="*/ 905651 w 11243827"/>
              <a:gd name="connsiteY250" fmla="*/ 5332114 h 5641173"/>
              <a:gd name="connsiteX251" fmla="*/ 836961 w 11243827"/>
              <a:gd name="connsiteY251" fmla="*/ 5330803 h 5641173"/>
              <a:gd name="connsiteX252" fmla="*/ 817627 w 11243827"/>
              <a:gd name="connsiteY252" fmla="*/ 5330580 h 5641173"/>
              <a:gd name="connsiteX253" fmla="*/ 801817 w 11243827"/>
              <a:gd name="connsiteY253" fmla="*/ 5325937 h 5641173"/>
              <a:gd name="connsiteX254" fmla="*/ 798857 w 11243827"/>
              <a:gd name="connsiteY254" fmla="*/ 5320979 h 5641173"/>
              <a:gd name="connsiteX255" fmla="*/ 788354 w 11243827"/>
              <a:gd name="connsiteY255" fmla="*/ 5320143 h 5641173"/>
              <a:gd name="connsiteX256" fmla="*/ 785726 w 11243827"/>
              <a:gd name="connsiteY256" fmla="*/ 5318989 h 5641173"/>
              <a:gd name="connsiteX257" fmla="*/ 770507 w 11243827"/>
              <a:gd name="connsiteY257" fmla="*/ 5313309 h 5641173"/>
              <a:gd name="connsiteX258" fmla="*/ 733810 w 11243827"/>
              <a:gd name="connsiteY258" fmla="*/ 5324286 h 5641173"/>
              <a:gd name="connsiteX259" fmla="*/ 692117 w 11243827"/>
              <a:gd name="connsiteY259" fmla="*/ 5318786 h 5641173"/>
              <a:gd name="connsiteX260" fmla="*/ 574943 w 11243827"/>
              <a:gd name="connsiteY260" fmla="*/ 5327578 h 5641173"/>
              <a:gd name="connsiteX261" fmla="*/ 441302 w 11243827"/>
              <a:gd name="connsiteY261" fmla="*/ 5307062 h 5641173"/>
              <a:gd name="connsiteX262" fmla="*/ 336819 w 11243827"/>
              <a:gd name="connsiteY262" fmla="*/ 5336690 h 5641173"/>
              <a:gd name="connsiteX263" fmla="*/ 270932 w 11243827"/>
              <a:gd name="connsiteY263" fmla="*/ 5345451 h 5641173"/>
              <a:gd name="connsiteX264" fmla="*/ 194189 w 11243827"/>
              <a:gd name="connsiteY264" fmla="*/ 5343588 h 5641173"/>
              <a:gd name="connsiteX265" fmla="*/ 192552 w 11243827"/>
              <a:gd name="connsiteY265" fmla="*/ 5342845 h 5641173"/>
              <a:gd name="connsiteX266" fmla="*/ 178320 w 11243827"/>
              <a:gd name="connsiteY266" fmla="*/ 5343766 h 5641173"/>
              <a:gd name="connsiteX267" fmla="*/ 175596 w 11243827"/>
              <a:gd name="connsiteY267" fmla="*/ 5346411 h 5641173"/>
              <a:gd name="connsiteX268" fmla="*/ 147287 w 11243827"/>
              <a:gd name="connsiteY268" fmla="*/ 5352625 h 5641173"/>
              <a:gd name="connsiteX269" fmla="*/ 114847 w 11243827"/>
              <a:gd name="connsiteY269" fmla="*/ 5355844 h 5641173"/>
              <a:gd name="connsiteX270" fmla="*/ 114306 w 11243827"/>
              <a:gd name="connsiteY270" fmla="*/ 5354983 h 5641173"/>
              <a:gd name="connsiteX271" fmla="*/ 89264 w 11243827"/>
              <a:gd name="connsiteY271" fmla="*/ 5348886 h 5641173"/>
              <a:gd name="connsiteX272" fmla="*/ 49794 w 11243827"/>
              <a:gd name="connsiteY272" fmla="*/ 5329950 h 5641173"/>
              <a:gd name="connsiteX273" fmla="*/ 19924 w 11243827"/>
              <a:gd name="connsiteY273" fmla="*/ 5334282 h 5641173"/>
              <a:gd name="connsiteX274" fmla="*/ 13819 w 11243827"/>
              <a:gd name="connsiteY274" fmla="*/ 5334653 h 5641173"/>
              <a:gd name="connsiteX275" fmla="*/ 13657 w 11243827"/>
              <a:gd name="connsiteY275" fmla="*/ 5334455 h 5641173"/>
              <a:gd name="connsiteX276" fmla="*/ 7139 w 11243827"/>
              <a:gd name="connsiteY276" fmla="*/ 5334438 h 5641173"/>
              <a:gd name="connsiteX277" fmla="*/ 2684 w 11243827"/>
              <a:gd name="connsiteY277" fmla="*/ 5335333 h 5641173"/>
              <a:gd name="connsiteX278" fmla="*/ 0 w 11243827"/>
              <a:gd name="connsiteY278" fmla="*/ 5335496 h 5641173"/>
              <a:gd name="connsiteX279" fmla="*/ 0 w 11243827"/>
              <a:gd name="connsiteY279" fmla="*/ 10592 h 5641173"/>
              <a:gd name="connsiteX280" fmla="*/ 11243827 w 11243827"/>
              <a:gd name="connsiteY280"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31462 w 11243827"/>
              <a:gd name="connsiteY221" fmla="*/ 549180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12024 w 11243827"/>
              <a:gd name="connsiteY237" fmla="*/ 5345786 h 5641173"/>
              <a:gd name="connsiteX238" fmla="*/ 1100870 w 11243827"/>
              <a:gd name="connsiteY238" fmla="*/ 5343651 h 5641173"/>
              <a:gd name="connsiteX239" fmla="*/ 1096383 w 11243827"/>
              <a:gd name="connsiteY239" fmla="*/ 5343015 h 5641173"/>
              <a:gd name="connsiteX240" fmla="*/ 1085571 w 11243827"/>
              <a:gd name="connsiteY240" fmla="*/ 5358836 h 5641173"/>
              <a:gd name="connsiteX241" fmla="*/ 1058039 w 11243827"/>
              <a:gd name="connsiteY241" fmla="*/ 5343504 h 5641173"/>
              <a:gd name="connsiteX242" fmla="*/ 1055426 w 11243827"/>
              <a:gd name="connsiteY242" fmla="*/ 5339088 h 5641173"/>
              <a:gd name="connsiteX243" fmla="*/ 1044738 w 11243827"/>
              <a:gd name="connsiteY243" fmla="*/ 5333063 h 5641173"/>
              <a:gd name="connsiteX244" fmla="*/ 1033909 w 11243827"/>
              <a:gd name="connsiteY244" fmla="*/ 5335680 h 5641173"/>
              <a:gd name="connsiteX245" fmla="*/ 1012649 w 11243827"/>
              <a:gd name="connsiteY245" fmla="*/ 5334541 h 5641173"/>
              <a:gd name="connsiteX246" fmla="*/ 1007115 w 11243827"/>
              <a:gd name="connsiteY246" fmla="*/ 5332775 h 5641173"/>
              <a:gd name="connsiteX247" fmla="*/ 986002 w 11243827"/>
              <a:gd name="connsiteY247" fmla="*/ 5334906 h 5641173"/>
              <a:gd name="connsiteX248" fmla="*/ 953418 w 11243827"/>
              <a:gd name="connsiteY248" fmla="*/ 5333901 h 5641173"/>
              <a:gd name="connsiteX249" fmla="*/ 916854 w 11243827"/>
              <a:gd name="connsiteY249" fmla="*/ 5329435 h 5641173"/>
              <a:gd name="connsiteX250" fmla="*/ 905651 w 11243827"/>
              <a:gd name="connsiteY250" fmla="*/ 5332114 h 5641173"/>
              <a:gd name="connsiteX251" fmla="*/ 836961 w 11243827"/>
              <a:gd name="connsiteY251" fmla="*/ 5330803 h 5641173"/>
              <a:gd name="connsiteX252" fmla="*/ 817627 w 11243827"/>
              <a:gd name="connsiteY252" fmla="*/ 5330580 h 5641173"/>
              <a:gd name="connsiteX253" fmla="*/ 801817 w 11243827"/>
              <a:gd name="connsiteY253" fmla="*/ 5325937 h 5641173"/>
              <a:gd name="connsiteX254" fmla="*/ 798857 w 11243827"/>
              <a:gd name="connsiteY254" fmla="*/ 5320979 h 5641173"/>
              <a:gd name="connsiteX255" fmla="*/ 788354 w 11243827"/>
              <a:gd name="connsiteY255" fmla="*/ 5320143 h 5641173"/>
              <a:gd name="connsiteX256" fmla="*/ 785726 w 11243827"/>
              <a:gd name="connsiteY256" fmla="*/ 5318989 h 5641173"/>
              <a:gd name="connsiteX257" fmla="*/ 770507 w 11243827"/>
              <a:gd name="connsiteY257" fmla="*/ 5313309 h 5641173"/>
              <a:gd name="connsiteX258" fmla="*/ 733810 w 11243827"/>
              <a:gd name="connsiteY258" fmla="*/ 5324286 h 5641173"/>
              <a:gd name="connsiteX259" fmla="*/ 692117 w 11243827"/>
              <a:gd name="connsiteY259" fmla="*/ 5318786 h 5641173"/>
              <a:gd name="connsiteX260" fmla="*/ 574943 w 11243827"/>
              <a:gd name="connsiteY260" fmla="*/ 5327578 h 5641173"/>
              <a:gd name="connsiteX261" fmla="*/ 441302 w 11243827"/>
              <a:gd name="connsiteY261" fmla="*/ 5307062 h 5641173"/>
              <a:gd name="connsiteX262" fmla="*/ 336819 w 11243827"/>
              <a:gd name="connsiteY262" fmla="*/ 5336690 h 5641173"/>
              <a:gd name="connsiteX263" fmla="*/ 270932 w 11243827"/>
              <a:gd name="connsiteY263" fmla="*/ 5345451 h 5641173"/>
              <a:gd name="connsiteX264" fmla="*/ 194189 w 11243827"/>
              <a:gd name="connsiteY264" fmla="*/ 5343588 h 5641173"/>
              <a:gd name="connsiteX265" fmla="*/ 192552 w 11243827"/>
              <a:gd name="connsiteY265" fmla="*/ 5342845 h 5641173"/>
              <a:gd name="connsiteX266" fmla="*/ 178320 w 11243827"/>
              <a:gd name="connsiteY266" fmla="*/ 5343766 h 5641173"/>
              <a:gd name="connsiteX267" fmla="*/ 175596 w 11243827"/>
              <a:gd name="connsiteY267" fmla="*/ 5346411 h 5641173"/>
              <a:gd name="connsiteX268" fmla="*/ 147287 w 11243827"/>
              <a:gd name="connsiteY268" fmla="*/ 5352625 h 5641173"/>
              <a:gd name="connsiteX269" fmla="*/ 114847 w 11243827"/>
              <a:gd name="connsiteY269" fmla="*/ 5355844 h 5641173"/>
              <a:gd name="connsiteX270" fmla="*/ 114306 w 11243827"/>
              <a:gd name="connsiteY270" fmla="*/ 5354983 h 5641173"/>
              <a:gd name="connsiteX271" fmla="*/ 89264 w 11243827"/>
              <a:gd name="connsiteY271" fmla="*/ 5348886 h 5641173"/>
              <a:gd name="connsiteX272" fmla="*/ 49794 w 11243827"/>
              <a:gd name="connsiteY272" fmla="*/ 5329950 h 5641173"/>
              <a:gd name="connsiteX273" fmla="*/ 19924 w 11243827"/>
              <a:gd name="connsiteY273" fmla="*/ 5334282 h 5641173"/>
              <a:gd name="connsiteX274" fmla="*/ 13819 w 11243827"/>
              <a:gd name="connsiteY274" fmla="*/ 5334653 h 5641173"/>
              <a:gd name="connsiteX275" fmla="*/ 13657 w 11243827"/>
              <a:gd name="connsiteY275" fmla="*/ 5334455 h 5641173"/>
              <a:gd name="connsiteX276" fmla="*/ 7139 w 11243827"/>
              <a:gd name="connsiteY276" fmla="*/ 5334438 h 5641173"/>
              <a:gd name="connsiteX277" fmla="*/ 2684 w 11243827"/>
              <a:gd name="connsiteY277" fmla="*/ 5335333 h 5641173"/>
              <a:gd name="connsiteX278" fmla="*/ 0 w 11243827"/>
              <a:gd name="connsiteY278" fmla="*/ 5335496 h 5641173"/>
              <a:gd name="connsiteX279" fmla="*/ 0 w 11243827"/>
              <a:gd name="connsiteY279" fmla="*/ 10592 h 5641173"/>
              <a:gd name="connsiteX280" fmla="*/ 11243827 w 11243827"/>
              <a:gd name="connsiteY280"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31462 w 11243827"/>
              <a:gd name="connsiteY221" fmla="*/ 549180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12024 w 11243827"/>
              <a:gd name="connsiteY237" fmla="*/ 5345786 h 5641173"/>
              <a:gd name="connsiteX238" fmla="*/ 1100870 w 11243827"/>
              <a:gd name="connsiteY238" fmla="*/ 5343651 h 5641173"/>
              <a:gd name="connsiteX239" fmla="*/ 1096383 w 11243827"/>
              <a:gd name="connsiteY239" fmla="*/ 5343015 h 5641173"/>
              <a:gd name="connsiteX240" fmla="*/ 1085571 w 11243827"/>
              <a:gd name="connsiteY240" fmla="*/ 5358836 h 5641173"/>
              <a:gd name="connsiteX241" fmla="*/ 1058039 w 11243827"/>
              <a:gd name="connsiteY241" fmla="*/ 5343504 h 5641173"/>
              <a:gd name="connsiteX242" fmla="*/ 1055426 w 11243827"/>
              <a:gd name="connsiteY242" fmla="*/ 5339088 h 5641173"/>
              <a:gd name="connsiteX243" fmla="*/ 1044738 w 11243827"/>
              <a:gd name="connsiteY243" fmla="*/ 5333063 h 5641173"/>
              <a:gd name="connsiteX244" fmla="*/ 1033909 w 11243827"/>
              <a:gd name="connsiteY244" fmla="*/ 5335680 h 5641173"/>
              <a:gd name="connsiteX245" fmla="*/ 1012649 w 11243827"/>
              <a:gd name="connsiteY245" fmla="*/ 5334541 h 5641173"/>
              <a:gd name="connsiteX246" fmla="*/ 1007115 w 11243827"/>
              <a:gd name="connsiteY246" fmla="*/ 5332775 h 5641173"/>
              <a:gd name="connsiteX247" fmla="*/ 987447 w 11243827"/>
              <a:gd name="connsiteY247" fmla="*/ 5346462 h 5641173"/>
              <a:gd name="connsiteX248" fmla="*/ 953418 w 11243827"/>
              <a:gd name="connsiteY248" fmla="*/ 5333901 h 5641173"/>
              <a:gd name="connsiteX249" fmla="*/ 916854 w 11243827"/>
              <a:gd name="connsiteY249" fmla="*/ 5329435 h 5641173"/>
              <a:gd name="connsiteX250" fmla="*/ 905651 w 11243827"/>
              <a:gd name="connsiteY250" fmla="*/ 5332114 h 5641173"/>
              <a:gd name="connsiteX251" fmla="*/ 836961 w 11243827"/>
              <a:gd name="connsiteY251" fmla="*/ 5330803 h 5641173"/>
              <a:gd name="connsiteX252" fmla="*/ 817627 w 11243827"/>
              <a:gd name="connsiteY252" fmla="*/ 5330580 h 5641173"/>
              <a:gd name="connsiteX253" fmla="*/ 801817 w 11243827"/>
              <a:gd name="connsiteY253" fmla="*/ 5325937 h 5641173"/>
              <a:gd name="connsiteX254" fmla="*/ 798857 w 11243827"/>
              <a:gd name="connsiteY254" fmla="*/ 5320979 h 5641173"/>
              <a:gd name="connsiteX255" fmla="*/ 788354 w 11243827"/>
              <a:gd name="connsiteY255" fmla="*/ 5320143 h 5641173"/>
              <a:gd name="connsiteX256" fmla="*/ 785726 w 11243827"/>
              <a:gd name="connsiteY256" fmla="*/ 5318989 h 5641173"/>
              <a:gd name="connsiteX257" fmla="*/ 770507 w 11243827"/>
              <a:gd name="connsiteY257" fmla="*/ 5313309 h 5641173"/>
              <a:gd name="connsiteX258" fmla="*/ 733810 w 11243827"/>
              <a:gd name="connsiteY258" fmla="*/ 5324286 h 5641173"/>
              <a:gd name="connsiteX259" fmla="*/ 692117 w 11243827"/>
              <a:gd name="connsiteY259" fmla="*/ 5318786 h 5641173"/>
              <a:gd name="connsiteX260" fmla="*/ 574943 w 11243827"/>
              <a:gd name="connsiteY260" fmla="*/ 5327578 h 5641173"/>
              <a:gd name="connsiteX261" fmla="*/ 441302 w 11243827"/>
              <a:gd name="connsiteY261" fmla="*/ 5307062 h 5641173"/>
              <a:gd name="connsiteX262" fmla="*/ 336819 w 11243827"/>
              <a:gd name="connsiteY262" fmla="*/ 5336690 h 5641173"/>
              <a:gd name="connsiteX263" fmla="*/ 270932 w 11243827"/>
              <a:gd name="connsiteY263" fmla="*/ 5345451 h 5641173"/>
              <a:gd name="connsiteX264" fmla="*/ 194189 w 11243827"/>
              <a:gd name="connsiteY264" fmla="*/ 5343588 h 5641173"/>
              <a:gd name="connsiteX265" fmla="*/ 192552 w 11243827"/>
              <a:gd name="connsiteY265" fmla="*/ 5342845 h 5641173"/>
              <a:gd name="connsiteX266" fmla="*/ 178320 w 11243827"/>
              <a:gd name="connsiteY266" fmla="*/ 5343766 h 5641173"/>
              <a:gd name="connsiteX267" fmla="*/ 175596 w 11243827"/>
              <a:gd name="connsiteY267" fmla="*/ 5346411 h 5641173"/>
              <a:gd name="connsiteX268" fmla="*/ 147287 w 11243827"/>
              <a:gd name="connsiteY268" fmla="*/ 5352625 h 5641173"/>
              <a:gd name="connsiteX269" fmla="*/ 114847 w 11243827"/>
              <a:gd name="connsiteY269" fmla="*/ 5355844 h 5641173"/>
              <a:gd name="connsiteX270" fmla="*/ 114306 w 11243827"/>
              <a:gd name="connsiteY270" fmla="*/ 5354983 h 5641173"/>
              <a:gd name="connsiteX271" fmla="*/ 89264 w 11243827"/>
              <a:gd name="connsiteY271" fmla="*/ 5348886 h 5641173"/>
              <a:gd name="connsiteX272" fmla="*/ 49794 w 11243827"/>
              <a:gd name="connsiteY272" fmla="*/ 5329950 h 5641173"/>
              <a:gd name="connsiteX273" fmla="*/ 19924 w 11243827"/>
              <a:gd name="connsiteY273" fmla="*/ 5334282 h 5641173"/>
              <a:gd name="connsiteX274" fmla="*/ 13819 w 11243827"/>
              <a:gd name="connsiteY274" fmla="*/ 5334653 h 5641173"/>
              <a:gd name="connsiteX275" fmla="*/ 13657 w 11243827"/>
              <a:gd name="connsiteY275" fmla="*/ 5334455 h 5641173"/>
              <a:gd name="connsiteX276" fmla="*/ 7139 w 11243827"/>
              <a:gd name="connsiteY276" fmla="*/ 5334438 h 5641173"/>
              <a:gd name="connsiteX277" fmla="*/ 2684 w 11243827"/>
              <a:gd name="connsiteY277" fmla="*/ 5335333 h 5641173"/>
              <a:gd name="connsiteX278" fmla="*/ 0 w 11243827"/>
              <a:gd name="connsiteY278" fmla="*/ 5335496 h 5641173"/>
              <a:gd name="connsiteX279" fmla="*/ 0 w 11243827"/>
              <a:gd name="connsiteY279" fmla="*/ 10592 h 5641173"/>
              <a:gd name="connsiteX280" fmla="*/ 11243827 w 11243827"/>
              <a:gd name="connsiteY280"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31462 w 11243827"/>
              <a:gd name="connsiteY221" fmla="*/ 549180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12024 w 11243827"/>
              <a:gd name="connsiteY237" fmla="*/ 5345786 h 5641173"/>
              <a:gd name="connsiteX238" fmla="*/ 1100870 w 11243827"/>
              <a:gd name="connsiteY238" fmla="*/ 5343651 h 5641173"/>
              <a:gd name="connsiteX239" fmla="*/ 1096383 w 11243827"/>
              <a:gd name="connsiteY239" fmla="*/ 5343015 h 5641173"/>
              <a:gd name="connsiteX240" fmla="*/ 1085571 w 11243827"/>
              <a:gd name="connsiteY240" fmla="*/ 5358836 h 5641173"/>
              <a:gd name="connsiteX241" fmla="*/ 1058039 w 11243827"/>
              <a:gd name="connsiteY241" fmla="*/ 5343504 h 5641173"/>
              <a:gd name="connsiteX242" fmla="*/ 1055426 w 11243827"/>
              <a:gd name="connsiteY242" fmla="*/ 5339088 h 5641173"/>
              <a:gd name="connsiteX243" fmla="*/ 1044738 w 11243827"/>
              <a:gd name="connsiteY243" fmla="*/ 5333063 h 5641173"/>
              <a:gd name="connsiteX244" fmla="*/ 1033909 w 11243827"/>
              <a:gd name="connsiteY244" fmla="*/ 5335680 h 5641173"/>
              <a:gd name="connsiteX245" fmla="*/ 1012649 w 11243827"/>
              <a:gd name="connsiteY245" fmla="*/ 5334541 h 5641173"/>
              <a:gd name="connsiteX246" fmla="*/ 1007115 w 11243827"/>
              <a:gd name="connsiteY246" fmla="*/ 5332775 h 5641173"/>
              <a:gd name="connsiteX247" fmla="*/ 987447 w 11243827"/>
              <a:gd name="connsiteY247" fmla="*/ 5346462 h 5641173"/>
              <a:gd name="connsiteX248" fmla="*/ 953418 w 11243827"/>
              <a:gd name="connsiteY248" fmla="*/ 5333901 h 5641173"/>
              <a:gd name="connsiteX249" fmla="*/ 916854 w 11243827"/>
              <a:gd name="connsiteY249" fmla="*/ 5329435 h 5641173"/>
              <a:gd name="connsiteX250" fmla="*/ 905651 w 11243827"/>
              <a:gd name="connsiteY250" fmla="*/ 5332114 h 5641173"/>
              <a:gd name="connsiteX251" fmla="*/ 838405 w 11243827"/>
              <a:gd name="connsiteY251" fmla="*/ 5339470 h 5641173"/>
              <a:gd name="connsiteX252" fmla="*/ 817627 w 11243827"/>
              <a:gd name="connsiteY252" fmla="*/ 5330580 h 5641173"/>
              <a:gd name="connsiteX253" fmla="*/ 801817 w 11243827"/>
              <a:gd name="connsiteY253" fmla="*/ 5325937 h 5641173"/>
              <a:gd name="connsiteX254" fmla="*/ 798857 w 11243827"/>
              <a:gd name="connsiteY254" fmla="*/ 5320979 h 5641173"/>
              <a:gd name="connsiteX255" fmla="*/ 788354 w 11243827"/>
              <a:gd name="connsiteY255" fmla="*/ 5320143 h 5641173"/>
              <a:gd name="connsiteX256" fmla="*/ 785726 w 11243827"/>
              <a:gd name="connsiteY256" fmla="*/ 5318989 h 5641173"/>
              <a:gd name="connsiteX257" fmla="*/ 770507 w 11243827"/>
              <a:gd name="connsiteY257" fmla="*/ 5313309 h 5641173"/>
              <a:gd name="connsiteX258" fmla="*/ 733810 w 11243827"/>
              <a:gd name="connsiteY258" fmla="*/ 5324286 h 5641173"/>
              <a:gd name="connsiteX259" fmla="*/ 692117 w 11243827"/>
              <a:gd name="connsiteY259" fmla="*/ 5318786 h 5641173"/>
              <a:gd name="connsiteX260" fmla="*/ 574943 w 11243827"/>
              <a:gd name="connsiteY260" fmla="*/ 5327578 h 5641173"/>
              <a:gd name="connsiteX261" fmla="*/ 441302 w 11243827"/>
              <a:gd name="connsiteY261" fmla="*/ 5307062 h 5641173"/>
              <a:gd name="connsiteX262" fmla="*/ 336819 w 11243827"/>
              <a:gd name="connsiteY262" fmla="*/ 5336690 h 5641173"/>
              <a:gd name="connsiteX263" fmla="*/ 270932 w 11243827"/>
              <a:gd name="connsiteY263" fmla="*/ 5345451 h 5641173"/>
              <a:gd name="connsiteX264" fmla="*/ 194189 w 11243827"/>
              <a:gd name="connsiteY264" fmla="*/ 5343588 h 5641173"/>
              <a:gd name="connsiteX265" fmla="*/ 192552 w 11243827"/>
              <a:gd name="connsiteY265" fmla="*/ 5342845 h 5641173"/>
              <a:gd name="connsiteX266" fmla="*/ 178320 w 11243827"/>
              <a:gd name="connsiteY266" fmla="*/ 5343766 h 5641173"/>
              <a:gd name="connsiteX267" fmla="*/ 175596 w 11243827"/>
              <a:gd name="connsiteY267" fmla="*/ 5346411 h 5641173"/>
              <a:gd name="connsiteX268" fmla="*/ 147287 w 11243827"/>
              <a:gd name="connsiteY268" fmla="*/ 5352625 h 5641173"/>
              <a:gd name="connsiteX269" fmla="*/ 114847 w 11243827"/>
              <a:gd name="connsiteY269" fmla="*/ 5355844 h 5641173"/>
              <a:gd name="connsiteX270" fmla="*/ 114306 w 11243827"/>
              <a:gd name="connsiteY270" fmla="*/ 5354983 h 5641173"/>
              <a:gd name="connsiteX271" fmla="*/ 89264 w 11243827"/>
              <a:gd name="connsiteY271" fmla="*/ 5348886 h 5641173"/>
              <a:gd name="connsiteX272" fmla="*/ 49794 w 11243827"/>
              <a:gd name="connsiteY272" fmla="*/ 5329950 h 5641173"/>
              <a:gd name="connsiteX273" fmla="*/ 19924 w 11243827"/>
              <a:gd name="connsiteY273" fmla="*/ 5334282 h 5641173"/>
              <a:gd name="connsiteX274" fmla="*/ 13819 w 11243827"/>
              <a:gd name="connsiteY274" fmla="*/ 5334653 h 5641173"/>
              <a:gd name="connsiteX275" fmla="*/ 13657 w 11243827"/>
              <a:gd name="connsiteY275" fmla="*/ 5334455 h 5641173"/>
              <a:gd name="connsiteX276" fmla="*/ 7139 w 11243827"/>
              <a:gd name="connsiteY276" fmla="*/ 5334438 h 5641173"/>
              <a:gd name="connsiteX277" fmla="*/ 2684 w 11243827"/>
              <a:gd name="connsiteY277" fmla="*/ 5335333 h 5641173"/>
              <a:gd name="connsiteX278" fmla="*/ 0 w 11243827"/>
              <a:gd name="connsiteY278" fmla="*/ 5335496 h 5641173"/>
              <a:gd name="connsiteX279" fmla="*/ 0 w 11243827"/>
              <a:gd name="connsiteY279" fmla="*/ 10592 h 5641173"/>
              <a:gd name="connsiteX280" fmla="*/ 11243827 w 11243827"/>
              <a:gd name="connsiteY280"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05383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31462 w 11243827"/>
              <a:gd name="connsiteY221" fmla="*/ 549180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12024 w 11243827"/>
              <a:gd name="connsiteY237" fmla="*/ 5345786 h 5641173"/>
              <a:gd name="connsiteX238" fmla="*/ 1100870 w 11243827"/>
              <a:gd name="connsiteY238" fmla="*/ 5343651 h 5641173"/>
              <a:gd name="connsiteX239" fmla="*/ 1096383 w 11243827"/>
              <a:gd name="connsiteY239" fmla="*/ 5343015 h 5641173"/>
              <a:gd name="connsiteX240" fmla="*/ 1058039 w 11243827"/>
              <a:gd name="connsiteY240" fmla="*/ 5343504 h 5641173"/>
              <a:gd name="connsiteX241" fmla="*/ 1055426 w 11243827"/>
              <a:gd name="connsiteY241" fmla="*/ 5339088 h 5641173"/>
              <a:gd name="connsiteX242" fmla="*/ 1044738 w 11243827"/>
              <a:gd name="connsiteY242" fmla="*/ 5333063 h 5641173"/>
              <a:gd name="connsiteX243" fmla="*/ 1033909 w 11243827"/>
              <a:gd name="connsiteY243" fmla="*/ 5335680 h 5641173"/>
              <a:gd name="connsiteX244" fmla="*/ 1012649 w 11243827"/>
              <a:gd name="connsiteY244" fmla="*/ 5334541 h 5641173"/>
              <a:gd name="connsiteX245" fmla="*/ 1007115 w 11243827"/>
              <a:gd name="connsiteY245" fmla="*/ 5332775 h 5641173"/>
              <a:gd name="connsiteX246" fmla="*/ 987447 w 11243827"/>
              <a:gd name="connsiteY246" fmla="*/ 5346462 h 5641173"/>
              <a:gd name="connsiteX247" fmla="*/ 953418 w 11243827"/>
              <a:gd name="connsiteY247" fmla="*/ 5333901 h 5641173"/>
              <a:gd name="connsiteX248" fmla="*/ 916854 w 11243827"/>
              <a:gd name="connsiteY248" fmla="*/ 5329435 h 5641173"/>
              <a:gd name="connsiteX249" fmla="*/ 905651 w 11243827"/>
              <a:gd name="connsiteY249" fmla="*/ 5332114 h 5641173"/>
              <a:gd name="connsiteX250" fmla="*/ 838405 w 11243827"/>
              <a:gd name="connsiteY250" fmla="*/ 5339470 h 5641173"/>
              <a:gd name="connsiteX251" fmla="*/ 817627 w 11243827"/>
              <a:gd name="connsiteY251" fmla="*/ 5330580 h 5641173"/>
              <a:gd name="connsiteX252" fmla="*/ 801817 w 11243827"/>
              <a:gd name="connsiteY252" fmla="*/ 5325937 h 5641173"/>
              <a:gd name="connsiteX253" fmla="*/ 798857 w 11243827"/>
              <a:gd name="connsiteY253" fmla="*/ 5320979 h 5641173"/>
              <a:gd name="connsiteX254" fmla="*/ 788354 w 11243827"/>
              <a:gd name="connsiteY254" fmla="*/ 5320143 h 5641173"/>
              <a:gd name="connsiteX255" fmla="*/ 785726 w 11243827"/>
              <a:gd name="connsiteY255" fmla="*/ 5318989 h 5641173"/>
              <a:gd name="connsiteX256" fmla="*/ 770507 w 11243827"/>
              <a:gd name="connsiteY256" fmla="*/ 5313309 h 5641173"/>
              <a:gd name="connsiteX257" fmla="*/ 733810 w 11243827"/>
              <a:gd name="connsiteY257" fmla="*/ 5324286 h 5641173"/>
              <a:gd name="connsiteX258" fmla="*/ 692117 w 11243827"/>
              <a:gd name="connsiteY258" fmla="*/ 5318786 h 5641173"/>
              <a:gd name="connsiteX259" fmla="*/ 574943 w 11243827"/>
              <a:gd name="connsiteY259" fmla="*/ 5327578 h 5641173"/>
              <a:gd name="connsiteX260" fmla="*/ 441302 w 11243827"/>
              <a:gd name="connsiteY260" fmla="*/ 5307062 h 5641173"/>
              <a:gd name="connsiteX261" fmla="*/ 336819 w 11243827"/>
              <a:gd name="connsiteY261" fmla="*/ 5336690 h 5641173"/>
              <a:gd name="connsiteX262" fmla="*/ 270932 w 11243827"/>
              <a:gd name="connsiteY262" fmla="*/ 5345451 h 5641173"/>
              <a:gd name="connsiteX263" fmla="*/ 194189 w 11243827"/>
              <a:gd name="connsiteY263" fmla="*/ 5343588 h 5641173"/>
              <a:gd name="connsiteX264" fmla="*/ 192552 w 11243827"/>
              <a:gd name="connsiteY264" fmla="*/ 5342845 h 5641173"/>
              <a:gd name="connsiteX265" fmla="*/ 178320 w 11243827"/>
              <a:gd name="connsiteY265" fmla="*/ 5343766 h 5641173"/>
              <a:gd name="connsiteX266" fmla="*/ 175596 w 11243827"/>
              <a:gd name="connsiteY266" fmla="*/ 5346411 h 5641173"/>
              <a:gd name="connsiteX267" fmla="*/ 147287 w 11243827"/>
              <a:gd name="connsiteY267" fmla="*/ 5352625 h 5641173"/>
              <a:gd name="connsiteX268" fmla="*/ 114847 w 11243827"/>
              <a:gd name="connsiteY268" fmla="*/ 5355844 h 5641173"/>
              <a:gd name="connsiteX269" fmla="*/ 114306 w 11243827"/>
              <a:gd name="connsiteY269" fmla="*/ 5354983 h 5641173"/>
              <a:gd name="connsiteX270" fmla="*/ 89264 w 11243827"/>
              <a:gd name="connsiteY270" fmla="*/ 5348886 h 5641173"/>
              <a:gd name="connsiteX271" fmla="*/ 49794 w 11243827"/>
              <a:gd name="connsiteY271" fmla="*/ 5329950 h 5641173"/>
              <a:gd name="connsiteX272" fmla="*/ 19924 w 11243827"/>
              <a:gd name="connsiteY272" fmla="*/ 5334282 h 5641173"/>
              <a:gd name="connsiteX273" fmla="*/ 13819 w 11243827"/>
              <a:gd name="connsiteY273" fmla="*/ 5334653 h 5641173"/>
              <a:gd name="connsiteX274" fmla="*/ 13657 w 11243827"/>
              <a:gd name="connsiteY274" fmla="*/ 5334455 h 5641173"/>
              <a:gd name="connsiteX275" fmla="*/ 7139 w 11243827"/>
              <a:gd name="connsiteY275" fmla="*/ 5334438 h 5641173"/>
              <a:gd name="connsiteX276" fmla="*/ 2684 w 11243827"/>
              <a:gd name="connsiteY276" fmla="*/ 5335333 h 5641173"/>
              <a:gd name="connsiteX277" fmla="*/ 0 w 11243827"/>
              <a:gd name="connsiteY277" fmla="*/ 5335496 h 5641173"/>
              <a:gd name="connsiteX278" fmla="*/ 0 w 11243827"/>
              <a:gd name="connsiteY278" fmla="*/ 10592 h 5641173"/>
              <a:gd name="connsiteX279" fmla="*/ 11243827 w 11243827"/>
              <a:gd name="connsiteY279"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32830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31462 w 11243827"/>
              <a:gd name="connsiteY221" fmla="*/ 549180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12024 w 11243827"/>
              <a:gd name="connsiteY237" fmla="*/ 5345786 h 5641173"/>
              <a:gd name="connsiteX238" fmla="*/ 1100870 w 11243827"/>
              <a:gd name="connsiteY238" fmla="*/ 5343651 h 5641173"/>
              <a:gd name="connsiteX239" fmla="*/ 1096383 w 11243827"/>
              <a:gd name="connsiteY239" fmla="*/ 5343015 h 5641173"/>
              <a:gd name="connsiteX240" fmla="*/ 1058039 w 11243827"/>
              <a:gd name="connsiteY240" fmla="*/ 5343504 h 5641173"/>
              <a:gd name="connsiteX241" fmla="*/ 1055426 w 11243827"/>
              <a:gd name="connsiteY241" fmla="*/ 5339088 h 5641173"/>
              <a:gd name="connsiteX242" fmla="*/ 1044738 w 11243827"/>
              <a:gd name="connsiteY242" fmla="*/ 5333063 h 5641173"/>
              <a:gd name="connsiteX243" fmla="*/ 1033909 w 11243827"/>
              <a:gd name="connsiteY243" fmla="*/ 5335680 h 5641173"/>
              <a:gd name="connsiteX244" fmla="*/ 1012649 w 11243827"/>
              <a:gd name="connsiteY244" fmla="*/ 5334541 h 5641173"/>
              <a:gd name="connsiteX245" fmla="*/ 1007115 w 11243827"/>
              <a:gd name="connsiteY245" fmla="*/ 5332775 h 5641173"/>
              <a:gd name="connsiteX246" fmla="*/ 987447 w 11243827"/>
              <a:gd name="connsiteY246" fmla="*/ 5346462 h 5641173"/>
              <a:gd name="connsiteX247" fmla="*/ 953418 w 11243827"/>
              <a:gd name="connsiteY247" fmla="*/ 5333901 h 5641173"/>
              <a:gd name="connsiteX248" fmla="*/ 916854 w 11243827"/>
              <a:gd name="connsiteY248" fmla="*/ 5329435 h 5641173"/>
              <a:gd name="connsiteX249" fmla="*/ 905651 w 11243827"/>
              <a:gd name="connsiteY249" fmla="*/ 5332114 h 5641173"/>
              <a:gd name="connsiteX250" fmla="*/ 838405 w 11243827"/>
              <a:gd name="connsiteY250" fmla="*/ 5339470 h 5641173"/>
              <a:gd name="connsiteX251" fmla="*/ 817627 w 11243827"/>
              <a:gd name="connsiteY251" fmla="*/ 5330580 h 5641173"/>
              <a:gd name="connsiteX252" fmla="*/ 801817 w 11243827"/>
              <a:gd name="connsiteY252" fmla="*/ 5325937 h 5641173"/>
              <a:gd name="connsiteX253" fmla="*/ 798857 w 11243827"/>
              <a:gd name="connsiteY253" fmla="*/ 5320979 h 5641173"/>
              <a:gd name="connsiteX254" fmla="*/ 788354 w 11243827"/>
              <a:gd name="connsiteY254" fmla="*/ 5320143 h 5641173"/>
              <a:gd name="connsiteX255" fmla="*/ 785726 w 11243827"/>
              <a:gd name="connsiteY255" fmla="*/ 5318989 h 5641173"/>
              <a:gd name="connsiteX256" fmla="*/ 770507 w 11243827"/>
              <a:gd name="connsiteY256" fmla="*/ 5313309 h 5641173"/>
              <a:gd name="connsiteX257" fmla="*/ 733810 w 11243827"/>
              <a:gd name="connsiteY257" fmla="*/ 5324286 h 5641173"/>
              <a:gd name="connsiteX258" fmla="*/ 692117 w 11243827"/>
              <a:gd name="connsiteY258" fmla="*/ 5318786 h 5641173"/>
              <a:gd name="connsiteX259" fmla="*/ 574943 w 11243827"/>
              <a:gd name="connsiteY259" fmla="*/ 5327578 h 5641173"/>
              <a:gd name="connsiteX260" fmla="*/ 441302 w 11243827"/>
              <a:gd name="connsiteY260" fmla="*/ 5307062 h 5641173"/>
              <a:gd name="connsiteX261" fmla="*/ 336819 w 11243827"/>
              <a:gd name="connsiteY261" fmla="*/ 5336690 h 5641173"/>
              <a:gd name="connsiteX262" fmla="*/ 270932 w 11243827"/>
              <a:gd name="connsiteY262" fmla="*/ 5345451 h 5641173"/>
              <a:gd name="connsiteX263" fmla="*/ 194189 w 11243827"/>
              <a:gd name="connsiteY263" fmla="*/ 5343588 h 5641173"/>
              <a:gd name="connsiteX264" fmla="*/ 192552 w 11243827"/>
              <a:gd name="connsiteY264" fmla="*/ 5342845 h 5641173"/>
              <a:gd name="connsiteX265" fmla="*/ 178320 w 11243827"/>
              <a:gd name="connsiteY265" fmla="*/ 5343766 h 5641173"/>
              <a:gd name="connsiteX266" fmla="*/ 175596 w 11243827"/>
              <a:gd name="connsiteY266" fmla="*/ 5346411 h 5641173"/>
              <a:gd name="connsiteX267" fmla="*/ 147287 w 11243827"/>
              <a:gd name="connsiteY267" fmla="*/ 5352625 h 5641173"/>
              <a:gd name="connsiteX268" fmla="*/ 114847 w 11243827"/>
              <a:gd name="connsiteY268" fmla="*/ 5355844 h 5641173"/>
              <a:gd name="connsiteX269" fmla="*/ 114306 w 11243827"/>
              <a:gd name="connsiteY269" fmla="*/ 5354983 h 5641173"/>
              <a:gd name="connsiteX270" fmla="*/ 89264 w 11243827"/>
              <a:gd name="connsiteY270" fmla="*/ 5348886 h 5641173"/>
              <a:gd name="connsiteX271" fmla="*/ 49794 w 11243827"/>
              <a:gd name="connsiteY271" fmla="*/ 5329950 h 5641173"/>
              <a:gd name="connsiteX272" fmla="*/ 19924 w 11243827"/>
              <a:gd name="connsiteY272" fmla="*/ 5334282 h 5641173"/>
              <a:gd name="connsiteX273" fmla="*/ 13819 w 11243827"/>
              <a:gd name="connsiteY273" fmla="*/ 5334653 h 5641173"/>
              <a:gd name="connsiteX274" fmla="*/ 13657 w 11243827"/>
              <a:gd name="connsiteY274" fmla="*/ 5334455 h 5641173"/>
              <a:gd name="connsiteX275" fmla="*/ 7139 w 11243827"/>
              <a:gd name="connsiteY275" fmla="*/ 5334438 h 5641173"/>
              <a:gd name="connsiteX276" fmla="*/ 2684 w 11243827"/>
              <a:gd name="connsiteY276" fmla="*/ 5335333 h 5641173"/>
              <a:gd name="connsiteX277" fmla="*/ 0 w 11243827"/>
              <a:gd name="connsiteY277" fmla="*/ 5335496 h 5641173"/>
              <a:gd name="connsiteX278" fmla="*/ 0 w 11243827"/>
              <a:gd name="connsiteY278" fmla="*/ 10592 h 5641173"/>
              <a:gd name="connsiteX279" fmla="*/ 11243827 w 11243827"/>
              <a:gd name="connsiteY279" fmla="*/ 0 h 5641173"/>
              <a:gd name="connsiteX0" fmla="*/ 11243827 w 11243827"/>
              <a:gd name="connsiteY0" fmla="*/ 0 h 5641173"/>
              <a:gd name="connsiteX1" fmla="*/ 11243827 w 11243827"/>
              <a:gd name="connsiteY1" fmla="*/ 1470035 h 5641173"/>
              <a:gd name="connsiteX2" fmla="*/ 11243827 w 11243827"/>
              <a:gd name="connsiteY2" fmla="*/ 5001571 h 5641173"/>
              <a:gd name="connsiteX3" fmla="*/ 11243827 w 11243827"/>
              <a:gd name="connsiteY3" fmla="*/ 5209610 h 5641173"/>
              <a:gd name="connsiteX4" fmla="*/ 11240675 w 11243827"/>
              <a:gd name="connsiteY4" fmla="*/ 5210442 h 5641173"/>
              <a:gd name="connsiteX5" fmla="*/ 11179959 w 11243827"/>
              <a:gd name="connsiteY5" fmla="*/ 5221199 h 5641173"/>
              <a:gd name="connsiteX6" fmla="*/ 11105493 w 11243827"/>
              <a:gd name="connsiteY6" fmla="*/ 5259905 h 5641173"/>
              <a:gd name="connsiteX7" fmla="*/ 11078640 w 11243827"/>
              <a:gd name="connsiteY7" fmla="*/ 5263531 h 5641173"/>
              <a:gd name="connsiteX8" fmla="*/ 11079616 w 11243827"/>
              <a:gd name="connsiteY8" fmla="*/ 5270380 h 5641173"/>
              <a:gd name="connsiteX9" fmla="*/ 11069641 w 11243827"/>
              <a:gd name="connsiteY9" fmla="*/ 5270884 h 5641173"/>
              <a:gd name="connsiteX10" fmla="*/ 11047377 w 11243827"/>
              <a:gd name="connsiteY10" fmla="*/ 5271051 h 5641173"/>
              <a:gd name="connsiteX11" fmla="*/ 10980705 w 11243827"/>
              <a:gd name="connsiteY11" fmla="*/ 5272951 h 5641173"/>
              <a:gd name="connsiteX12" fmla="*/ 10962514 w 11243827"/>
              <a:gd name="connsiteY12" fmla="*/ 5286084 h 5641173"/>
              <a:gd name="connsiteX13" fmla="*/ 10945307 w 11243827"/>
              <a:gd name="connsiteY13" fmla="*/ 5286290 h 5641173"/>
              <a:gd name="connsiteX14" fmla="*/ 10845516 w 11243827"/>
              <a:gd name="connsiteY14" fmla="*/ 5303894 h 5641173"/>
              <a:gd name="connsiteX15" fmla="*/ 10831795 w 11243827"/>
              <a:gd name="connsiteY15" fmla="*/ 5305210 h 5641173"/>
              <a:gd name="connsiteX16" fmla="*/ 10824365 w 11243827"/>
              <a:gd name="connsiteY16" fmla="*/ 5311111 h 5641173"/>
              <a:gd name="connsiteX17" fmla="*/ 10797756 w 11243827"/>
              <a:gd name="connsiteY17" fmla="*/ 5312285 h 5641173"/>
              <a:gd name="connsiteX18" fmla="*/ 10796525 w 11243827"/>
              <a:gd name="connsiteY18" fmla="*/ 5315645 h 5641173"/>
              <a:gd name="connsiteX19" fmla="*/ 10709063 w 11243827"/>
              <a:gd name="connsiteY19" fmla="*/ 5344492 h 5641173"/>
              <a:gd name="connsiteX20" fmla="*/ 10694078 w 11243827"/>
              <a:gd name="connsiteY20" fmla="*/ 5349258 h 5641173"/>
              <a:gd name="connsiteX21" fmla="*/ 10681131 w 11243827"/>
              <a:gd name="connsiteY21" fmla="*/ 5347812 h 5641173"/>
              <a:gd name="connsiteX22" fmla="*/ 10609448 w 11243827"/>
              <a:gd name="connsiteY22" fmla="*/ 5351931 h 5641173"/>
              <a:gd name="connsiteX23" fmla="*/ 10592397 w 11243827"/>
              <a:gd name="connsiteY23" fmla="*/ 5349402 h 5641173"/>
              <a:gd name="connsiteX24" fmla="*/ 10585227 w 11243827"/>
              <a:gd name="connsiteY24" fmla="*/ 5344063 h 5641173"/>
              <a:gd name="connsiteX25" fmla="*/ 10557472 w 11243827"/>
              <a:gd name="connsiteY25" fmla="*/ 5354151 h 5641173"/>
              <a:gd name="connsiteX26" fmla="*/ 10514646 w 11243827"/>
              <a:gd name="connsiteY26" fmla="*/ 5361064 h 5641173"/>
              <a:gd name="connsiteX27" fmla="*/ 10494292 w 11243827"/>
              <a:gd name="connsiteY27" fmla="*/ 5366054 h 5641173"/>
              <a:gd name="connsiteX28" fmla="*/ 10477869 w 11243827"/>
              <a:gd name="connsiteY28" fmla="*/ 5363025 h 5641173"/>
              <a:gd name="connsiteX29" fmla="*/ 10384411 w 11243827"/>
              <a:gd name="connsiteY29" fmla="*/ 5362257 h 5641173"/>
              <a:gd name="connsiteX30" fmla="*/ 10362921 w 11243827"/>
              <a:gd name="connsiteY30" fmla="*/ 5357444 h 5641173"/>
              <a:gd name="connsiteX31" fmla="*/ 10352736 w 11243827"/>
              <a:gd name="connsiteY31" fmla="*/ 5347851 h 5641173"/>
              <a:gd name="connsiteX32" fmla="*/ 10344754 w 11243827"/>
              <a:gd name="connsiteY32" fmla="*/ 5351272 h 5641173"/>
              <a:gd name="connsiteX33" fmla="*/ 10288226 w 11243827"/>
              <a:gd name="connsiteY33" fmla="*/ 5351613 h 5641173"/>
              <a:gd name="connsiteX34" fmla="*/ 10251350 w 11243827"/>
              <a:gd name="connsiteY34" fmla="*/ 5352711 h 5641173"/>
              <a:gd name="connsiteX35" fmla="*/ 10249108 w 11243827"/>
              <a:gd name="connsiteY35" fmla="*/ 5365881 h 5641173"/>
              <a:gd name="connsiteX36" fmla="*/ 10216272 w 11243827"/>
              <a:gd name="connsiteY36" fmla="*/ 5370573 h 5641173"/>
              <a:gd name="connsiteX37" fmla="*/ 10181278 w 11243827"/>
              <a:gd name="connsiteY37" fmla="*/ 5362119 h 5641173"/>
              <a:gd name="connsiteX38" fmla="*/ 10140033 w 11243827"/>
              <a:gd name="connsiteY38" fmla="*/ 5363304 h 5641173"/>
              <a:gd name="connsiteX39" fmla="*/ 10115353 w 11243827"/>
              <a:gd name="connsiteY39" fmla="*/ 5363869 h 5641173"/>
              <a:gd name="connsiteX40" fmla="*/ 10050578 w 11243827"/>
              <a:gd name="connsiteY40" fmla="*/ 5376153 h 5641173"/>
              <a:gd name="connsiteX41" fmla="*/ 9945478 w 11243827"/>
              <a:gd name="connsiteY41" fmla="*/ 5422859 h 5641173"/>
              <a:gd name="connsiteX42" fmla="*/ 9912481 w 11243827"/>
              <a:gd name="connsiteY42" fmla="*/ 5429477 h 5641173"/>
              <a:gd name="connsiteX43" fmla="*/ 9906713 w 11243827"/>
              <a:gd name="connsiteY43" fmla="*/ 5426784 h 5641173"/>
              <a:gd name="connsiteX44" fmla="*/ 9742436 w 11243827"/>
              <a:gd name="connsiteY44" fmla="*/ 5454834 h 5641173"/>
              <a:gd name="connsiteX45" fmla="*/ 9713044 w 11243827"/>
              <a:gd name="connsiteY45" fmla="*/ 5456476 h 5641173"/>
              <a:gd name="connsiteX46" fmla="*/ 9691033 w 11243827"/>
              <a:gd name="connsiteY46" fmla="*/ 5455451 h 5641173"/>
              <a:gd name="connsiteX47" fmla="*/ 9638355 w 11243827"/>
              <a:gd name="connsiteY47" fmla="*/ 5464794 h 5641173"/>
              <a:gd name="connsiteX48" fmla="*/ 9552434 w 11243827"/>
              <a:gd name="connsiteY48" fmla="*/ 5485280 h 5641173"/>
              <a:gd name="connsiteX49" fmla="*/ 9533883 w 11243827"/>
              <a:gd name="connsiteY49" fmla="*/ 5488516 h 5641173"/>
              <a:gd name="connsiteX50" fmla="*/ 9516916 w 11243827"/>
              <a:gd name="connsiteY50" fmla="*/ 5486828 h 5641173"/>
              <a:gd name="connsiteX51" fmla="*/ 9512093 w 11243827"/>
              <a:gd name="connsiteY51" fmla="*/ 5482541 h 5641173"/>
              <a:gd name="connsiteX52" fmla="*/ 9501725 w 11243827"/>
              <a:gd name="connsiteY52" fmla="*/ 5483603 h 5641173"/>
              <a:gd name="connsiteX53" fmla="*/ 9498754 w 11243827"/>
              <a:gd name="connsiteY53" fmla="*/ 5482951 h 5641173"/>
              <a:gd name="connsiteX54" fmla="*/ 9481932 w 11243827"/>
              <a:gd name="connsiteY54" fmla="*/ 5480151 h 5641173"/>
              <a:gd name="connsiteX55" fmla="*/ 9451321 w 11243827"/>
              <a:gd name="connsiteY55" fmla="*/ 5497375 h 5641173"/>
              <a:gd name="connsiteX56" fmla="*/ 9409298 w 11243827"/>
              <a:gd name="connsiteY56" fmla="*/ 5499478 h 5641173"/>
              <a:gd name="connsiteX57" fmla="*/ 9303056 w 11243827"/>
              <a:gd name="connsiteY57" fmla="*/ 5519093 h 5641173"/>
              <a:gd name="connsiteX58" fmla="*/ 9229078 w 11243827"/>
              <a:gd name="connsiteY58" fmla="*/ 5524154 h 5641173"/>
              <a:gd name="connsiteX59" fmla="*/ 9165105 w 11243827"/>
              <a:gd name="connsiteY59" fmla="*/ 5532892 h 5641173"/>
              <a:gd name="connsiteX60" fmla="*/ 9077301 w 11243827"/>
              <a:gd name="connsiteY60" fmla="*/ 5580356 h 5641173"/>
              <a:gd name="connsiteX61" fmla="*/ 8960065 w 11243827"/>
              <a:gd name="connsiteY61" fmla="*/ 5597982 h 5641173"/>
              <a:gd name="connsiteX62" fmla="*/ 8953536 w 11243827"/>
              <a:gd name="connsiteY62" fmla="*/ 5606638 h 5641173"/>
              <a:gd name="connsiteX63" fmla="*/ 8943907 w 11243827"/>
              <a:gd name="connsiteY63" fmla="*/ 5612541 h 5641173"/>
              <a:gd name="connsiteX64" fmla="*/ 8942046 w 11243827"/>
              <a:gd name="connsiteY64" fmla="*/ 5612112 h 5641173"/>
              <a:gd name="connsiteX65" fmla="*/ 8928824 w 11243827"/>
              <a:gd name="connsiteY65" fmla="*/ 5615549 h 5641173"/>
              <a:gd name="connsiteX66" fmla="*/ 8927294 w 11243827"/>
              <a:gd name="connsiteY66" fmla="*/ 5618607 h 5641173"/>
              <a:gd name="connsiteX67" fmla="*/ 8918651 w 11243827"/>
              <a:gd name="connsiteY67" fmla="*/ 5621688 h 5641173"/>
              <a:gd name="connsiteX68" fmla="*/ 8902772 w 11243827"/>
              <a:gd name="connsiteY68" fmla="*/ 5629703 h 5641173"/>
              <a:gd name="connsiteX69" fmla="*/ 8898724 w 11243827"/>
              <a:gd name="connsiteY69" fmla="*/ 5629379 h 5641173"/>
              <a:gd name="connsiteX70" fmla="*/ 8873099 w 11243827"/>
              <a:gd name="connsiteY70" fmla="*/ 5638628 h 5641173"/>
              <a:gd name="connsiteX71" fmla="*/ 8872234 w 11243827"/>
              <a:gd name="connsiteY71" fmla="*/ 5637889 h 5641173"/>
              <a:gd name="connsiteX72" fmla="*/ 8862777 w 11243827"/>
              <a:gd name="connsiteY72" fmla="*/ 5636711 h 5641173"/>
              <a:gd name="connsiteX73" fmla="*/ 8845869 w 11243827"/>
              <a:gd name="connsiteY73" fmla="*/ 5636436 h 5641173"/>
              <a:gd name="connsiteX74" fmla="*/ 8800548 w 11243827"/>
              <a:gd name="connsiteY74" fmla="*/ 5625084 h 5641173"/>
              <a:gd name="connsiteX75" fmla="*/ 8773774 w 11243827"/>
              <a:gd name="connsiteY75" fmla="*/ 5634630 h 5641173"/>
              <a:gd name="connsiteX76" fmla="*/ 8698255 w 11243827"/>
              <a:gd name="connsiteY76" fmla="*/ 5636083 h 5641173"/>
              <a:gd name="connsiteX77" fmla="*/ 8619167 w 11243827"/>
              <a:gd name="connsiteY77" fmla="*/ 5619130 h 5641173"/>
              <a:gd name="connsiteX78" fmla="*/ 8539822 w 11243827"/>
              <a:gd name="connsiteY78" fmla="*/ 5616905 h 5641173"/>
              <a:gd name="connsiteX79" fmla="*/ 8511094 w 11243827"/>
              <a:gd name="connsiteY79" fmla="*/ 5617360 h 5641173"/>
              <a:gd name="connsiteX80" fmla="*/ 8459886 w 11243827"/>
              <a:gd name="connsiteY80" fmla="*/ 5612612 h 5641173"/>
              <a:gd name="connsiteX81" fmla="*/ 8436432 w 11243827"/>
              <a:gd name="connsiteY81" fmla="*/ 5606990 h 5641173"/>
              <a:gd name="connsiteX82" fmla="*/ 8435403 w 11243827"/>
              <a:gd name="connsiteY82" fmla="*/ 5607336 h 5641173"/>
              <a:gd name="connsiteX83" fmla="*/ 8433307 w 11243827"/>
              <a:gd name="connsiteY83" fmla="*/ 5604917 h 5641173"/>
              <a:gd name="connsiteX84" fmla="*/ 8428968 w 11243827"/>
              <a:gd name="connsiteY84" fmla="*/ 5603796 h 5641173"/>
              <a:gd name="connsiteX85" fmla="*/ 8417124 w 11243827"/>
              <a:gd name="connsiteY85" fmla="*/ 5604518 h 5641173"/>
              <a:gd name="connsiteX86" fmla="*/ 8412669 w 11243827"/>
              <a:gd name="connsiteY86" fmla="*/ 5605413 h 5641173"/>
              <a:gd name="connsiteX87" fmla="*/ 8406152 w 11243827"/>
              <a:gd name="connsiteY87" fmla="*/ 5605396 h 5641173"/>
              <a:gd name="connsiteX88" fmla="*/ 8405989 w 11243827"/>
              <a:gd name="connsiteY88" fmla="*/ 5605197 h 5641173"/>
              <a:gd name="connsiteX89" fmla="*/ 8399884 w 11243827"/>
              <a:gd name="connsiteY89" fmla="*/ 5605568 h 5641173"/>
              <a:gd name="connsiteX90" fmla="*/ 8370014 w 11243827"/>
              <a:gd name="connsiteY90" fmla="*/ 5609900 h 5641173"/>
              <a:gd name="connsiteX91" fmla="*/ 8330544 w 11243827"/>
              <a:gd name="connsiteY91" fmla="*/ 5590964 h 5641173"/>
              <a:gd name="connsiteX92" fmla="*/ 8314221 w 11243827"/>
              <a:gd name="connsiteY92" fmla="*/ 5587682 h 5641173"/>
              <a:gd name="connsiteX93" fmla="*/ 8305502 w 11243827"/>
              <a:gd name="connsiteY93" fmla="*/ 5584868 h 5641173"/>
              <a:gd name="connsiteX94" fmla="*/ 8304962 w 11243827"/>
              <a:gd name="connsiteY94" fmla="*/ 5584007 h 5641173"/>
              <a:gd name="connsiteX95" fmla="*/ 8276324 w 11243827"/>
              <a:gd name="connsiteY95" fmla="*/ 5588260 h 5641173"/>
              <a:gd name="connsiteX96" fmla="*/ 8272522 w 11243827"/>
              <a:gd name="connsiteY96" fmla="*/ 5587226 h 5641173"/>
              <a:gd name="connsiteX97" fmla="*/ 8253857 w 11243827"/>
              <a:gd name="connsiteY97" fmla="*/ 5592043 h 5641173"/>
              <a:gd name="connsiteX98" fmla="*/ 8244212 w 11243827"/>
              <a:gd name="connsiteY98" fmla="*/ 5593439 h 5641173"/>
              <a:gd name="connsiteX99" fmla="*/ 8241488 w 11243827"/>
              <a:gd name="connsiteY99" fmla="*/ 5596085 h 5641173"/>
              <a:gd name="connsiteX100" fmla="*/ 8227256 w 11243827"/>
              <a:gd name="connsiteY100" fmla="*/ 5597005 h 5641173"/>
              <a:gd name="connsiteX101" fmla="*/ 8225619 w 11243827"/>
              <a:gd name="connsiteY101" fmla="*/ 5596262 h 5641173"/>
              <a:gd name="connsiteX102" fmla="*/ 8213882 w 11243827"/>
              <a:gd name="connsiteY102" fmla="*/ 5600179 h 5641173"/>
              <a:gd name="connsiteX103" fmla="*/ 8204045 w 11243827"/>
              <a:gd name="connsiteY103" fmla="*/ 5607275 h 5641173"/>
              <a:gd name="connsiteX104" fmla="*/ 8082989 w 11243827"/>
              <a:gd name="connsiteY104" fmla="*/ 5603160 h 5641173"/>
              <a:gd name="connsiteX105" fmla="*/ 7976942 w 11243827"/>
              <a:gd name="connsiteY105" fmla="*/ 5598455 h 5641173"/>
              <a:gd name="connsiteX106" fmla="*/ 7950121 w 11243827"/>
              <a:gd name="connsiteY106" fmla="*/ 5590893 h 5641173"/>
              <a:gd name="connsiteX107" fmla="*/ 7727691 w 11243827"/>
              <a:gd name="connsiteY107" fmla="*/ 5621064 h 5641173"/>
              <a:gd name="connsiteX108" fmla="*/ 7685998 w 11243827"/>
              <a:gd name="connsiteY108" fmla="*/ 5615564 h 5641173"/>
              <a:gd name="connsiteX109" fmla="*/ 7649302 w 11243827"/>
              <a:gd name="connsiteY109" fmla="*/ 5626541 h 5641173"/>
              <a:gd name="connsiteX110" fmla="*/ 7634083 w 11243827"/>
              <a:gd name="connsiteY110" fmla="*/ 5620862 h 5641173"/>
              <a:gd name="connsiteX111" fmla="*/ 7631455 w 11243827"/>
              <a:gd name="connsiteY111" fmla="*/ 5619708 h 5641173"/>
              <a:gd name="connsiteX112" fmla="*/ 7620952 w 11243827"/>
              <a:gd name="connsiteY112" fmla="*/ 5618872 h 5641173"/>
              <a:gd name="connsiteX113" fmla="*/ 7617992 w 11243827"/>
              <a:gd name="connsiteY113" fmla="*/ 5613914 h 5641173"/>
              <a:gd name="connsiteX114" fmla="*/ 7602182 w 11243827"/>
              <a:gd name="connsiteY114" fmla="*/ 5609271 h 5641173"/>
              <a:gd name="connsiteX115" fmla="*/ 7582847 w 11243827"/>
              <a:gd name="connsiteY115" fmla="*/ 5609047 h 5641173"/>
              <a:gd name="connsiteX116" fmla="*/ 7514158 w 11243827"/>
              <a:gd name="connsiteY116" fmla="*/ 5607737 h 5641173"/>
              <a:gd name="connsiteX117" fmla="*/ 7502955 w 11243827"/>
              <a:gd name="connsiteY117" fmla="*/ 5610415 h 5641173"/>
              <a:gd name="connsiteX118" fmla="*/ 7466391 w 11243827"/>
              <a:gd name="connsiteY118" fmla="*/ 5605949 h 5641173"/>
              <a:gd name="connsiteX119" fmla="*/ 7433806 w 11243827"/>
              <a:gd name="connsiteY119" fmla="*/ 5604945 h 5641173"/>
              <a:gd name="connsiteX120" fmla="*/ 7412693 w 11243827"/>
              <a:gd name="connsiteY120" fmla="*/ 5607075 h 5641173"/>
              <a:gd name="connsiteX121" fmla="*/ 7407159 w 11243827"/>
              <a:gd name="connsiteY121" fmla="*/ 5605310 h 5641173"/>
              <a:gd name="connsiteX122" fmla="*/ 7385900 w 11243827"/>
              <a:gd name="connsiteY122" fmla="*/ 5604171 h 5641173"/>
              <a:gd name="connsiteX123" fmla="*/ 7375071 w 11243827"/>
              <a:gd name="connsiteY123" fmla="*/ 5606788 h 5641173"/>
              <a:gd name="connsiteX124" fmla="*/ 7364382 w 11243827"/>
              <a:gd name="connsiteY124" fmla="*/ 5600762 h 5641173"/>
              <a:gd name="connsiteX125" fmla="*/ 7361770 w 11243827"/>
              <a:gd name="connsiteY125" fmla="*/ 5596347 h 5641173"/>
              <a:gd name="connsiteX126" fmla="*/ 7346641 w 11243827"/>
              <a:gd name="connsiteY126" fmla="*/ 5598329 h 5641173"/>
              <a:gd name="connsiteX127" fmla="*/ 7334238 w 11243827"/>
              <a:gd name="connsiteY127" fmla="*/ 5594014 h 5641173"/>
              <a:gd name="connsiteX128" fmla="*/ 7323426 w 11243827"/>
              <a:gd name="connsiteY128" fmla="*/ 5596835 h 5641173"/>
              <a:gd name="connsiteX129" fmla="*/ 7318938 w 11243827"/>
              <a:gd name="connsiteY129" fmla="*/ 5596200 h 5641173"/>
              <a:gd name="connsiteX130" fmla="*/ 7307784 w 11243827"/>
              <a:gd name="connsiteY130" fmla="*/ 5594065 h 5641173"/>
              <a:gd name="connsiteX131" fmla="*/ 7288540 w 11243827"/>
              <a:gd name="connsiteY131" fmla="*/ 5589320 h 5641173"/>
              <a:gd name="connsiteX132" fmla="*/ 7282537 w 11243827"/>
              <a:gd name="connsiteY132" fmla="*/ 5588660 h 5641173"/>
              <a:gd name="connsiteX133" fmla="*/ 7269466 w 11243827"/>
              <a:gd name="connsiteY133" fmla="*/ 5581404 h 5641173"/>
              <a:gd name="connsiteX134" fmla="*/ 7244165 w 11243827"/>
              <a:gd name="connsiteY134" fmla="*/ 5575200 h 5641173"/>
              <a:gd name="connsiteX135" fmla="*/ 7199619 w 11243827"/>
              <a:gd name="connsiteY135" fmla="*/ 5553550 h 5641173"/>
              <a:gd name="connsiteX136" fmla="*/ 7173434 w 11243827"/>
              <a:gd name="connsiteY136" fmla="*/ 5543219 h 5641173"/>
              <a:gd name="connsiteX137" fmla="*/ 7155718 w 11243827"/>
              <a:gd name="connsiteY137" fmla="*/ 5533697 h 5641173"/>
              <a:gd name="connsiteX138" fmla="*/ 7103430 w 11243827"/>
              <a:gd name="connsiteY138" fmla="*/ 5520249 h 5641173"/>
              <a:gd name="connsiteX139" fmla="*/ 7013746 w 11243827"/>
              <a:gd name="connsiteY139" fmla="*/ 5502470 h 5641173"/>
              <a:gd name="connsiteX140" fmla="*/ 6995379 w 11243827"/>
              <a:gd name="connsiteY140" fmla="*/ 5497693 h 5641173"/>
              <a:gd name="connsiteX141" fmla="*/ 6982475 w 11243827"/>
              <a:gd name="connsiteY141" fmla="*/ 5489641 h 5641173"/>
              <a:gd name="connsiteX142" fmla="*/ 6981994 w 11243827"/>
              <a:gd name="connsiteY142" fmla="*/ 5484335 h 5641173"/>
              <a:gd name="connsiteX143" fmla="*/ 6972355 w 11243827"/>
              <a:gd name="connsiteY143" fmla="*/ 5481074 h 5641173"/>
              <a:gd name="connsiteX144" fmla="*/ 6970394 w 11243827"/>
              <a:gd name="connsiteY144" fmla="*/ 5479383 h 5641173"/>
              <a:gd name="connsiteX145" fmla="*/ 6958543 w 11243827"/>
              <a:gd name="connsiteY145" fmla="*/ 5470507 h 5641173"/>
              <a:gd name="connsiteX146" fmla="*/ 6918276 w 11243827"/>
              <a:gd name="connsiteY146" fmla="*/ 5472034 h 5641173"/>
              <a:gd name="connsiteX147" fmla="*/ 6881046 w 11243827"/>
              <a:gd name="connsiteY147" fmla="*/ 5457070 h 5641173"/>
              <a:gd name="connsiteX148" fmla="*/ 6752164 w 11243827"/>
              <a:gd name="connsiteY148" fmla="*/ 5425021 h 5641173"/>
              <a:gd name="connsiteX149" fmla="*/ 6724964 w 11243827"/>
              <a:gd name="connsiteY149" fmla="*/ 5414071 h 5641173"/>
              <a:gd name="connsiteX150" fmla="*/ 6683286 w 11243827"/>
              <a:gd name="connsiteY150" fmla="*/ 5432830 h 5641173"/>
              <a:gd name="connsiteX151" fmla="*/ 6644277 w 11243827"/>
              <a:gd name="connsiteY151" fmla="*/ 5429684 h 5641173"/>
              <a:gd name="connsiteX152" fmla="*/ 6532914 w 11243827"/>
              <a:gd name="connsiteY152" fmla="*/ 5431205 h 5641173"/>
              <a:gd name="connsiteX153" fmla="*/ 6307459 w 11243827"/>
              <a:gd name="connsiteY153" fmla="*/ 5467087 h 5641173"/>
              <a:gd name="connsiteX154" fmla="*/ 6196243 w 11243827"/>
              <a:gd name="connsiteY154" fmla="*/ 5515042 h 5641173"/>
              <a:gd name="connsiteX155" fmla="*/ 6099124 w 11243827"/>
              <a:gd name="connsiteY155" fmla="*/ 5516848 h 5641173"/>
              <a:gd name="connsiteX156" fmla="*/ 6016077 w 11243827"/>
              <a:gd name="connsiteY156" fmla="*/ 5528642 h 5641173"/>
              <a:gd name="connsiteX157" fmla="*/ 6004389 w 11243827"/>
              <a:gd name="connsiteY157" fmla="*/ 5531206 h 5641173"/>
              <a:gd name="connsiteX158" fmla="*/ 5933945 w 11243827"/>
              <a:gd name="connsiteY158" fmla="*/ 5538840 h 5641173"/>
              <a:gd name="connsiteX159" fmla="*/ 5883936 w 11243827"/>
              <a:gd name="connsiteY159" fmla="*/ 5553807 h 5641173"/>
              <a:gd name="connsiteX160" fmla="*/ 5798331 w 11243827"/>
              <a:gd name="connsiteY160" fmla="*/ 5564248 h 5641173"/>
              <a:gd name="connsiteX161" fmla="*/ 5712738 w 11243827"/>
              <a:gd name="connsiteY161" fmla="*/ 5573120 h 5641173"/>
              <a:gd name="connsiteX162" fmla="*/ 5681342 w 11243827"/>
              <a:gd name="connsiteY162" fmla="*/ 5575621 h 5641173"/>
              <a:gd name="connsiteX163" fmla="*/ 5627167 w 11243827"/>
              <a:gd name="connsiteY163" fmla="*/ 5583215 h 5641173"/>
              <a:gd name="connsiteX164" fmla="*/ 5591414 w 11243827"/>
              <a:gd name="connsiteY164" fmla="*/ 5587695 h 5641173"/>
              <a:gd name="connsiteX165" fmla="*/ 5583028 w 11243827"/>
              <a:gd name="connsiteY165" fmla="*/ 5580877 h 5641173"/>
              <a:gd name="connsiteX166" fmla="*/ 5549426 w 11243827"/>
              <a:gd name="connsiteY166" fmla="*/ 5582858 h 5641173"/>
              <a:gd name="connsiteX167" fmla="*/ 5519999 w 11243827"/>
              <a:gd name="connsiteY167" fmla="*/ 5592246 h 5641173"/>
              <a:gd name="connsiteX168" fmla="*/ 5480028 w 11243827"/>
              <a:gd name="connsiteY168" fmla="*/ 5597282 h 5641173"/>
              <a:gd name="connsiteX169" fmla="*/ 5456175 w 11243827"/>
              <a:gd name="connsiteY169" fmla="*/ 5600371 h 5641173"/>
              <a:gd name="connsiteX170" fmla="*/ 5388463 w 11243827"/>
              <a:gd name="connsiteY170" fmla="*/ 5602638 h 5641173"/>
              <a:gd name="connsiteX171" fmla="*/ 5265898 w 11243827"/>
              <a:gd name="connsiteY171" fmla="*/ 5591830 h 5641173"/>
              <a:gd name="connsiteX172" fmla="*/ 5231231 w 11243827"/>
              <a:gd name="connsiteY172" fmla="*/ 5592790 h 5641173"/>
              <a:gd name="connsiteX173" fmla="*/ 5226996 w 11243827"/>
              <a:gd name="connsiteY173" fmla="*/ 5595040 h 5641173"/>
              <a:gd name="connsiteX174" fmla="*/ 5175988 w 11243827"/>
              <a:gd name="connsiteY174" fmla="*/ 5588131 h 5641173"/>
              <a:gd name="connsiteX175" fmla="*/ 5107470 w 11243827"/>
              <a:gd name="connsiteY175" fmla="*/ 5594771 h 5641173"/>
              <a:gd name="connsiteX176" fmla="*/ 5027868 w 11243827"/>
              <a:gd name="connsiteY176" fmla="*/ 5605624 h 5641173"/>
              <a:gd name="connsiteX177" fmla="*/ 5007324 w 11243827"/>
              <a:gd name="connsiteY177" fmla="*/ 5609209 h 5641173"/>
              <a:gd name="connsiteX178" fmla="*/ 4952559 w 11243827"/>
              <a:gd name="connsiteY178" fmla="*/ 5611402 h 5641173"/>
              <a:gd name="connsiteX179" fmla="*/ 4826081 w 11243827"/>
              <a:gd name="connsiteY179" fmla="*/ 5616191 h 5641173"/>
              <a:gd name="connsiteX180" fmla="*/ 4823501 w 11243827"/>
              <a:gd name="connsiteY180" fmla="*/ 5619174 h 5641173"/>
              <a:gd name="connsiteX181" fmla="*/ 4813093 w 11243827"/>
              <a:gd name="connsiteY181" fmla="*/ 5620026 h 5641173"/>
              <a:gd name="connsiteX182" fmla="*/ 4810563 w 11243827"/>
              <a:gd name="connsiteY182" fmla="*/ 5620787 h 5641173"/>
              <a:gd name="connsiteX183" fmla="*/ 4795818 w 11243827"/>
              <a:gd name="connsiteY183" fmla="*/ 5624618 h 5641173"/>
              <a:gd name="connsiteX184" fmla="*/ 4758404 w 11243827"/>
              <a:gd name="connsiteY184" fmla="*/ 5619510 h 5641173"/>
              <a:gd name="connsiteX185" fmla="*/ 4717254 w 11243827"/>
              <a:gd name="connsiteY185" fmla="*/ 5624155 h 5641173"/>
              <a:gd name="connsiteX186" fmla="*/ 4591958 w 11243827"/>
              <a:gd name="connsiteY186" fmla="*/ 5624710 h 5641173"/>
              <a:gd name="connsiteX187" fmla="*/ 4476215 w 11243827"/>
              <a:gd name="connsiteY187" fmla="*/ 5628210 h 5641173"/>
              <a:gd name="connsiteX188" fmla="*/ 4425193 w 11243827"/>
              <a:gd name="connsiteY188" fmla="*/ 5627414 h 5641173"/>
              <a:gd name="connsiteX189" fmla="*/ 4383866 w 11243827"/>
              <a:gd name="connsiteY189" fmla="*/ 5626546 h 5641173"/>
              <a:gd name="connsiteX190" fmla="*/ 4385596 w 11243827"/>
              <a:gd name="connsiteY190" fmla="*/ 5634646 h 5641173"/>
              <a:gd name="connsiteX191" fmla="*/ 4360864 w 11243827"/>
              <a:gd name="connsiteY191" fmla="*/ 5641173 h 5641173"/>
              <a:gd name="connsiteX192" fmla="*/ 4328321 w 11243827"/>
              <a:gd name="connsiteY192" fmla="*/ 5626332 h 5641173"/>
              <a:gd name="connsiteX193" fmla="*/ 4309842 w 11243827"/>
              <a:gd name="connsiteY193" fmla="*/ 5626471 h 5641173"/>
              <a:gd name="connsiteX194" fmla="*/ 4277424 w 11243827"/>
              <a:gd name="connsiteY194" fmla="*/ 5631598 h 5641173"/>
              <a:gd name="connsiteX195" fmla="*/ 4266627 w 11243827"/>
              <a:gd name="connsiteY195" fmla="*/ 5633969 h 5641173"/>
              <a:gd name="connsiteX196" fmla="*/ 4185525 w 11243827"/>
              <a:gd name="connsiteY196" fmla="*/ 5617508 h 5641173"/>
              <a:gd name="connsiteX197" fmla="*/ 4177617 w 11243827"/>
              <a:gd name="connsiteY197" fmla="*/ 5610903 h 5641173"/>
              <a:gd name="connsiteX198" fmla="*/ 4136948 w 11243827"/>
              <a:gd name="connsiteY198" fmla="*/ 5608031 h 5641173"/>
              <a:gd name="connsiteX199" fmla="*/ 4132323 w 11243827"/>
              <a:gd name="connsiteY199" fmla="*/ 5609784 h 5641173"/>
              <a:gd name="connsiteX200" fmla="*/ 4098620 w 11243827"/>
              <a:gd name="connsiteY200" fmla="*/ 5599672 h 5641173"/>
              <a:gd name="connsiteX201" fmla="*/ 3963475 w 11243827"/>
              <a:gd name="connsiteY201" fmla="*/ 5581841 h 5641173"/>
              <a:gd name="connsiteX202" fmla="*/ 3703613 w 11243827"/>
              <a:gd name="connsiteY202" fmla="*/ 5572482 h 5641173"/>
              <a:gd name="connsiteX203" fmla="*/ 3432987 w 11243827"/>
              <a:gd name="connsiteY203" fmla="*/ 5545768 h 5641173"/>
              <a:gd name="connsiteX204" fmla="*/ 3176381 w 11243827"/>
              <a:gd name="connsiteY204" fmla="*/ 5556110 h 5641173"/>
              <a:gd name="connsiteX205" fmla="*/ 2710156 w 11243827"/>
              <a:gd name="connsiteY205" fmla="*/ 5527517 h 5641173"/>
              <a:gd name="connsiteX206" fmla="*/ 2550206 w 11243827"/>
              <a:gd name="connsiteY206" fmla="*/ 5524958 h 5641173"/>
              <a:gd name="connsiteX207" fmla="*/ 2443041 w 11243827"/>
              <a:gd name="connsiteY207" fmla="*/ 5523990 h 5641173"/>
              <a:gd name="connsiteX208" fmla="*/ 2435613 w 11243827"/>
              <a:gd name="connsiteY208" fmla="*/ 5526704 h 5641173"/>
              <a:gd name="connsiteX209" fmla="*/ 2405682 w 11243827"/>
              <a:gd name="connsiteY209" fmla="*/ 5528307 h 5641173"/>
              <a:gd name="connsiteX210" fmla="*/ 2397487 w 11243827"/>
              <a:gd name="connsiteY210" fmla="*/ 5540337 h 5641173"/>
              <a:gd name="connsiteX211" fmla="*/ 2297454 w 11243827"/>
              <a:gd name="connsiteY211" fmla="*/ 5550765 h 5641173"/>
              <a:gd name="connsiteX212" fmla="*/ 2056700 w 11243827"/>
              <a:gd name="connsiteY212" fmla="*/ 5555489 h 5641173"/>
              <a:gd name="connsiteX213" fmla="*/ 1878530 w 11243827"/>
              <a:gd name="connsiteY213" fmla="*/ 5535330 h 5641173"/>
              <a:gd name="connsiteX214" fmla="*/ 1859292 w 11243827"/>
              <a:gd name="connsiteY214" fmla="*/ 5535461 h 5641173"/>
              <a:gd name="connsiteX215" fmla="*/ 1835626 w 11243827"/>
              <a:gd name="connsiteY215" fmla="*/ 5533793 h 5641173"/>
              <a:gd name="connsiteX216" fmla="*/ 1798939 w 11243827"/>
              <a:gd name="connsiteY216" fmla="*/ 5540285 h 5641173"/>
              <a:gd name="connsiteX217" fmla="*/ 1779046 w 11243827"/>
              <a:gd name="connsiteY217" fmla="*/ 5549949 h 5641173"/>
              <a:gd name="connsiteX218" fmla="*/ 1772421 w 11243827"/>
              <a:gd name="connsiteY218" fmla="*/ 5549018 h 5641173"/>
              <a:gd name="connsiteX219" fmla="*/ 1772052 w 11243827"/>
              <a:gd name="connsiteY219" fmla="*/ 5545689 h 5641173"/>
              <a:gd name="connsiteX220" fmla="*/ 1711543 w 11243827"/>
              <a:gd name="connsiteY220" fmla="*/ 5534558 h 5641173"/>
              <a:gd name="connsiteX221" fmla="*/ 1631462 w 11243827"/>
              <a:gd name="connsiteY221" fmla="*/ 5491807 h 5641173"/>
              <a:gd name="connsiteX222" fmla="*/ 1538763 w 11243827"/>
              <a:gd name="connsiteY222" fmla="*/ 5482781 h 5641173"/>
              <a:gd name="connsiteX223" fmla="*/ 1501533 w 11243827"/>
              <a:gd name="connsiteY223" fmla="*/ 5467817 h 5641173"/>
              <a:gd name="connsiteX224" fmla="*/ 1461266 w 11243827"/>
              <a:gd name="connsiteY224" fmla="*/ 5469343 h 5641173"/>
              <a:gd name="connsiteX225" fmla="*/ 1449415 w 11243827"/>
              <a:gd name="connsiteY225" fmla="*/ 5460467 h 5641173"/>
              <a:gd name="connsiteX226" fmla="*/ 1447454 w 11243827"/>
              <a:gd name="connsiteY226" fmla="*/ 5458776 h 5641173"/>
              <a:gd name="connsiteX227" fmla="*/ 1437814 w 11243827"/>
              <a:gd name="connsiteY227" fmla="*/ 5455515 h 5641173"/>
              <a:gd name="connsiteX228" fmla="*/ 1437334 w 11243827"/>
              <a:gd name="connsiteY228" fmla="*/ 5450209 h 5641173"/>
              <a:gd name="connsiteX229" fmla="*/ 1424429 w 11243827"/>
              <a:gd name="connsiteY229" fmla="*/ 5442157 h 5641173"/>
              <a:gd name="connsiteX230" fmla="*/ 1406063 w 11243827"/>
              <a:gd name="connsiteY230" fmla="*/ 5437380 h 5641173"/>
              <a:gd name="connsiteX231" fmla="*/ 1316379 w 11243827"/>
              <a:gd name="connsiteY231" fmla="*/ 5419601 h 5641173"/>
              <a:gd name="connsiteX232" fmla="*/ 1264090 w 11243827"/>
              <a:gd name="connsiteY232" fmla="*/ 5406153 h 5641173"/>
              <a:gd name="connsiteX233" fmla="*/ 1246374 w 11243827"/>
              <a:gd name="connsiteY233" fmla="*/ 5396631 h 5641173"/>
              <a:gd name="connsiteX234" fmla="*/ 1220190 w 11243827"/>
              <a:gd name="connsiteY234" fmla="*/ 5386301 h 5641173"/>
              <a:gd name="connsiteX235" fmla="*/ 1175643 w 11243827"/>
              <a:gd name="connsiteY235" fmla="*/ 5364651 h 5641173"/>
              <a:gd name="connsiteX236" fmla="*/ 1150342 w 11243827"/>
              <a:gd name="connsiteY236" fmla="*/ 5358447 h 5641173"/>
              <a:gd name="connsiteX237" fmla="*/ 1112024 w 11243827"/>
              <a:gd name="connsiteY237" fmla="*/ 5345786 h 5641173"/>
              <a:gd name="connsiteX238" fmla="*/ 1100870 w 11243827"/>
              <a:gd name="connsiteY238" fmla="*/ 5343651 h 5641173"/>
              <a:gd name="connsiteX239" fmla="*/ 1096383 w 11243827"/>
              <a:gd name="connsiteY239" fmla="*/ 5343015 h 5641173"/>
              <a:gd name="connsiteX240" fmla="*/ 1058039 w 11243827"/>
              <a:gd name="connsiteY240" fmla="*/ 5343504 h 5641173"/>
              <a:gd name="connsiteX241" fmla="*/ 1055426 w 11243827"/>
              <a:gd name="connsiteY241" fmla="*/ 5339088 h 5641173"/>
              <a:gd name="connsiteX242" fmla="*/ 1044738 w 11243827"/>
              <a:gd name="connsiteY242" fmla="*/ 5333063 h 5641173"/>
              <a:gd name="connsiteX243" fmla="*/ 1033909 w 11243827"/>
              <a:gd name="connsiteY243" fmla="*/ 5335680 h 5641173"/>
              <a:gd name="connsiteX244" fmla="*/ 1012649 w 11243827"/>
              <a:gd name="connsiteY244" fmla="*/ 5334541 h 5641173"/>
              <a:gd name="connsiteX245" fmla="*/ 1007115 w 11243827"/>
              <a:gd name="connsiteY245" fmla="*/ 5332775 h 5641173"/>
              <a:gd name="connsiteX246" fmla="*/ 987447 w 11243827"/>
              <a:gd name="connsiteY246" fmla="*/ 5346462 h 5641173"/>
              <a:gd name="connsiteX247" fmla="*/ 953418 w 11243827"/>
              <a:gd name="connsiteY247" fmla="*/ 5333901 h 5641173"/>
              <a:gd name="connsiteX248" fmla="*/ 916854 w 11243827"/>
              <a:gd name="connsiteY248" fmla="*/ 5329435 h 5641173"/>
              <a:gd name="connsiteX249" fmla="*/ 905651 w 11243827"/>
              <a:gd name="connsiteY249" fmla="*/ 5332114 h 5641173"/>
              <a:gd name="connsiteX250" fmla="*/ 838405 w 11243827"/>
              <a:gd name="connsiteY250" fmla="*/ 5339470 h 5641173"/>
              <a:gd name="connsiteX251" fmla="*/ 817627 w 11243827"/>
              <a:gd name="connsiteY251" fmla="*/ 5330580 h 5641173"/>
              <a:gd name="connsiteX252" fmla="*/ 801817 w 11243827"/>
              <a:gd name="connsiteY252" fmla="*/ 5325937 h 5641173"/>
              <a:gd name="connsiteX253" fmla="*/ 798857 w 11243827"/>
              <a:gd name="connsiteY253" fmla="*/ 5320979 h 5641173"/>
              <a:gd name="connsiteX254" fmla="*/ 788354 w 11243827"/>
              <a:gd name="connsiteY254" fmla="*/ 5320143 h 5641173"/>
              <a:gd name="connsiteX255" fmla="*/ 785726 w 11243827"/>
              <a:gd name="connsiteY255" fmla="*/ 5318989 h 5641173"/>
              <a:gd name="connsiteX256" fmla="*/ 770507 w 11243827"/>
              <a:gd name="connsiteY256" fmla="*/ 5313309 h 5641173"/>
              <a:gd name="connsiteX257" fmla="*/ 733810 w 11243827"/>
              <a:gd name="connsiteY257" fmla="*/ 5324286 h 5641173"/>
              <a:gd name="connsiteX258" fmla="*/ 692117 w 11243827"/>
              <a:gd name="connsiteY258" fmla="*/ 5318786 h 5641173"/>
              <a:gd name="connsiteX259" fmla="*/ 574943 w 11243827"/>
              <a:gd name="connsiteY259" fmla="*/ 5327578 h 5641173"/>
              <a:gd name="connsiteX260" fmla="*/ 441302 w 11243827"/>
              <a:gd name="connsiteY260" fmla="*/ 5307062 h 5641173"/>
              <a:gd name="connsiteX261" fmla="*/ 336819 w 11243827"/>
              <a:gd name="connsiteY261" fmla="*/ 5336690 h 5641173"/>
              <a:gd name="connsiteX262" fmla="*/ 270932 w 11243827"/>
              <a:gd name="connsiteY262" fmla="*/ 5345451 h 5641173"/>
              <a:gd name="connsiteX263" fmla="*/ 194189 w 11243827"/>
              <a:gd name="connsiteY263" fmla="*/ 5343588 h 5641173"/>
              <a:gd name="connsiteX264" fmla="*/ 192552 w 11243827"/>
              <a:gd name="connsiteY264" fmla="*/ 5342845 h 5641173"/>
              <a:gd name="connsiteX265" fmla="*/ 178320 w 11243827"/>
              <a:gd name="connsiteY265" fmla="*/ 5343766 h 5641173"/>
              <a:gd name="connsiteX266" fmla="*/ 175596 w 11243827"/>
              <a:gd name="connsiteY266" fmla="*/ 5346411 h 5641173"/>
              <a:gd name="connsiteX267" fmla="*/ 147287 w 11243827"/>
              <a:gd name="connsiteY267" fmla="*/ 5352625 h 5641173"/>
              <a:gd name="connsiteX268" fmla="*/ 114847 w 11243827"/>
              <a:gd name="connsiteY268" fmla="*/ 5355844 h 5641173"/>
              <a:gd name="connsiteX269" fmla="*/ 114306 w 11243827"/>
              <a:gd name="connsiteY269" fmla="*/ 5354983 h 5641173"/>
              <a:gd name="connsiteX270" fmla="*/ 89264 w 11243827"/>
              <a:gd name="connsiteY270" fmla="*/ 5348886 h 5641173"/>
              <a:gd name="connsiteX271" fmla="*/ 49794 w 11243827"/>
              <a:gd name="connsiteY271" fmla="*/ 5329950 h 5641173"/>
              <a:gd name="connsiteX272" fmla="*/ 19924 w 11243827"/>
              <a:gd name="connsiteY272" fmla="*/ 5334282 h 5641173"/>
              <a:gd name="connsiteX273" fmla="*/ 13819 w 11243827"/>
              <a:gd name="connsiteY273" fmla="*/ 5334653 h 5641173"/>
              <a:gd name="connsiteX274" fmla="*/ 13657 w 11243827"/>
              <a:gd name="connsiteY274" fmla="*/ 5334455 h 5641173"/>
              <a:gd name="connsiteX275" fmla="*/ 7139 w 11243827"/>
              <a:gd name="connsiteY275" fmla="*/ 5334438 h 5641173"/>
              <a:gd name="connsiteX276" fmla="*/ 2684 w 11243827"/>
              <a:gd name="connsiteY276" fmla="*/ 5335333 h 5641173"/>
              <a:gd name="connsiteX277" fmla="*/ 0 w 11243827"/>
              <a:gd name="connsiteY277" fmla="*/ 5335496 h 5641173"/>
              <a:gd name="connsiteX278" fmla="*/ 0 w 11243827"/>
              <a:gd name="connsiteY278" fmla="*/ 10592 h 5641173"/>
              <a:gd name="connsiteX279" fmla="*/ 11243827 w 11243827"/>
              <a:gd name="connsiteY279" fmla="*/ 0 h 5641173"/>
              <a:gd name="connsiteX0" fmla="*/ 11243827 w 11243827"/>
              <a:gd name="connsiteY0" fmla="*/ 0 h 5641173"/>
              <a:gd name="connsiteX1" fmla="*/ 11243827 w 11243827"/>
              <a:gd name="connsiteY1" fmla="*/ 1470035 h 5641173"/>
              <a:gd name="connsiteX2" fmla="*/ 11243827 w 11243827"/>
              <a:gd name="connsiteY2" fmla="*/ 5209610 h 5641173"/>
              <a:gd name="connsiteX3" fmla="*/ 11240675 w 11243827"/>
              <a:gd name="connsiteY3" fmla="*/ 5210442 h 5641173"/>
              <a:gd name="connsiteX4" fmla="*/ 11179959 w 11243827"/>
              <a:gd name="connsiteY4" fmla="*/ 5221199 h 5641173"/>
              <a:gd name="connsiteX5" fmla="*/ 11105493 w 11243827"/>
              <a:gd name="connsiteY5" fmla="*/ 5259905 h 5641173"/>
              <a:gd name="connsiteX6" fmla="*/ 11078640 w 11243827"/>
              <a:gd name="connsiteY6" fmla="*/ 5263531 h 5641173"/>
              <a:gd name="connsiteX7" fmla="*/ 11079616 w 11243827"/>
              <a:gd name="connsiteY7" fmla="*/ 5270380 h 5641173"/>
              <a:gd name="connsiteX8" fmla="*/ 11069641 w 11243827"/>
              <a:gd name="connsiteY8" fmla="*/ 5270884 h 5641173"/>
              <a:gd name="connsiteX9" fmla="*/ 11047377 w 11243827"/>
              <a:gd name="connsiteY9" fmla="*/ 5271051 h 5641173"/>
              <a:gd name="connsiteX10" fmla="*/ 10980705 w 11243827"/>
              <a:gd name="connsiteY10" fmla="*/ 5272951 h 5641173"/>
              <a:gd name="connsiteX11" fmla="*/ 10962514 w 11243827"/>
              <a:gd name="connsiteY11" fmla="*/ 5286084 h 5641173"/>
              <a:gd name="connsiteX12" fmla="*/ 10945307 w 11243827"/>
              <a:gd name="connsiteY12" fmla="*/ 5286290 h 5641173"/>
              <a:gd name="connsiteX13" fmla="*/ 10845516 w 11243827"/>
              <a:gd name="connsiteY13" fmla="*/ 5303894 h 5641173"/>
              <a:gd name="connsiteX14" fmla="*/ 10831795 w 11243827"/>
              <a:gd name="connsiteY14" fmla="*/ 5305210 h 5641173"/>
              <a:gd name="connsiteX15" fmla="*/ 10824365 w 11243827"/>
              <a:gd name="connsiteY15" fmla="*/ 5311111 h 5641173"/>
              <a:gd name="connsiteX16" fmla="*/ 10797756 w 11243827"/>
              <a:gd name="connsiteY16" fmla="*/ 5312285 h 5641173"/>
              <a:gd name="connsiteX17" fmla="*/ 10796525 w 11243827"/>
              <a:gd name="connsiteY17" fmla="*/ 5315645 h 5641173"/>
              <a:gd name="connsiteX18" fmla="*/ 10709063 w 11243827"/>
              <a:gd name="connsiteY18" fmla="*/ 5344492 h 5641173"/>
              <a:gd name="connsiteX19" fmla="*/ 10694078 w 11243827"/>
              <a:gd name="connsiteY19" fmla="*/ 5349258 h 5641173"/>
              <a:gd name="connsiteX20" fmla="*/ 10681131 w 11243827"/>
              <a:gd name="connsiteY20" fmla="*/ 5347812 h 5641173"/>
              <a:gd name="connsiteX21" fmla="*/ 10609448 w 11243827"/>
              <a:gd name="connsiteY21" fmla="*/ 5351931 h 5641173"/>
              <a:gd name="connsiteX22" fmla="*/ 10592397 w 11243827"/>
              <a:gd name="connsiteY22" fmla="*/ 5349402 h 5641173"/>
              <a:gd name="connsiteX23" fmla="*/ 10585227 w 11243827"/>
              <a:gd name="connsiteY23" fmla="*/ 5344063 h 5641173"/>
              <a:gd name="connsiteX24" fmla="*/ 10557472 w 11243827"/>
              <a:gd name="connsiteY24" fmla="*/ 5354151 h 5641173"/>
              <a:gd name="connsiteX25" fmla="*/ 10514646 w 11243827"/>
              <a:gd name="connsiteY25" fmla="*/ 5361064 h 5641173"/>
              <a:gd name="connsiteX26" fmla="*/ 10494292 w 11243827"/>
              <a:gd name="connsiteY26" fmla="*/ 5366054 h 5641173"/>
              <a:gd name="connsiteX27" fmla="*/ 10477869 w 11243827"/>
              <a:gd name="connsiteY27" fmla="*/ 5363025 h 5641173"/>
              <a:gd name="connsiteX28" fmla="*/ 10384411 w 11243827"/>
              <a:gd name="connsiteY28" fmla="*/ 5362257 h 5641173"/>
              <a:gd name="connsiteX29" fmla="*/ 10362921 w 11243827"/>
              <a:gd name="connsiteY29" fmla="*/ 5357444 h 5641173"/>
              <a:gd name="connsiteX30" fmla="*/ 10352736 w 11243827"/>
              <a:gd name="connsiteY30" fmla="*/ 5347851 h 5641173"/>
              <a:gd name="connsiteX31" fmla="*/ 10344754 w 11243827"/>
              <a:gd name="connsiteY31" fmla="*/ 5351272 h 5641173"/>
              <a:gd name="connsiteX32" fmla="*/ 10288226 w 11243827"/>
              <a:gd name="connsiteY32" fmla="*/ 5351613 h 5641173"/>
              <a:gd name="connsiteX33" fmla="*/ 10251350 w 11243827"/>
              <a:gd name="connsiteY33" fmla="*/ 5352711 h 5641173"/>
              <a:gd name="connsiteX34" fmla="*/ 10249108 w 11243827"/>
              <a:gd name="connsiteY34" fmla="*/ 5365881 h 5641173"/>
              <a:gd name="connsiteX35" fmla="*/ 10216272 w 11243827"/>
              <a:gd name="connsiteY35" fmla="*/ 5370573 h 5641173"/>
              <a:gd name="connsiteX36" fmla="*/ 10181278 w 11243827"/>
              <a:gd name="connsiteY36" fmla="*/ 5362119 h 5641173"/>
              <a:gd name="connsiteX37" fmla="*/ 10140033 w 11243827"/>
              <a:gd name="connsiteY37" fmla="*/ 5363304 h 5641173"/>
              <a:gd name="connsiteX38" fmla="*/ 10115353 w 11243827"/>
              <a:gd name="connsiteY38" fmla="*/ 5363869 h 5641173"/>
              <a:gd name="connsiteX39" fmla="*/ 10050578 w 11243827"/>
              <a:gd name="connsiteY39" fmla="*/ 5376153 h 5641173"/>
              <a:gd name="connsiteX40" fmla="*/ 9945478 w 11243827"/>
              <a:gd name="connsiteY40" fmla="*/ 5422859 h 5641173"/>
              <a:gd name="connsiteX41" fmla="*/ 9912481 w 11243827"/>
              <a:gd name="connsiteY41" fmla="*/ 5429477 h 5641173"/>
              <a:gd name="connsiteX42" fmla="*/ 9906713 w 11243827"/>
              <a:gd name="connsiteY42" fmla="*/ 5426784 h 5641173"/>
              <a:gd name="connsiteX43" fmla="*/ 9742436 w 11243827"/>
              <a:gd name="connsiteY43" fmla="*/ 5454834 h 5641173"/>
              <a:gd name="connsiteX44" fmla="*/ 9713044 w 11243827"/>
              <a:gd name="connsiteY44" fmla="*/ 5456476 h 5641173"/>
              <a:gd name="connsiteX45" fmla="*/ 9691033 w 11243827"/>
              <a:gd name="connsiteY45" fmla="*/ 5455451 h 5641173"/>
              <a:gd name="connsiteX46" fmla="*/ 9638355 w 11243827"/>
              <a:gd name="connsiteY46" fmla="*/ 5464794 h 5641173"/>
              <a:gd name="connsiteX47" fmla="*/ 9552434 w 11243827"/>
              <a:gd name="connsiteY47" fmla="*/ 5485280 h 5641173"/>
              <a:gd name="connsiteX48" fmla="*/ 9533883 w 11243827"/>
              <a:gd name="connsiteY48" fmla="*/ 5488516 h 5641173"/>
              <a:gd name="connsiteX49" fmla="*/ 9516916 w 11243827"/>
              <a:gd name="connsiteY49" fmla="*/ 5486828 h 5641173"/>
              <a:gd name="connsiteX50" fmla="*/ 9512093 w 11243827"/>
              <a:gd name="connsiteY50" fmla="*/ 5482541 h 5641173"/>
              <a:gd name="connsiteX51" fmla="*/ 9501725 w 11243827"/>
              <a:gd name="connsiteY51" fmla="*/ 5483603 h 5641173"/>
              <a:gd name="connsiteX52" fmla="*/ 9498754 w 11243827"/>
              <a:gd name="connsiteY52" fmla="*/ 5482951 h 5641173"/>
              <a:gd name="connsiteX53" fmla="*/ 9481932 w 11243827"/>
              <a:gd name="connsiteY53" fmla="*/ 5480151 h 5641173"/>
              <a:gd name="connsiteX54" fmla="*/ 9451321 w 11243827"/>
              <a:gd name="connsiteY54" fmla="*/ 5497375 h 5641173"/>
              <a:gd name="connsiteX55" fmla="*/ 9409298 w 11243827"/>
              <a:gd name="connsiteY55" fmla="*/ 5499478 h 5641173"/>
              <a:gd name="connsiteX56" fmla="*/ 9303056 w 11243827"/>
              <a:gd name="connsiteY56" fmla="*/ 5519093 h 5641173"/>
              <a:gd name="connsiteX57" fmla="*/ 9229078 w 11243827"/>
              <a:gd name="connsiteY57" fmla="*/ 5524154 h 5641173"/>
              <a:gd name="connsiteX58" fmla="*/ 9165105 w 11243827"/>
              <a:gd name="connsiteY58" fmla="*/ 5532892 h 5641173"/>
              <a:gd name="connsiteX59" fmla="*/ 9077301 w 11243827"/>
              <a:gd name="connsiteY59" fmla="*/ 5580356 h 5641173"/>
              <a:gd name="connsiteX60" fmla="*/ 8960065 w 11243827"/>
              <a:gd name="connsiteY60" fmla="*/ 5597982 h 5641173"/>
              <a:gd name="connsiteX61" fmla="*/ 8953536 w 11243827"/>
              <a:gd name="connsiteY61" fmla="*/ 5606638 h 5641173"/>
              <a:gd name="connsiteX62" fmla="*/ 8943907 w 11243827"/>
              <a:gd name="connsiteY62" fmla="*/ 5612541 h 5641173"/>
              <a:gd name="connsiteX63" fmla="*/ 8942046 w 11243827"/>
              <a:gd name="connsiteY63" fmla="*/ 5612112 h 5641173"/>
              <a:gd name="connsiteX64" fmla="*/ 8928824 w 11243827"/>
              <a:gd name="connsiteY64" fmla="*/ 5615549 h 5641173"/>
              <a:gd name="connsiteX65" fmla="*/ 8927294 w 11243827"/>
              <a:gd name="connsiteY65" fmla="*/ 5618607 h 5641173"/>
              <a:gd name="connsiteX66" fmla="*/ 8918651 w 11243827"/>
              <a:gd name="connsiteY66" fmla="*/ 5621688 h 5641173"/>
              <a:gd name="connsiteX67" fmla="*/ 8902772 w 11243827"/>
              <a:gd name="connsiteY67" fmla="*/ 5629703 h 5641173"/>
              <a:gd name="connsiteX68" fmla="*/ 8898724 w 11243827"/>
              <a:gd name="connsiteY68" fmla="*/ 5629379 h 5641173"/>
              <a:gd name="connsiteX69" fmla="*/ 8873099 w 11243827"/>
              <a:gd name="connsiteY69" fmla="*/ 5638628 h 5641173"/>
              <a:gd name="connsiteX70" fmla="*/ 8872234 w 11243827"/>
              <a:gd name="connsiteY70" fmla="*/ 5637889 h 5641173"/>
              <a:gd name="connsiteX71" fmla="*/ 8862777 w 11243827"/>
              <a:gd name="connsiteY71" fmla="*/ 5636711 h 5641173"/>
              <a:gd name="connsiteX72" fmla="*/ 8845869 w 11243827"/>
              <a:gd name="connsiteY72" fmla="*/ 5636436 h 5641173"/>
              <a:gd name="connsiteX73" fmla="*/ 8800548 w 11243827"/>
              <a:gd name="connsiteY73" fmla="*/ 5625084 h 5641173"/>
              <a:gd name="connsiteX74" fmla="*/ 8773774 w 11243827"/>
              <a:gd name="connsiteY74" fmla="*/ 5634630 h 5641173"/>
              <a:gd name="connsiteX75" fmla="*/ 8698255 w 11243827"/>
              <a:gd name="connsiteY75" fmla="*/ 5636083 h 5641173"/>
              <a:gd name="connsiteX76" fmla="*/ 8619167 w 11243827"/>
              <a:gd name="connsiteY76" fmla="*/ 5619130 h 5641173"/>
              <a:gd name="connsiteX77" fmla="*/ 8539822 w 11243827"/>
              <a:gd name="connsiteY77" fmla="*/ 5616905 h 5641173"/>
              <a:gd name="connsiteX78" fmla="*/ 8511094 w 11243827"/>
              <a:gd name="connsiteY78" fmla="*/ 5617360 h 5641173"/>
              <a:gd name="connsiteX79" fmla="*/ 8459886 w 11243827"/>
              <a:gd name="connsiteY79" fmla="*/ 5612612 h 5641173"/>
              <a:gd name="connsiteX80" fmla="*/ 8436432 w 11243827"/>
              <a:gd name="connsiteY80" fmla="*/ 5606990 h 5641173"/>
              <a:gd name="connsiteX81" fmla="*/ 8435403 w 11243827"/>
              <a:gd name="connsiteY81" fmla="*/ 5607336 h 5641173"/>
              <a:gd name="connsiteX82" fmla="*/ 8433307 w 11243827"/>
              <a:gd name="connsiteY82" fmla="*/ 5604917 h 5641173"/>
              <a:gd name="connsiteX83" fmla="*/ 8428968 w 11243827"/>
              <a:gd name="connsiteY83" fmla="*/ 5603796 h 5641173"/>
              <a:gd name="connsiteX84" fmla="*/ 8417124 w 11243827"/>
              <a:gd name="connsiteY84" fmla="*/ 5604518 h 5641173"/>
              <a:gd name="connsiteX85" fmla="*/ 8412669 w 11243827"/>
              <a:gd name="connsiteY85" fmla="*/ 5605413 h 5641173"/>
              <a:gd name="connsiteX86" fmla="*/ 8406152 w 11243827"/>
              <a:gd name="connsiteY86" fmla="*/ 5605396 h 5641173"/>
              <a:gd name="connsiteX87" fmla="*/ 8405989 w 11243827"/>
              <a:gd name="connsiteY87" fmla="*/ 5605197 h 5641173"/>
              <a:gd name="connsiteX88" fmla="*/ 8399884 w 11243827"/>
              <a:gd name="connsiteY88" fmla="*/ 5605568 h 5641173"/>
              <a:gd name="connsiteX89" fmla="*/ 8370014 w 11243827"/>
              <a:gd name="connsiteY89" fmla="*/ 5609900 h 5641173"/>
              <a:gd name="connsiteX90" fmla="*/ 8330544 w 11243827"/>
              <a:gd name="connsiteY90" fmla="*/ 5590964 h 5641173"/>
              <a:gd name="connsiteX91" fmla="*/ 8314221 w 11243827"/>
              <a:gd name="connsiteY91" fmla="*/ 5587682 h 5641173"/>
              <a:gd name="connsiteX92" fmla="*/ 8305502 w 11243827"/>
              <a:gd name="connsiteY92" fmla="*/ 5584868 h 5641173"/>
              <a:gd name="connsiteX93" fmla="*/ 8304962 w 11243827"/>
              <a:gd name="connsiteY93" fmla="*/ 5584007 h 5641173"/>
              <a:gd name="connsiteX94" fmla="*/ 8276324 w 11243827"/>
              <a:gd name="connsiteY94" fmla="*/ 5588260 h 5641173"/>
              <a:gd name="connsiteX95" fmla="*/ 8272522 w 11243827"/>
              <a:gd name="connsiteY95" fmla="*/ 5587226 h 5641173"/>
              <a:gd name="connsiteX96" fmla="*/ 8253857 w 11243827"/>
              <a:gd name="connsiteY96" fmla="*/ 5592043 h 5641173"/>
              <a:gd name="connsiteX97" fmla="*/ 8244212 w 11243827"/>
              <a:gd name="connsiteY97" fmla="*/ 5593439 h 5641173"/>
              <a:gd name="connsiteX98" fmla="*/ 8241488 w 11243827"/>
              <a:gd name="connsiteY98" fmla="*/ 5596085 h 5641173"/>
              <a:gd name="connsiteX99" fmla="*/ 8227256 w 11243827"/>
              <a:gd name="connsiteY99" fmla="*/ 5597005 h 5641173"/>
              <a:gd name="connsiteX100" fmla="*/ 8225619 w 11243827"/>
              <a:gd name="connsiteY100" fmla="*/ 5596262 h 5641173"/>
              <a:gd name="connsiteX101" fmla="*/ 8213882 w 11243827"/>
              <a:gd name="connsiteY101" fmla="*/ 5600179 h 5641173"/>
              <a:gd name="connsiteX102" fmla="*/ 8204045 w 11243827"/>
              <a:gd name="connsiteY102" fmla="*/ 5607275 h 5641173"/>
              <a:gd name="connsiteX103" fmla="*/ 8082989 w 11243827"/>
              <a:gd name="connsiteY103" fmla="*/ 5603160 h 5641173"/>
              <a:gd name="connsiteX104" fmla="*/ 7976942 w 11243827"/>
              <a:gd name="connsiteY104" fmla="*/ 5598455 h 5641173"/>
              <a:gd name="connsiteX105" fmla="*/ 7950121 w 11243827"/>
              <a:gd name="connsiteY105" fmla="*/ 5590893 h 5641173"/>
              <a:gd name="connsiteX106" fmla="*/ 7727691 w 11243827"/>
              <a:gd name="connsiteY106" fmla="*/ 5621064 h 5641173"/>
              <a:gd name="connsiteX107" fmla="*/ 7685998 w 11243827"/>
              <a:gd name="connsiteY107" fmla="*/ 5615564 h 5641173"/>
              <a:gd name="connsiteX108" fmla="*/ 7649302 w 11243827"/>
              <a:gd name="connsiteY108" fmla="*/ 5626541 h 5641173"/>
              <a:gd name="connsiteX109" fmla="*/ 7634083 w 11243827"/>
              <a:gd name="connsiteY109" fmla="*/ 5620862 h 5641173"/>
              <a:gd name="connsiteX110" fmla="*/ 7631455 w 11243827"/>
              <a:gd name="connsiteY110" fmla="*/ 5619708 h 5641173"/>
              <a:gd name="connsiteX111" fmla="*/ 7620952 w 11243827"/>
              <a:gd name="connsiteY111" fmla="*/ 5618872 h 5641173"/>
              <a:gd name="connsiteX112" fmla="*/ 7617992 w 11243827"/>
              <a:gd name="connsiteY112" fmla="*/ 5613914 h 5641173"/>
              <a:gd name="connsiteX113" fmla="*/ 7602182 w 11243827"/>
              <a:gd name="connsiteY113" fmla="*/ 5609271 h 5641173"/>
              <a:gd name="connsiteX114" fmla="*/ 7582847 w 11243827"/>
              <a:gd name="connsiteY114" fmla="*/ 5609047 h 5641173"/>
              <a:gd name="connsiteX115" fmla="*/ 7514158 w 11243827"/>
              <a:gd name="connsiteY115" fmla="*/ 5607737 h 5641173"/>
              <a:gd name="connsiteX116" fmla="*/ 7502955 w 11243827"/>
              <a:gd name="connsiteY116" fmla="*/ 5610415 h 5641173"/>
              <a:gd name="connsiteX117" fmla="*/ 7466391 w 11243827"/>
              <a:gd name="connsiteY117" fmla="*/ 5605949 h 5641173"/>
              <a:gd name="connsiteX118" fmla="*/ 7433806 w 11243827"/>
              <a:gd name="connsiteY118" fmla="*/ 5604945 h 5641173"/>
              <a:gd name="connsiteX119" fmla="*/ 7412693 w 11243827"/>
              <a:gd name="connsiteY119" fmla="*/ 5607075 h 5641173"/>
              <a:gd name="connsiteX120" fmla="*/ 7407159 w 11243827"/>
              <a:gd name="connsiteY120" fmla="*/ 5605310 h 5641173"/>
              <a:gd name="connsiteX121" fmla="*/ 7385900 w 11243827"/>
              <a:gd name="connsiteY121" fmla="*/ 5604171 h 5641173"/>
              <a:gd name="connsiteX122" fmla="*/ 7375071 w 11243827"/>
              <a:gd name="connsiteY122" fmla="*/ 5606788 h 5641173"/>
              <a:gd name="connsiteX123" fmla="*/ 7364382 w 11243827"/>
              <a:gd name="connsiteY123" fmla="*/ 5600762 h 5641173"/>
              <a:gd name="connsiteX124" fmla="*/ 7361770 w 11243827"/>
              <a:gd name="connsiteY124" fmla="*/ 5596347 h 5641173"/>
              <a:gd name="connsiteX125" fmla="*/ 7346641 w 11243827"/>
              <a:gd name="connsiteY125" fmla="*/ 5598329 h 5641173"/>
              <a:gd name="connsiteX126" fmla="*/ 7334238 w 11243827"/>
              <a:gd name="connsiteY126" fmla="*/ 5594014 h 5641173"/>
              <a:gd name="connsiteX127" fmla="*/ 7323426 w 11243827"/>
              <a:gd name="connsiteY127" fmla="*/ 5596835 h 5641173"/>
              <a:gd name="connsiteX128" fmla="*/ 7318938 w 11243827"/>
              <a:gd name="connsiteY128" fmla="*/ 5596200 h 5641173"/>
              <a:gd name="connsiteX129" fmla="*/ 7307784 w 11243827"/>
              <a:gd name="connsiteY129" fmla="*/ 5594065 h 5641173"/>
              <a:gd name="connsiteX130" fmla="*/ 7288540 w 11243827"/>
              <a:gd name="connsiteY130" fmla="*/ 5589320 h 5641173"/>
              <a:gd name="connsiteX131" fmla="*/ 7282537 w 11243827"/>
              <a:gd name="connsiteY131" fmla="*/ 5588660 h 5641173"/>
              <a:gd name="connsiteX132" fmla="*/ 7269466 w 11243827"/>
              <a:gd name="connsiteY132" fmla="*/ 5581404 h 5641173"/>
              <a:gd name="connsiteX133" fmla="*/ 7244165 w 11243827"/>
              <a:gd name="connsiteY133" fmla="*/ 5575200 h 5641173"/>
              <a:gd name="connsiteX134" fmla="*/ 7199619 w 11243827"/>
              <a:gd name="connsiteY134" fmla="*/ 5553550 h 5641173"/>
              <a:gd name="connsiteX135" fmla="*/ 7173434 w 11243827"/>
              <a:gd name="connsiteY135" fmla="*/ 5543219 h 5641173"/>
              <a:gd name="connsiteX136" fmla="*/ 7155718 w 11243827"/>
              <a:gd name="connsiteY136" fmla="*/ 5533697 h 5641173"/>
              <a:gd name="connsiteX137" fmla="*/ 7103430 w 11243827"/>
              <a:gd name="connsiteY137" fmla="*/ 5520249 h 5641173"/>
              <a:gd name="connsiteX138" fmla="*/ 7013746 w 11243827"/>
              <a:gd name="connsiteY138" fmla="*/ 5502470 h 5641173"/>
              <a:gd name="connsiteX139" fmla="*/ 6995379 w 11243827"/>
              <a:gd name="connsiteY139" fmla="*/ 5497693 h 5641173"/>
              <a:gd name="connsiteX140" fmla="*/ 6982475 w 11243827"/>
              <a:gd name="connsiteY140" fmla="*/ 5489641 h 5641173"/>
              <a:gd name="connsiteX141" fmla="*/ 6981994 w 11243827"/>
              <a:gd name="connsiteY141" fmla="*/ 5484335 h 5641173"/>
              <a:gd name="connsiteX142" fmla="*/ 6972355 w 11243827"/>
              <a:gd name="connsiteY142" fmla="*/ 5481074 h 5641173"/>
              <a:gd name="connsiteX143" fmla="*/ 6970394 w 11243827"/>
              <a:gd name="connsiteY143" fmla="*/ 5479383 h 5641173"/>
              <a:gd name="connsiteX144" fmla="*/ 6958543 w 11243827"/>
              <a:gd name="connsiteY144" fmla="*/ 5470507 h 5641173"/>
              <a:gd name="connsiteX145" fmla="*/ 6918276 w 11243827"/>
              <a:gd name="connsiteY145" fmla="*/ 5472034 h 5641173"/>
              <a:gd name="connsiteX146" fmla="*/ 6881046 w 11243827"/>
              <a:gd name="connsiteY146" fmla="*/ 5457070 h 5641173"/>
              <a:gd name="connsiteX147" fmla="*/ 6752164 w 11243827"/>
              <a:gd name="connsiteY147" fmla="*/ 5425021 h 5641173"/>
              <a:gd name="connsiteX148" fmla="*/ 6724964 w 11243827"/>
              <a:gd name="connsiteY148" fmla="*/ 5414071 h 5641173"/>
              <a:gd name="connsiteX149" fmla="*/ 6683286 w 11243827"/>
              <a:gd name="connsiteY149" fmla="*/ 5432830 h 5641173"/>
              <a:gd name="connsiteX150" fmla="*/ 6644277 w 11243827"/>
              <a:gd name="connsiteY150" fmla="*/ 5429684 h 5641173"/>
              <a:gd name="connsiteX151" fmla="*/ 6532914 w 11243827"/>
              <a:gd name="connsiteY151" fmla="*/ 5431205 h 5641173"/>
              <a:gd name="connsiteX152" fmla="*/ 6307459 w 11243827"/>
              <a:gd name="connsiteY152" fmla="*/ 5467087 h 5641173"/>
              <a:gd name="connsiteX153" fmla="*/ 6196243 w 11243827"/>
              <a:gd name="connsiteY153" fmla="*/ 5515042 h 5641173"/>
              <a:gd name="connsiteX154" fmla="*/ 6099124 w 11243827"/>
              <a:gd name="connsiteY154" fmla="*/ 5516848 h 5641173"/>
              <a:gd name="connsiteX155" fmla="*/ 6016077 w 11243827"/>
              <a:gd name="connsiteY155" fmla="*/ 5528642 h 5641173"/>
              <a:gd name="connsiteX156" fmla="*/ 6004389 w 11243827"/>
              <a:gd name="connsiteY156" fmla="*/ 5531206 h 5641173"/>
              <a:gd name="connsiteX157" fmla="*/ 5933945 w 11243827"/>
              <a:gd name="connsiteY157" fmla="*/ 5538840 h 5641173"/>
              <a:gd name="connsiteX158" fmla="*/ 5883936 w 11243827"/>
              <a:gd name="connsiteY158" fmla="*/ 5553807 h 5641173"/>
              <a:gd name="connsiteX159" fmla="*/ 5798331 w 11243827"/>
              <a:gd name="connsiteY159" fmla="*/ 5564248 h 5641173"/>
              <a:gd name="connsiteX160" fmla="*/ 5712738 w 11243827"/>
              <a:gd name="connsiteY160" fmla="*/ 5573120 h 5641173"/>
              <a:gd name="connsiteX161" fmla="*/ 5681342 w 11243827"/>
              <a:gd name="connsiteY161" fmla="*/ 5575621 h 5641173"/>
              <a:gd name="connsiteX162" fmla="*/ 5627167 w 11243827"/>
              <a:gd name="connsiteY162" fmla="*/ 5583215 h 5641173"/>
              <a:gd name="connsiteX163" fmla="*/ 5591414 w 11243827"/>
              <a:gd name="connsiteY163" fmla="*/ 5587695 h 5641173"/>
              <a:gd name="connsiteX164" fmla="*/ 5583028 w 11243827"/>
              <a:gd name="connsiteY164" fmla="*/ 5580877 h 5641173"/>
              <a:gd name="connsiteX165" fmla="*/ 5549426 w 11243827"/>
              <a:gd name="connsiteY165" fmla="*/ 5582858 h 5641173"/>
              <a:gd name="connsiteX166" fmla="*/ 5519999 w 11243827"/>
              <a:gd name="connsiteY166" fmla="*/ 5592246 h 5641173"/>
              <a:gd name="connsiteX167" fmla="*/ 5480028 w 11243827"/>
              <a:gd name="connsiteY167" fmla="*/ 5597282 h 5641173"/>
              <a:gd name="connsiteX168" fmla="*/ 5456175 w 11243827"/>
              <a:gd name="connsiteY168" fmla="*/ 5600371 h 5641173"/>
              <a:gd name="connsiteX169" fmla="*/ 5388463 w 11243827"/>
              <a:gd name="connsiteY169" fmla="*/ 5602638 h 5641173"/>
              <a:gd name="connsiteX170" fmla="*/ 5265898 w 11243827"/>
              <a:gd name="connsiteY170" fmla="*/ 5591830 h 5641173"/>
              <a:gd name="connsiteX171" fmla="*/ 5231231 w 11243827"/>
              <a:gd name="connsiteY171" fmla="*/ 5592790 h 5641173"/>
              <a:gd name="connsiteX172" fmla="*/ 5226996 w 11243827"/>
              <a:gd name="connsiteY172" fmla="*/ 5595040 h 5641173"/>
              <a:gd name="connsiteX173" fmla="*/ 5175988 w 11243827"/>
              <a:gd name="connsiteY173" fmla="*/ 5588131 h 5641173"/>
              <a:gd name="connsiteX174" fmla="*/ 5107470 w 11243827"/>
              <a:gd name="connsiteY174" fmla="*/ 5594771 h 5641173"/>
              <a:gd name="connsiteX175" fmla="*/ 5027868 w 11243827"/>
              <a:gd name="connsiteY175" fmla="*/ 5605624 h 5641173"/>
              <a:gd name="connsiteX176" fmla="*/ 5007324 w 11243827"/>
              <a:gd name="connsiteY176" fmla="*/ 5609209 h 5641173"/>
              <a:gd name="connsiteX177" fmla="*/ 4952559 w 11243827"/>
              <a:gd name="connsiteY177" fmla="*/ 5611402 h 5641173"/>
              <a:gd name="connsiteX178" fmla="*/ 4826081 w 11243827"/>
              <a:gd name="connsiteY178" fmla="*/ 5616191 h 5641173"/>
              <a:gd name="connsiteX179" fmla="*/ 4823501 w 11243827"/>
              <a:gd name="connsiteY179" fmla="*/ 5619174 h 5641173"/>
              <a:gd name="connsiteX180" fmla="*/ 4813093 w 11243827"/>
              <a:gd name="connsiteY180" fmla="*/ 5620026 h 5641173"/>
              <a:gd name="connsiteX181" fmla="*/ 4810563 w 11243827"/>
              <a:gd name="connsiteY181" fmla="*/ 5620787 h 5641173"/>
              <a:gd name="connsiteX182" fmla="*/ 4795818 w 11243827"/>
              <a:gd name="connsiteY182" fmla="*/ 5624618 h 5641173"/>
              <a:gd name="connsiteX183" fmla="*/ 4758404 w 11243827"/>
              <a:gd name="connsiteY183" fmla="*/ 5619510 h 5641173"/>
              <a:gd name="connsiteX184" fmla="*/ 4717254 w 11243827"/>
              <a:gd name="connsiteY184" fmla="*/ 5624155 h 5641173"/>
              <a:gd name="connsiteX185" fmla="*/ 4591958 w 11243827"/>
              <a:gd name="connsiteY185" fmla="*/ 5624710 h 5641173"/>
              <a:gd name="connsiteX186" fmla="*/ 4476215 w 11243827"/>
              <a:gd name="connsiteY186" fmla="*/ 5628210 h 5641173"/>
              <a:gd name="connsiteX187" fmla="*/ 4425193 w 11243827"/>
              <a:gd name="connsiteY187" fmla="*/ 5627414 h 5641173"/>
              <a:gd name="connsiteX188" fmla="*/ 4383866 w 11243827"/>
              <a:gd name="connsiteY188" fmla="*/ 5626546 h 5641173"/>
              <a:gd name="connsiteX189" fmla="*/ 4385596 w 11243827"/>
              <a:gd name="connsiteY189" fmla="*/ 5634646 h 5641173"/>
              <a:gd name="connsiteX190" fmla="*/ 4360864 w 11243827"/>
              <a:gd name="connsiteY190" fmla="*/ 5641173 h 5641173"/>
              <a:gd name="connsiteX191" fmla="*/ 4328321 w 11243827"/>
              <a:gd name="connsiteY191" fmla="*/ 5626332 h 5641173"/>
              <a:gd name="connsiteX192" fmla="*/ 4309842 w 11243827"/>
              <a:gd name="connsiteY192" fmla="*/ 5626471 h 5641173"/>
              <a:gd name="connsiteX193" fmla="*/ 4277424 w 11243827"/>
              <a:gd name="connsiteY193" fmla="*/ 5631598 h 5641173"/>
              <a:gd name="connsiteX194" fmla="*/ 4266627 w 11243827"/>
              <a:gd name="connsiteY194" fmla="*/ 5633969 h 5641173"/>
              <a:gd name="connsiteX195" fmla="*/ 4185525 w 11243827"/>
              <a:gd name="connsiteY195" fmla="*/ 5617508 h 5641173"/>
              <a:gd name="connsiteX196" fmla="*/ 4177617 w 11243827"/>
              <a:gd name="connsiteY196" fmla="*/ 5610903 h 5641173"/>
              <a:gd name="connsiteX197" fmla="*/ 4136948 w 11243827"/>
              <a:gd name="connsiteY197" fmla="*/ 5608031 h 5641173"/>
              <a:gd name="connsiteX198" fmla="*/ 4132323 w 11243827"/>
              <a:gd name="connsiteY198" fmla="*/ 5609784 h 5641173"/>
              <a:gd name="connsiteX199" fmla="*/ 4098620 w 11243827"/>
              <a:gd name="connsiteY199" fmla="*/ 5599672 h 5641173"/>
              <a:gd name="connsiteX200" fmla="*/ 3963475 w 11243827"/>
              <a:gd name="connsiteY200" fmla="*/ 5581841 h 5641173"/>
              <a:gd name="connsiteX201" fmla="*/ 3703613 w 11243827"/>
              <a:gd name="connsiteY201" fmla="*/ 5572482 h 5641173"/>
              <a:gd name="connsiteX202" fmla="*/ 3432987 w 11243827"/>
              <a:gd name="connsiteY202" fmla="*/ 5545768 h 5641173"/>
              <a:gd name="connsiteX203" fmla="*/ 3176381 w 11243827"/>
              <a:gd name="connsiteY203" fmla="*/ 5556110 h 5641173"/>
              <a:gd name="connsiteX204" fmla="*/ 2710156 w 11243827"/>
              <a:gd name="connsiteY204" fmla="*/ 5527517 h 5641173"/>
              <a:gd name="connsiteX205" fmla="*/ 2550206 w 11243827"/>
              <a:gd name="connsiteY205" fmla="*/ 5524958 h 5641173"/>
              <a:gd name="connsiteX206" fmla="*/ 2443041 w 11243827"/>
              <a:gd name="connsiteY206" fmla="*/ 5523990 h 5641173"/>
              <a:gd name="connsiteX207" fmla="*/ 2435613 w 11243827"/>
              <a:gd name="connsiteY207" fmla="*/ 5526704 h 5641173"/>
              <a:gd name="connsiteX208" fmla="*/ 2405682 w 11243827"/>
              <a:gd name="connsiteY208" fmla="*/ 5528307 h 5641173"/>
              <a:gd name="connsiteX209" fmla="*/ 2397487 w 11243827"/>
              <a:gd name="connsiteY209" fmla="*/ 5540337 h 5641173"/>
              <a:gd name="connsiteX210" fmla="*/ 2297454 w 11243827"/>
              <a:gd name="connsiteY210" fmla="*/ 5550765 h 5641173"/>
              <a:gd name="connsiteX211" fmla="*/ 2056700 w 11243827"/>
              <a:gd name="connsiteY211" fmla="*/ 5555489 h 5641173"/>
              <a:gd name="connsiteX212" fmla="*/ 1878530 w 11243827"/>
              <a:gd name="connsiteY212" fmla="*/ 5535330 h 5641173"/>
              <a:gd name="connsiteX213" fmla="*/ 1859292 w 11243827"/>
              <a:gd name="connsiteY213" fmla="*/ 5535461 h 5641173"/>
              <a:gd name="connsiteX214" fmla="*/ 1835626 w 11243827"/>
              <a:gd name="connsiteY214" fmla="*/ 5533793 h 5641173"/>
              <a:gd name="connsiteX215" fmla="*/ 1798939 w 11243827"/>
              <a:gd name="connsiteY215" fmla="*/ 5540285 h 5641173"/>
              <a:gd name="connsiteX216" fmla="*/ 1779046 w 11243827"/>
              <a:gd name="connsiteY216" fmla="*/ 5549949 h 5641173"/>
              <a:gd name="connsiteX217" fmla="*/ 1772421 w 11243827"/>
              <a:gd name="connsiteY217" fmla="*/ 5549018 h 5641173"/>
              <a:gd name="connsiteX218" fmla="*/ 1772052 w 11243827"/>
              <a:gd name="connsiteY218" fmla="*/ 5545689 h 5641173"/>
              <a:gd name="connsiteX219" fmla="*/ 1711543 w 11243827"/>
              <a:gd name="connsiteY219" fmla="*/ 5534558 h 5641173"/>
              <a:gd name="connsiteX220" fmla="*/ 1631462 w 11243827"/>
              <a:gd name="connsiteY220" fmla="*/ 5491807 h 5641173"/>
              <a:gd name="connsiteX221" fmla="*/ 1538763 w 11243827"/>
              <a:gd name="connsiteY221" fmla="*/ 5482781 h 5641173"/>
              <a:gd name="connsiteX222" fmla="*/ 1501533 w 11243827"/>
              <a:gd name="connsiteY222" fmla="*/ 5467817 h 5641173"/>
              <a:gd name="connsiteX223" fmla="*/ 1461266 w 11243827"/>
              <a:gd name="connsiteY223" fmla="*/ 5469343 h 5641173"/>
              <a:gd name="connsiteX224" fmla="*/ 1449415 w 11243827"/>
              <a:gd name="connsiteY224" fmla="*/ 5460467 h 5641173"/>
              <a:gd name="connsiteX225" fmla="*/ 1447454 w 11243827"/>
              <a:gd name="connsiteY225" fmla="*/ 5458776 h 5641173"/>
              <a:gd name="connsiteX226" fmla="*/ 1437814 w 11243827"/>
              <a:gd name="connsiteY226" fmla="*/ 5455515 h 5641173"/>
              <a:gd name="connsiteX227" fmla="*/ 1437334 w 11243827"/>
              <a:gd name="connsiteY227" fmla="*/ 5450209 h 5641173"/>
              <a:gd name="connsiteX228" fmla="*/ 1424429 w 11243827"/>
              <a:gd name="connsiteY228" fmla="*/ 5442157 h 5641173"/>
              <a:gd name="connsiteX229" fmla="*/ 1406063 w 11243827"/>
              <a:gd name="connsiteY229" fmla="*/ 5437380 h 5641173"/>
              <a:gd name="connsiteX230" fmla="*/ 1316379 w 11243827"/>
              <a:gd name="connsiteY230" fmla="*/ 5419601 h 5641173"/>
              <a:gd name="connsiteX231" fmla="*/ 1264090 w 11243827"/>
              <a:gd name="connsiteY231" fmla="*/ 5406153 h 5641173"/>
              <a:gd name="connsiteX232" fmla="*/ 1246374 w 11243827"/>
              <a:gd name="connsiteY232" fmla="*/ 5396631 h 5641173"/>
              <a:gd name="connsiteX233" fmla="*/ 1220190 w 11243827"/>
              <a:gd name="connsiteY233" fmla="*/ 5386301 h 5641173"/>
              <a:gd name="connsiteX234" fmla="*/ 1175643 w 11243827"/>
              <a:gd name="connsiteY234" fmla="*/ 5364651 h 5641173"/>
              <a:gd name="connsiteX235" fmla="*/ 1150342 w 11243827"/>
              <a:gd name="connsiteY235" fmla="*/ 5358447 h 5641173"/>
              <a:gd name="connsiteX236" fmla="*/ 1112024 w 11243827"/>
              <a:gd name="connsiteY236" fmla="*/ 5345786 h 5641173"/>
              <a:gd name="connsiteX237" fmla="*/ 1100870 w 11243827"/>
              <a:gd name="connsiteY237" fmla="*/ 5343651 h 5641173"/>
              <a:gd name="connsiteX238" fmla="*/ 1096383 w 11243827"/>
              <a:gd name="connsiteY238" fmla="*/ 5343015 h 5641173"/>
              <a:gd name="connsiteX239" fmla="*/ 1058039 w 11243827"/>
              <a:gd name="connsiteY239" fmla="*/ 5343504 h 5641173"/>
              <a:gd name="connsiteX240" fmla="*/ 1055426 w 11243827"/>
              <a:gd name="connsiteY240" fmla="*/ 5339088 h 5641173"/>
              <a:gd name="connsiteX241" fmla="*/ 1044738 w 11243827"/>
              <a:gd name="connsiteY241" fmla="*/ 5333063 h 5641173"/>
              <a:gd name="connsiteX242" fmla="*/ 1033909 w 11243827"/>
              <a:gd name="connsiteY242" fmla="*/ 5335680 h 5641173"/>
              <a:gd name="connsiteX243" fmla="*/ 1012649 w 11243827"/>
              <a:gd name="connsiteY243" fmla="*/ 5334541 h 5641173"/>
              <a:gd name="connsiteX244" fmla="*/ 1007115 w 11243827"/>
              <a:gd name="connsiteY244" fmla="*/ 5332775 h 5641173"/>
              <a:gd name="connsiteX245" fmla="*/ 987447 w 11243827"/>
              <a:gd name="connsiteY245" fmla="*/ 5346462 h 5641173"/>
              <a:gd name="connsiteX246" fmla="*/ 953418 w 11243827"/>
              <a:gd name="connsiteY246" fmla="*/ 5333901 h 5641173"/>
              <a:gd name="connsiteX247" fmla="*/ 916854 w 11243827"/>
              <a:gd name="connsiteY247" fmla="*/ 5329435 h 5641173"/>
              <a:gd name="connsiteX248" fmla="*/ 905651 w 11243827"/>
              <a:gd name="connsiteY248" fmla="*/ 5332114 h 5641173"/>
              <a:gd name="connsiteX249" fmla="*/ 838405 w 11243827"/>
              <a:gd name="connsiteY249" fmla="*/ 5339470 h 5641173"/>
              <a:gd name="connsiteX250" fmla="*/ 817627 w 11243827"/>
              <a:gd name="connsiteY250" fmla="*/ 5330580 h 5641173"/>
              <a:gd name="connsiteX251" fmla="*/ 801817 w 11243827"/>
              <a:gd name="connsiteY251" fmla="*/ 5325937 h 5641173"/>
              <a:gd name="connsiteX252" fmla="*/ 798857 w 11243827"/>
              <a:gd name="connsiteY252" fmla="*/ 5320979 h 5641173"/>
              <a:gd name="connsiteX253" fmla="*/ 788354 w 11243827"/>
              <a:gd name="connsiteY253" fmla="*/ 5320143 h 5641173"/>
              <a:gd name="connsiteX254" fmla="*/ 785726 w 11243827"/>
              <a:gd name="connsiteY254" fmla="*/ 5318989 h 5641173"/>
              <a:gd name="connsiteX255" fmla="*/ 770507 w 11243827"/>
              <a:gd name="connsiteY255" fmla="*/ 5313309 h 5641173"/>
              <a:gd name="connsiteX256" fmla="*/ 733810 w 11243827"/>
              <a:gd name="connsiteY256" fmla="*/ 5324286 h 5641173"/>
              <a:gd name="connsiteX257" fmla="*/ 692117 w 11243827"/>
              <a:gd name="connsiteY257" fmla="*/ 5318786 h 5641173"/>
              <a:gd name="connsiteX258" fmla="*/ 574943 w 11243827"/>
              <a:gd name="connsiteY258" fmla="*/ 5327578 h 5641173"/>
              <a:gd name="connsiteX259" fmla="*/ 441302 w 11243827"/>
              <a:gd name="connsiteY259" fmla="*/ 5307062 h 5641173"/>
              <a:gd name="connsiteX260" fmla="*/ 336819 w 11243827"/>
              <a:gd name="connsiteY260" fmla="*/ 5336690 h 5641173"/>
              <a:gd name="connsiteX261" fmla="*/ 270932 w 11243827"/>
              <a:gd name="connsiteY261" fmla="*/ 5345451 h 5641173"/>
              <a:gd name="connsiteX262" fmla="*/ 194189 w 11243827"/>
              <a:gd name="connsiteY262" fmla="*/ 5343588 h 5641173"/>
              <a:gd name="connsiteX263" fmla="*/ 192552 w 11243827"/>
              <a:gd name="connsiteY263" fmla="*/ 5342845 h 5641173"/>
              <a:gd name="connsiteX264" fmla="*/ 178320 w 11243827"/>
              <a:gd name="connsiteY264" fmla="*/ 5343766 h 5641173"/>
              <a:gd name="connsiteX265" fmla="*/ 175596 w 11243827"/>
              <a:gd name="connsiteY265" fmla="*/ 5346411 h 5641173"/>
              <a:gd name="connsiteX266" fmla="*/ 147287 w 11243827"/>
              <a:gd name="connsiteY266" fmla="*/ 5352625 h 5641173"/>
              <a:gd name="connsiteX267" fmla="*/ 114847 w 11243827"/>
              <a:gd name="connsiteY267" fmla="*/ 5355844 h 5641173"/>
              <a:gd name="connsiteX268" fmla="*/ 114306 w 11243827"/>
              <a:gd name="connsiteY268" fmla="*/ 5354983 h 5641173"/>
              <a:gd name="connsiteX269" fmla="*/ 89264 w 11243827"/>
              <a:gd name="connsiteY269" fmla="*/ 5348886 h 5641173"/>
              <a:gd name="connsiteX270" fmla="*/ 49794 w 11243827"/>
              <a:gd name="connsiteY270" fmla="*/ 5329950 h 5641173"/>
              <a:gd name="connsiteX271" fmla="*/ 19924 w 11243827"/>
              <a:gd name="connsiteY271" fmla="*/ 5334282 h 5641173"/>
              <a:gd name="connsiteX272" fmla="*/ 13819 w 11243827"/>
              <a:gd name="connsiteY272" fmla="*/ 5334653 h 5641173"/>
              <a:gd name="connsiteX273" fmla="*/ 13657 w 11243827"/>
              <a:gd name="connsiteY273" fmla="*/ 5334455 h 5641173"/>
              <a:gd name="connsiteX274" fmla="*/ 7139 w 11243827"/>
              <a:gd name="connsiteY274" fmla="*/ 5334438 h 5641173"/>
              <a:gd name="connsiteX275" fmla="*/ 2684 w 11243827"/>
              <a:gd name="connsiteY275" fmla="*/ 5335333 h 5641173"/>
              <a:gd name="connsiteX276" fmla="*/ 0 w 11243827"/>
              <a:gd name="connsiteY276" fmla="*/ 5335496 h 5641173"/>
              <a:gd name="connsiteX277" fmla="*/ 0 w 11243827"/>
              <a:gd name="connsiteY277" fmla="*/ 10592 h 5641173"/>
              <a:gd name="connsiteX278" fmla="*/ 11243827 w 11243827"/>
              <a:gd name="connsiteY278" fmla="*/ 0 h 5641173"/>
              <a:gd name="connsiteX0" fmla="*/ 11243827 w 11243827"/>
              <a:gd name="connsiteY0" fmla="*/ 0 h 5641173"/>
              <a:gd name="connsiteX1" fmla="*/ 11243827 w 11243827"/>
              <a:gd name="connsiteY1" fmla="*/ 5209610 h 5641173"/>
              <a:gd name="connsiteX2" fmla="*/ 11240675 w 11243827"/>
              <a:gd name="connsiteY2" fmla="*/ 5210442 h 5641173"/>
              <a:gd name="connsiteX3" fmla="*/ 11179959 w 11243827"/>
              <a:gd name="connsiteY3" fmla="*/ 5221199 h 5641173"/>
              <a:gd name="connsiteX4" fmla="*/ 11105493 w 11243827"/>
              <a:gd name="connsiteY4" fmla="*/ 5259905 h 5641173"/>
              <a:gd name="connsiteX5" fmla="*/ 11078640 w 11243827"/>
              <a:gd name="connsiteY5" fmla="*/ 5263531 h 5641173"/>
              <a:gd name="connsiteX6" fmla="*/ 11079616 w 11243827"/>
              <a:gd name="connsiteY6" fmla="*/ 5270380 h 5641173"/>
              <a:gd name="connsiteX7" fmla="*/ 11069641 w 11243827"/>
              <a:gd name="connsiteY7" fmla="*/ 5270884 h 5641173"/>
              <a:gd name="connsiteX8" fmla="*/ 11047377 w 11243827"/>
              <a:gd name="connsiteY8" fmla="*/ 5271051 h 5641173"/>
              <a:gd name="connsiteX9" fmla="*/ 10980705 w 11243827"/>
              <a:gd name="connsiteY9" fmla="*/ 5272951 h 5641173"/>
              <a:gd name="connsiteX10" fmla="*/ 10962514 w 11243827"/>
              <a:gd name="connsiteY10" fmla="*/ 5286084 h 5641173"/>
              <a:gd name="connsiteX11" fmla="*/ 10945307 w 11243827"/>
              <a:gd name="connsiteY11" fmla="*/ 5286290 h 5641173"/>
              <a:gd name="connsiteX12" fmla="*/ 10845516 w 11243827"/>
              <a:gd name="connsiteY12" fmla="*/ 5303894 h 5641173"/>
              <a:gd name="connsiteX13" fmla="*/ 10831795 w 11243827"/>
              <a:gd name="connsiteY13" fmla="*/ 5305210 h 5641173"/>
              <a:gd name="connsiteX14" fmla="*/ 10824365 w 11243827"/>
              <a:gd name="connsiteY14" fmla="*/ 5311111 h 5641173"/>
              <a:gd name="connsiteX15" fmla="*/ 10797756 w 11243827"/>
              <a:gd name="connsiteY15" fmla="*/ 5312285 h 5641173"/>
              <a:gd name="connsiteX16" fmla="*/ 10796525 w 11243827"/>
              <a:gd name="connsiteY16" fmla="*/ 5315645 h 5641173"/>
              <a:gd name="connsiteX17" fmla="*/ 10709063 w 11243827"/>
              <a:gd name="connsiteY17" fmla="*/ 5344492 h 5641173"/>
              <a:gd name="connsiteX18" fmla="*/ 10694078 w 11243827"/>
              <a:gd name="connsiteY18" fmla="*/ 5349258 h 5641173"/>
              <a:gd name="connsiteX19" fmla="*/ 10681131 w 11243827"/>
              <a:gd name="connsiteY19" fmla="*/ 5347812 h 5641173"/>
              <a:gd name="connsiteX20" fmla="*/ 10609448 w 11243827"/>
              <a:gd name="connsiteY20" fmla="*/ 5351931 h 5641173"/>
              <a:gd name="connsiteX21" fmla="*/ 10592397 w 11243827"/>
              <a:gd name="connsiteY21" fmla="*/ 5349402 h 5641173"/>
              <a:gd name="connsiteX22" fmla="*/ 10585227 w 11243827"/>
              <a:gd name="connsiteY22" fmla="*/ 5344063 h 5641173"/>
              <a:gd name="connsiteX23" fmla="*/ 10557472 w 11243827"/>
              <a:gd name="connsiteY23" fmla="*/ 5354151 h 5641173"/>
              <a:gd name="connsiteX24" fmla="*/ 10514646 w 11243827"/>
              <a:gd name="connsiteY24" fmla="*/ 5361064 h 5641173"/>
              <a:gd name="connsiteX25" fmla="*/ 10494292 w 11243827"/>
              <a:gd name="connsiteY25" fmla="*/ 5366054 h 5641173"/>
              <a:gd name="connsiteX26" fmla="*/ 10477869 w 11243827"/>
              <a:gd name="connsiteY26" fmla="*/ 5363025 h 5641173"/>
              <a:gd name="connsiteX27" fmla="*/ 10384411 w 11243827"/>
              <a:gd name="connsiteY27" fmla="*/ 5362257 h 5641173"/>
              <a:gd name="connsiteX28" fmla="*/ 10362921 w 11243827"/>
              <a:gd name="connsiteY28" fmla="*/ 5357444 h 5641173"/>
              <a:gd name="connsiteX29" fmla="*/ 10352736 w 11243827"/>
              <a:gd name="connsiteY29" fmla="*/ 5347851 h 5641173"/>
              <a:gd name="connsiteX30" fmla="*/ 10344754 w 11243827"/>
              <a:gd name="connsiteY30" fmla="*/ 5351272 h 5641173"/>
              <a:gd name="connsiteX31" fmla="*/ 10288226 w 11243827"/>
              <a:gd name="connsiteY31" fmla="*/ 5351613 h 5641173"/>
              <a:gd name="connsiteX32" fmla="*/ 10251350 w 11243827"/>
              <a:gd name="connsiteY32" fmla="*/ 5352711 h 5641173"/>
              <a:gd name="connsiteX33" fmla="*/ 10249108 w 11243827"/>
              <a:gd name="connsiteY33" fmla="*/ 5365881 h 5641173"/>
              <a:gd name="connsiteX34" fmla="*/ 10216272 w 11243827"/>
              <a:gd name="connsiteY34" fmla="*/ 5370573 h 5641173"/>
              <a:gd name="connsiteX35" fmla="*/ 10181278 w 11243827"/>
              <a:gd name="connsiteY35" fmla="*/ 5362119 h 5641173"/>
              <a:gd name="connsiteX36" fmla="*/ 10140033 w 11243827"/>
              <a:gd name="connsiteY36" fmla="*/ 5363304 h 5641173"/>
              <a:gd name="connsiteX37" fmla="*/ 10115353 w 11243827"/>
              <a:gd name="connsiteY37" fmla="*/ 5363869 h 5641173"/>
              <a:gd name="connsiteX38" fmla="*/ 10050578 w 11243827"/>
              <a:gd name="connsiteY38" fmla="*/ 5376153 h 5641173"/>
              <a:gd name="connsiteX39" fmla="*/ 9945478 w 11243827"/>
              <a:gd name="connsiteY39" fmla="*/ 5422859 h 5641173"/>
              <a:gd name="connsiteX40" fmla="*/ 9912481 w 11243827"/>
              <a:gd name="connsiteY40" fmla="*/ 5429477 h 5641173"/>
              <a:gd name="connsiteX41" fmla="*/ 9906713 w 11243827"/>
              <a:gd name="connsiteY41" fmla="*/ 5426784 h 5641173"/>
              <a:gd name="connsiteX42" fmla="*/ 9742436 w 11243827"/>
              <a:gd name="connsiteY42" fmla="*/ 5454834 h 5641173"/>
              <a:gd name="connsiteX43" fmla="*/ 9713044 w 11243827"/>
              <a:gd name="connsiteY43" fmla="*/ 5456476 h 5641173"/>
              <a:gd name="connsiteX44" fmla="*/ 9691033 w 11243827"/>
              <a:gd name="connsiteY44" fmla="*/ 5455451 h 5641173"/>
              <a:gd name="connsiteX45" fmla="*/ 9638355 w 11243827"/>
              <a:gd name="connsiteY45" fmla="*/ 5464794 h 5641173"/>
              <a:gd name="connsiteX46" fmla="*/ 9552434 w 11243827"/>
              <a:gd name="connsiteY46" fmla="*/ 5485280 h 5641173"/>
              <a:gd name="connsiteX47" fmla="*/ 9533883 w 11243827"/>
              <a:gd name="connsiteY47" fmla="*/ 5488516 h 5641173"/>
              <a:gd name="connsiteX48" fmla="*/ 9516916 w 11243827"/>
              <a:gd name="connsiteY48" fmla="*/ 5486828 h 5641173"/>
              <a:gd name="connsiteX49" fmla="*/ 9512093 w 11243827"/>
              <a:gd name="connsiteY49" fmla="*/ 5482541 h 5641173"/>
              <a:gd name="connsiteX50" fmla="*/ 9501725 w 11243827"/>
              <a:gd name="connsiteY50" fmla="*/ 5483603 h 5641173"/>
              <a:gd name="connsiteX51" fmla="*/ 9498754 w 11243827"/>
              <a:gd name="connsiteY51" fmla="*/ 5482951 h 5641173"/>
              <a:gd name="connsiteX52" fmla="*/ 9481932 w 11243827"/>
              <a:gd name="connsiteY52" fmla="*/ 5480151 h 5641173"/>
              <a:gd name="connsiteX53" fmla="*/ 9451321 w 11243827"/>
              <a:gd name="connsiteY53" fmla="*/ 5497375 h 5641173"/>
              <a:gd name="connsiteX54" fmla="*/ 9409298 w 11243827"/>
              <a:gd name="connsiteY54" fmla="*/ 5499478 h 5641173"/>
              <a:gd name="connsiteX55" fmla="*/ 9303056 w 11243827"/>
              <a:gd name="connsiteY55" fmla="*/ 5519093 h 5641173"/>
              <a:gd name="connsiteX56" fmla="*/ 9229078 w 11243827"/>
              <a:gd name="connsiteY56" fmla="*/ 5524154 h 5641173"/>
              <a:gd name="connsiteX57" fmla="*/ 9165105 w 11243827"/>
              <a:gd name="connsiteY57" fmla="*/ 5532892 h 5641173"/>
              <a:gd name="connsiteX58" fmla="*/ 9077301 w 11243827"/>
              <a:gd name="connsiteY58" fmla="*/ 5580356 h 5641173"/>
              <a:gd name="connsiteX59" fmla="*/ 8960065 w 11243827"/>
              <a:gd name="connsiteY59" fmla="*/ 5597982 h 5641173"/>
              <a:gd name="connsiteX60" fmla="*/ 8953536 w 11243827"/>
              <a:gd name="connsiteY60" fmla="*/ 5606638 h 5641173"/>
              <a:gd name="connsiteX61" fmla="*/ 8943907 w 11243827"/>
              <a:gd name="connsiteY61" fmla="*/ 5612541 h 5641173"/>
              <a:gd name="connsiteX62" fmla="*/ 8942046 w 11243827"/>
              <a:gd name="connsiteY62" fmla="*/ 5612112 h 5641173"/>
              <a:gd name="connsiteX63" fmla="*/ 8928824 w 11243827"/>
              <a:gd name="connsiteY63" fmla="*/ 5615549 h 5641173"/>
              <a:gd name="connsiteX64" fmla="*/ 8927294 w 11243827"/>
              <a:gd name="connsiteY64" fmla="*/ 5618607 h 5641173"/>
              <a:gd name="connsiteX65" fmla="*/ 8918651 w 11243827"/>
              <a:gd name="connsiteY65" fmla="*/ 5621688 h 5641173"/>
              <a:gd name="connsiteX66" fmla="*/ 8902772 w 11243827"/>
              <a:gd name="connsiteY66" fmla="*/ 5629703 h 5641173"/>
              <a:gd name="connsiteX67" fmla="*/ 8898724 w 11243827"/>
              <a:gd name="connsiteY67" fmla="*/ 5629379 h 5641173"/>
              <a:gd name="connsiteX68" fmla="*/ 8873099 w 11243827"/>
              <a:gd name="connsiteY68" fmla="*/ 5638628 h 5641173"/>
              <a:gd name="connsiteX69" fmla="*/ 8872234 w 11243827"/>
              <a:gd name="connsiteY69" fmla="*/ 5637889 h 5641173"/>
              <a:gd name="connsiteX70" fmla="*/ 8862777 w 11243827"/>
              <a:gd name="connsiteY70" fmla="*/ 5636711 h 5641173"/>
              <a:gd name="connsiteX71" fmla="*/ 8845869 w 11243827"/>
              <a:gd name="connsiteY71" fmla="*/ 5636436 h 5641173"/>
              <a:gd name="connsiteX72" fmla="*/ 8800548 w 11243827"/>
              <a:gd name="connsiteY72" fmla="*/ 5625084 h 5641173"/>
              <a:gd name="connsiteX73" fmla="*/ 8773774 w 11243827"/>
              <a:gd name="connsiteY73" fmla="*/ 5634630 h 5641173"/>
              <a:gd name="connsiteX74" fmla="*/ 8698255 w 11243827"/>
              <a:gd name="connsiteY74" fmla="*/ 5636083 h 5641173"/>
              <a:gd name="connsiteX75" fmla="*/ 8619167 w 11243827"/>
              <a:gd name="connsiteY75" fmla="*/ 5619130 h 5641173"/>
              <a:gd name="connsiteX76" fmla="*/ 8539822 w 11243827"/>
              <a:gd name="connsiteY76" fmla="*/ 5616905 h 5641173"/>
              <a:gd name="connsiteX77" fmla="*/ 8511094 w 11243827"/>
              <a:gd name="connsiteY77" fmla="*/ 5617360 h 5641173"/>
              <a:gd name="connsiteX78" fmla="*/ 8459886 w 11243827"/>
              <a:gd name="connsiteY78" fmla="*/ 5612612 h 5641173"/>
              <a:gd name="connsiteX79" fmla="*/ 8436432 w 11243827"/>
              <a:gd name="connsiteY79" fmla="*/ 5606990 h 5641173"/>
              <a:gd name="connsiteX80" fmla="*/ 8435403 w 11243827"/>
              <a:gd name="connsiteY80" fmla="*/ 5607336 h 5641173"/>
              <a:gd name="connsiteX81" fmla="*/ 8433307 w 11243827"/>
              <a:gd name="connsiteY81" fmla="*/ 5604917 h 5641173"/>
              <a:gd name="connsiteX82" fmla="*/ 8428968 w 11243827"/>
              <a:gd name="connsiteY82" fmla="*/ 5603796 h 5641173"/>
              <a:gd name="connsiteX83" fmla="*/ 8417124 w 11243827"/>
              <a:gd name="connsiteY83" fmla="*/ 5604518 h 5641173"/>
              <a:gd name="connsiteX84" fmla="*/ 8412669 w 11243827"/>
              <a:gd name="connsiteY84" fmla="*/ 5605413 h 5641173"/>
              <a:gd name="connsiteX85" fmla="*/ 8406152 w 11243827"/>
              <a:gd name="connsiteY85" fmla="*/ 5605396 h 5641173"/>
              <a:gd name="connsiteX86" fmla="*/ 8405989 w 11243827"/>
              <a:gd name="connsiteY86" fmla="*/ 5605197 h 5641173"/>
              <a:gd name="connsiteX87" fmla="*/ 8399884 w 11243827"/>
              <a:gd name="connsiteY87" fmla="*/ 5605568 h 5641173"/>
              <a:gd name="connsiteX88" fmla="*/ 8370014 w 11243827"/>
              <a:gd name="connsiteY88" fmla="*/ 5609900 h 5641173"/>
              <a:gd name="connsiteX89" fmla="*/ 8330544 w 11243827"/>
              <a:gd name="connsiteY89" fmla="*/ 5590964 h 5641173"/>
              <a:gd name="connsiteX90" fmla="*/ 8314221 w 11243827"/>
              <a:gd name="connsiteY90" fmla="*/ 5587682 h 5641173"/>
              <a:gd name="connsiteX91" fmla="*/ 8305502 w 11243827"/>
              <a:gd name="connsiteY91" fmla="*/ 5584868 h 5641173"/>
              <a:gd name="connsiteX92" fmla="*/ 8304962 w 11243827"/>
              <a:gd name="connsiteY92" fmla="*/ 5584007 h 5641173"/>
              <a:gd name="connsiteX93" fmla="*/ 8276324 w 11243827"/>
              <a:gd name="connsiteY93" fmla="*/ 5588260 h 5641173"/>
              <a:gd name="connsiteX94" fmla="*/ 8272522 w 11243827"/>
              <a:gd name="connsiteY94" fmla="*/ 5587226 h 5641173"/>
              <a:gd name="connsiteX95" fmla="*/ 8253857 w 11243827"/>
              <a:gd name="connsiteY95" fmla="*/ 5592043 h 5641173"/>
              <a:gd name="connsiteX96" fmla="*/ 8244212 w 11243827"/>
              <a:gd name="connsiteY96" fmla="*/ 5593439 h 5641173"/>
              <a:gd name="connsiteX97" fmla="*/ 8241488 w 11243827"/>
              <a:gd name="connsiteY97" fmla="*/ 5596085 h 5641173"/>
              <a:gd name="connsiteX98" fmla="*/ 8227256 w 11243827"/>
              <a:gd name="connsiteY98" fmla="*/ 5597005 h 5641173"/>
              <a:gd name="connsiteX99" fmla="*/ 8225619 w 11243827"/>
              <a:gd name="connsiteY99" fmla="*/ 5596262 h 5641173"/>
              <a:gd name="connsiteX100" fmla="*/ 8213882 w 11243827"/>
              <a:gd name="connsiteY100" fmla="*/ 5600179 h 5641173"/>
              <a:gd name="connsiteX101" fmla="*/ 8204045 w 11243827"/>
              <a:gd name="connsiteY101" fmla="*/ 5607275 h 5641173"/>
              <a:gd name="connsiteX102" fmla="*/ 8082989 w 11243827"/>
              <a:gd name="connsiteY102" fmla="*/ 5603160 h 5641173"/>
              <a:gd name="connsiteX103" fmla="*/ 7976942 w 11243827"/>
              <a:gd name="connsiteY103" fmla="*/ 5598455 h 5641173"/>
              <a:gd name="connsiteX104" fmla="*/ 7950121 w 11243827"/>
              <a:gd name="connsiteY104" fmla="*/ 5590893 h 5641173"/>
              <a:gd name="connsiteX105" fmla="*/ 7727691 w 11243827"/>
              <a:gd name="connsiteY105" fmla="*/ 5621064 h 5641173"/>
              <a:gd name="connsiteX106" fmla="*/ 7685998 w 11243827"/>
              <a:gd name="connsiteY106" fmla="*/ 5615564 h 5641173"/>
              <a:gd name="connsiteX107" fmla="*/ 7649302 w 11243827"/>
              <a:gd name="connsiteY107" fmla="*/ 5626541 h 5641173"/>
              <a:gd name="connsiteX108" fmla="*/ 7634083 w 11243827"/>
              <a:gd name="connsiteY108" fmla="*/ 5620862 h 5641173"/>
              <a:gd name="connsiteX109" fmla="*/ 7631455 w 11243827"/>
              <a:gd name="connsiteY109" fmla="*/ 5619708 h 5641173"/>
              <a:gd name="connsiteX110" fmla="*/ 7620952 w 11243827"/>
              <a:gd name="connsiteY110" fmla="*/ 5618872 h 5641173"/>
              <a:gd name="connsiteX111" fmla="*/ 7617992 w 11243827"/>
              <a:gd name="connsiteY111" fmla="*/ 5613914 h 5641173"/>
              <a:gd name="connsiteX112" fmla="*/ 7602182 w 11243827"/>
              <a:gd name="connsiteY112" fmla="*/ 5609271 h 5641173"/>
              <a:gd name="connsiteX113" fmla="*/ 7582847 w 11243827"/>
              <a:gd name="connsiteY113" fmla="*/ 5609047 h 5641173"/>
              <a:gd name="connsiteX114" fmla="*/ 7514158 w 11243827"/>
              <a:gd name="connsiteY114" fmla="*/ 5607737 h 5641173"/>
              <a:gd name="connsiteX115" fmla="*/ 7502955 w 11243827"/>
              <a:gd name="connsiteY115" fmla="*/ 5610415 h 5641173"/>
              <a:gd name="connsiteX116" fmla="*/ 7466391 w 11243827"/>
              <a:gd name="connsiteY116" fmla="*/ 5605949 h 5641173"/>
              <a:gd name="connsiteX117" fmla="*/ 7433806 w 11243827"/>
              <a:gd name="connsiteY117" fmla="*/ 5604945 h 5641173"/>
              <a:gd name="connsiteX118" fmla="*/ 7412693 w 11243827"/>
              <a:gd name="connsiteY118" fmla="*/ 5607075 h 5641173"/>
              <a:gd name="connsiteX119" fmla="*/ 7407159 w 11243827"/>
              <a:gd name="connsiteY119" fmla="*/ 5605310 h 5641173"/>
              <a:gd name="connsiteX120" fmla="*/ 7385900 w 11243827"/>
              <a:gd name="connsiteY120" fmla="*/ 5604171 h 5641173"/>
              <a:gd name="connsiteX121" fmla="*/ 7375071 w 11243827"/>
              <a:gd name="connsiteY121" fmla="*/ 5606788 h 5641173"/>
              <a:gd name="connsiteX122" fmla="*/ 7364382 w 11243827"/>
              <a:gd name="connsiteY122" fmla="*/ 5600762 h 5641173"/>
              <a:gd name="connsiteX123" fmla="*/ 7361770 w 11243827"/>
              <a:gd name="connsiteY123" fmla="*/ 5596347 h 5641173"/>
              <a:gd name="connsiteX124" fmla="*/ 7346641 w 11243827"/>
              <a:gd name="connsiteY124" fmla="*/ 5598329 h 5641173"/>
              <a:gd name="connsiteX125" fmla="*/ 7334238 w 11243827"/>
              <a:gd name="connsiteY125" fmla="*/ 5594014 h 5641173"/>
              <a:gd name="connsiteX126" fmla="*/ 7323426 w 11243827"/>
              <a:gd name="connsiteY126" fmla="*/ 5596835 h 5641173"/>
              <a:gd name="connsiteX127" fmla="*/ 7318938 w 11243827"/>
              <a:gd name="connsiteY127" fmla="*/ 5596200 h 5641173"/>
              <a:gd name="connsiteX128" fmla="*/ 7307784 w 11243827"/>
              <a:gd name="connsiteY128" fmla="*/ 5594065 h 5641173"/>
              <a:gd name="connsiteX129" fmla="*/ 7288540 w 11243827"/>
              <a:gd name="connsiteY129" fmla="*/ 5589320 h 5641173"/>
              <a:gd name="connsiteX130" fmla="*/ 7282537 w 11243827"/>
              <a:gd name="connsiteY130" fmla="*/ 5588660 h 5641173"/>
              <a:gd name="connsiteX131" fmla="*/ 7269466 w 11243827"/>
              <a:gd name="connsiteY131" fmla="*/ 5581404 h 5641173"/>
              <a:gd name="connsiteX132" fmla="*/ 7244165 w 11243827"/>
              <a:gd name="connsiteY132" fmla="*/ 5575200 h 5641173"/>
              <a:gd name="connsiteX133" fmla="*/ 7199619 w 11243827"/>
              <a:gd name="connsiteY133" fmla="*/ 5553550 h 5641173"/>
              <a:gd name="connsiteX134" fmla="*/ 7173434 w 11243827"/>
              <a:gd name="connsiteY134" fmla="*/ 5543219 h 5641173"/>
              <a:gd name="connsiteX135" fmla="*/ 7155718 w 11243827"/>
              <a:gd name="connsiteY135" fmla="*/ 5533697 h 5641173"/>
              <a:gd name="connsiteX136" fmla="*/ 7103430 w 11243827"/>
              <a:gd name="connsiteY136" fmla="*/ 5520249 h 5641173"/>
              <a:gd name="connsiteX137" fmla="*/ 7013746 w 11243827"/>
              <a:gd name="connsiteY137" fmla="*/ 5502470 h 5641173"/>
              <a:gd name="connsiteX138" fmla="*/ 6995379 w 11243827"/>
              <a:gd name="connsiteY138" fmla="*/ 5497693 h 5641173"/>
              <a:gd name="connsiteX139" fmla="*/ 6982475 w 11243827"/>
              <a:gd name="connsiteY139" fmla="*/ 5489641 h 5641173"/>
              <a:gd name="connsiteX140" fmla="*/ 6981994 w 11243827"/>
              <a:gd name="connsiteY140" fmla="*/ 5484335 h 5641173"/>
              <a:gd name="connsiteX141" fmla="*/ 6972355 w 11243827"/>
              <a:gd name="connsiteY141" fmla="*/ 5481074 h 5641173"/>
              <a:gd name="connsiteX142" fmla="*/ 6970394 w 11243827"/>
              <a:gd name="connsiteY142" fmla="*/ 5479383 h 5641173"/>
              <a:gd name="connsiteX143" fmla="*/ 6958543 w 11243827"/>
              <a:gd name="connsiteY143" fmla="*/ 5470507 h 5641173"/>
              <a:gd name="connsiteX144" fmla="*/ 6918276 w 11243827"/>
              <a:gd name="connsiteY144" fmla="*/ 5472034 h 5641173"/>
              <a:gd name="connsiteX145" fmla="*/ 6881046 w 11243827"/>
              <a:gd name="connsiteY145" fmla="*/ 5457070 h 5641173"/>
              <a:gd name="connsiteX146" fmla="*/ 6752164 w 11243827"/>
              <a:gd name="connsiteY146" fmla="*/ 5425021 h 5641173"/>
              <a:gd name="connsiteX147" fmla="*/ 6724964 w 11243827"/>
              <a:gd name="connsiteY147" fmla="*/ 5414071 h 5641173"/>
              <a:gd name="connsiteX148" fmla="*/ 6683286 w 11243827"/>
              <a:gd name="connsiteY148" fmla="*/ 5432830 h 5641173"/>
              <a:gd name="connsiteX149" fmla="*/ 6644277 w 11243827"/>
              <a:gd name="connsiteY149" fmla="*/ 5429684 h 5641173"/>
              <a:gd name="connsiteX150" fmla="*/ 6532914 w 11243827"/>
              <a:gd name="connsiteY150" fmla="*/ 5431205 h 5641173"/>
              <a:gd name="connsiteX151" fmla="*/ 6307459 w 11243827"/>
              <a:gd name="connsiteY151" fmla="*/ 5467087 h 5641173"/>
              <a:gd name="connsiteX152" fmla="*/ 6196243 w 11243827"/>
              <a:gd name="connsiteY152" fmla="*/ 5515042 h 5641173"/>
              <a:gd name="connsiteX153" fmla="*/ 6099124 w 11243827"/>
              <a:gd name="connsiteY153" fmla="*/ 5516848 h 5641173"/>
              <a:gd name="connsiteX154" fmla="*/ 6016077 w 11243827"/>
              <a:gd name="connsiteY154" fmla="*/ 5528642 h 5641173"/>
              <a:gd name="connsiteX155" fmla="*/ 6004389 w 11243827"/>
              <a:gd name="connsiteY155" fmla="*/ 5531206 h 5641173"/>
              <a:gd name="connsiteX156" fmla="*/ 5933945 w 11243827"/>
              <a:gd name="connsiteY156" fmla="*/ 5538840 h 5641173"/>
              <a:gd name="connsiteX157" fmla="*/ 5883936 w 11243827"/>
              <a:gd name="connsiteY157" fmla="*/ 5553807 h 5641173"/>
              <a:gd name="connsiteX158" fmla="*/ 5798331 w 11243827"/>
              <a:gd name="connsiteY158" fmla="*/ 5564248 h 5641173"/>
              <a:gd name="connsiteX159" fmla="*/ 5712738 w 11243827"/>
              <a:gd name="connsiteY159" fmla="*/ 5573120 h 5641173"/>
              <a:gd name="connsiteX160" fmla="*/ 5681342 w 11243827"/>
              <a:gd name="connsiteY160" fmla="*/ 5575621 h 5641173"/>
              <a:gd name="connsiteX161" fmla="*/ 5627167 w 11243827"/>
              <a:gd name="connsiteY161" fmla="*/ 5583215 h 5641173"/>
              <a:gd name="connsiteX162" fmla="*/ 5591414 w 11243827"/>
              <a:gd name="connsiteY162" fmla="*/ 5587695 h 5641173"/>
              <a:gd name="connsiteX163" fmla="*/ 5583028 w 11243827"/>
              <a:gd name="connsiteY163" fmla="*/ 5580877 h 5641173"/>
              <a:gd name="connsiteX164" fmla="*/ 5549426 w 11243827"/>
              <a:gd name="connsiteY164" fmla="*/ 5582858 h 5641173"/>
              <a:gd name="connsiteX165" fmla="*/ 5519999 w 11243827"/>
              <a:gd name="connsiteY165" fmla="*/ 5592246 h 5641173"/>
              <a:gd name="connsiteX166" fmla="*/ 5480028 w 11243827"/>
              <a:gd name="connsiteY166" fmla="*/ 5597282 h 5641173"/>
              <a:gd name="connsiteX167" fmla="*/ 5456175 w 11243827"/>
              <a:gd name="connsiteY167" fmla="*/ 5600371 h 5641173"/>
              <a:gd name="connsiteX168" fmla="*/ 5388463 w 11243827"/>
              <a:gd name="connsiteY168" fmla="*/ 5602638 h 5641173"/>
              <a:gd name="connsiteX169" fmla="*/ 5265898 w 11243827"/>
              <a:gd name="connsiteY169" fmla="*/ 5591830 h 5641173"/>
              <a:gd name="connsiteX170" fmla="*/ 5231231 w 11243827"/>
              <a:gd name="connsiteY170" fmla="*/ 5592790 h 5641173"/>
              <a:gd name="connsiteX171" fmla="*/ 5226996 w 11243827"/>
              <a:gd name="connsiteY171" fmla="*/ 5595040 h 5641173"/>
              <a:gd name="connsiteX172" fmla="*/ 5175988 w 11243827"/>
              <a:gd name="connsiteY172" fmla="*/ 5588131 h 5641173"/>
              <a:gd name="connsiteX173" fmla="*/ 5107470 w 11243827"/>
              <a:gd name="connsiteY173" fmla="*/ 5594771 h 5641173"/>
              <a:gd name="connsiteX174" fmla="*/ 5027868 w 11243827"/>
              <a:gd name="connsiteY174" fmla="*/ 5605624 h 5641173"/>
              <a:gd name="connsiteX175" fmla="*/ 5007324 w 11243827"/>
              <a:gd name="connsiteY175" fmla="*/ 5609209 h 5641173"/>
              <a:gd name="connsiteX176" fmla="*/ 4952559 w 11243827"/>
              <a:gd name="connsiteY176" fmla="*/ 5611402 h 5641173"/>
              <a:gd name="connsiteX177" fmla="*/ 4826081 w 11243827"/>
              <a:gd name="connsiteY177" fmla="*/ 5616191 h 5641173"/>
              <a:gd name="connsiteX178" fmla="*/ 4823501 w 11243827"/>
              <a:gd name="connsiteY178" fmla="*/ 5619174 h 5641173"/>
              <a:gd name="connsiteX179" fmla="*/ 4813093 w 11243827"/>
              <a:gd name="connsiteY179" fmla="*/ 5620026 h 5641173"/>
              <a:gd name="connsiteX180" fmla="*/ 4810563 w 11243827"/>
              <a:gd name="connsiteY180" fmla="*/ 5620787 h 5641173"/>
              <a:gd name="connsiteX181" fmla="*/ 4795818 w 11243827"/>
              <a:gd name="connsiteY181" fmla="*/ 5624618 h 5641173"/>
              <a:gd name="connsiteX182" fmla="*/ 4758404 w 11243827"/>
              <a:gd name="connsiteY182" fmla="*/ 5619510 h 5641173"/>
              <a:gd name="connsiteX183" fmla="*/ 4717254 w 11243827"/>
              <a:gd name="connsiteY183" fmla="*/ 5624155 h 5641173"/>
              <a:gd name="connsiteX184" fmla="*/ 4591958 w 11243827"/>
              <a:gd name="connsiteY184" fmla="*/ 5624710 h 5641173"/>
              <a:gd name="connsiteX185" fmla="*/ 4476215 w 11243827"/>
              <a:gd name="connsiteY185" fmla="*/ 5628210 h 5641173"/>
              <a:gd name="connsiteX186" fmla="*/ 4425193 w 11243827"/>
              <a:gd name="connsiteY186" fmla="*/ 5627414 h 5641173"/>
              <a:gd name="connsiteX187" fmla="*/ 4383866 w 11243827"/>
              <a:gd name="connsiteY187" fmla="*/ 5626546 h 5641173"/>
              <a:gd name="connsiteX188" fmla="*/ 4385596 w 11243827"/>
              <a:gd name="connsiteY188" fmla="*/ 5634646 h 5641173"/>
              <a:gd name="connsiteX189" fmla="*/ 4360864 w 11243827"/>
              <a:gd name="connsiteY189" fmla="*/ 5641173 h 5641173"/>
              <a:gd name="connsiteX190" fmla="*/ 4328321 w 11243827"/>
              <a:gd name="connsiteY190" fmla="*/ 5626332 h 5641173"/>
              <a:gd name="connsiteX191" fmla="*/ 4309842 w 11243827"/>
              <a:gd name="connsiteY191" fmla="*/ 5626471 h 5641173"/>
              <a:gd name="connsiteX192" fmla="*/ 4277424 w 11243827"/>
              <a:gd name="connsiteY192" fmla="*/ 5631598 h 5641173"/>
              <a:gd name="connsiteX193" fmla="*/ 4266627 w 11243827"/>
              <a:gd name="connsiteY193" fmla="*/ 5633969 h 5641173"/>
              <a:gd name="connsiteX194" fmla="*/ 4185525 w 11243827"/>
              <a:gd name="connsiteY194" fmla="*/ 5617508 h 5641173"/>
              <a:gd name="connsiteX195" fmla="*/ 4177617 w 11243827"/>
              <a:gd name="connsiteY195" fmla="*/ 5610903 h 5641173"/>
              <a:gd name="connsiteX196" fmla="*/ 4136948 w 11243827"/>
              <a:gd name="connsiteY196" fmla="*/ 5608031 h 5641173"/>
              <a:gd name="connsiteX197" fmla="*/ 4132323 w 11243827"/>
              <a:gd name="connsiteY197" fmla="*/ 5609784 h 5641173"/>
              <a:gd name="connsiteX198" fmla="*/ 4098620 w 11243827"/>
              <a:gd name="connsiteY198" fmla="*/ 5599672 h 5641173"/>
              <a:gd name="connsiteX199" fmla="*/ 3963475 w 11243827"/>
              <a:gd name="connsiteY199" fmla="*/ 5581841 h 5641173"/>
              <a:gd name="connsiteX200" fmla="*/ 3703613 w 11243827"/>
              <a:gd name="connsiteY200" fmla="*/ 5572482 h 5641173"/>
              <a:gd name="connsiteX201" fmla="*/ 3432987 w 11243827"/>
              <a:gd name="connsiteY201" fmla="*/ 5545768 h 5641173"/>
              <a:gd name="connsiteX202" fmla="*/ 3176381 w 11243827"/>
              <a:gd name="connsiteY202" fmla="*/ 5556110 h 5641173"/>
              <a:gd name="connsiteX203" fmla="*/ 2710156 w 11243827"/>
              <a:gd name="connsiteY203" fmla="*/ 5527517 h 5641173"/>
              <a:gd name="connsiteX204" fmla="*/ 2550206 w 11243827"/>
              <a:gd name="connsiteY204" fmla="*/ 5524958 h 5641173"/>
              <a:gd name="connsiteX205" fmla="*/ 2443041 w 11243827"/>
              <a:gd name="connsiteY205" fmla="*/ 5523990 h 5641173"/>
              <a:gd name="connsiteX206" fmla="*/ 2435613 w 11243827"/>
              <a:gd name="connsiteY206" fmla="*/ 5526704 h 5641173"/>
              <a:gd name="connsiteX207" fmla="*/ 2405682 w 11243827"/>
              <a:gd name="connsiteY207" fmla="*/ 5528307 h 5641173"/>
              <a:gd name="connsiteX208" fmla="*/ 2397487 w 11243827"/>
              <a:gd name="connsiteY208" fmla="*/ 5540337 h 5641173"/>
              <a:gd name="connsiteX209" fmla="*/ 2297454 w 11243827"/>
              <a:gd name="connsiteY209" fmla="*/ 5550765 h 5641173"/>
              <a:gd name="connsiteX210" fmla="*/ 2056700 w 11243827"/>
              <a:gd name="connsiteY210" fmla="*/ 5555489 h 5641173"/>
              <a:gd name="connsiteX211" fmla="*/ 1878530 w 11243827"/>
              <a:gd name="connsiteY211" fmla="*/ 5535330 h 5641173"/>
              <a:gd name="connsiteX212" fmla="*/ 1859292 w 11243827"/>
              <a:gd name="connsiteY212" fmla="*/ 5535461 h 5641173"/>
              <a:gd name="connsiteX213" fmla="*/ 1835626 w 11243827"/>
              <a:gd name="connsiteY213" fmla="*/ 5533793 h 5641173"/>
              <a:gd name="connsiteX214" fmla="*/ 1798939 w 11243827"/>
              <a:gd name="connsiteY214" fmla="*/ 5540285 h 5641173"/>
              <a:gd name="connsiteX215" fmla="*/ 1779046 w 11243827"/>
              <a:gd name="connsiteY215" fmla="*/ 5549949 h 5641173"/>
              <a:gd name="connsiteX216" fmla="*/ 1772421 w 11243827"/>
              <a:gd name="connsiteY216" fmla="*/ 5549018 h 5641173"/>
              <a:gd name="connsiteX217" fmla="*/ 1772052 w 11243827"/>
              <a:gd name="connsiteY217" fmla="*/ 5545689 h 5641173"/>
              <a:gd name="connsiteX218" fmla="*/ 1711543 w 11243827"/>
              <a:gd name="connsiteY218" fmla="*/ 5534558 h 5641173"/>
              <a:gd name="connsiteX219" fmla="*/ 1631462 w 11243827"/>
              <a:gd name="connsiteY219" fmla="*/ 5491807 h 5641173"/>
              <a:gd name="connsiteX220" fmla="*/ 1538763 w 11243827"/>
              <a:gd name="connsiteY220" fmla="*/ 5482781 h 5641173"/>
              <a:gd name="connsiteX221" fmla="*/ 1501533 w 11243827"/>
              <a:gd name="connsiteY221" fmla="*/ 5467817 h 5641173"/>
              <a:gd name="connsiteX222" fmla="*/ 1461266 w 11243827"/>
              <a:gd name="connsiteY222" fmla="*/ 5469343 h 5641173"/>
              <a:gd name="connsiteX223" fmla="*/ 1449415 w 11243827"/>
              <a:gd name="connsiteY223" fmla="*/ 5460467 h 5641173"/>
              <a:gd name="connsiteX224" fmla="*/ 1447454 w 11243827"/>
              <a:gd name="connsiteY224" fmla="*/ 5458776 h 5641173"/>
              <a:gd name="connsiteX225" fmla="*/ 1437814 w 11243827"/>
              <a:gd name="connsiteY225" fmla="*/ 5455515 h 5641173"/>
              <a:gd name="connsiteX226" fmla="*/ 1437334 w 11243827"/>
              <a:gd name="connsiteY226" fmla="*/ 5450209 h 5641173"/>
              <a:gd name="connsiteX227" fmla="*/ 1424429 w 11243827"/>
              <a:gd name="connsiteY227" fmla="*/ 5442157 h 5641173"/>
              <a:gd name="connsiteX228" fmla="*/ 1406063 w 11243827"/>
              <a:gd name="connsiteY228" fmla="*/ 5437380 h 5641173"/>
              <a:gd name="connsiteX229" fmla="*/ 1316379 w 11243827"/>
              <a:gd name="connsiteY229" fmla="*/ 5419601 h 5641173"/>
              <a:gd name="connsiteX230" fmla="*/ 1264090 w 11243827"/>
              <a:gd name="connsiteY230" fmla="*/ 5406153 h 5641173"/>
              <a:gd name="connsiteX231" fmla="*/ 1246374 w 11243827"/>
              <a:gd name="connsiteY231" fmla="*/ 5396631 h 5641173"/>
              <a:gd name="connsiteX232" fmla="*/ 1220190 w 11243827"/>
              <a:gd name="connsiteY232" fmla="*/ 5386301 h 5641173"/>
              <a:gd name="connsiteX233" fmla="*/ 1175643 w 11243827"/>
              <a:gd name="connsiteY233" fmla="*/ 5364651 h 5641173"/>
              <a:gd name="connsiteX234" fmla="*/ 1150342 w 11243827"/>
              <a:gd name="connsiteY234" fmla="*/ 5358447 h 5641173"/>
              <a:gd name="connsiteX235" fmla="*/ 1112024 w 11243827"/>
              <a:gd name="connsiteY235" fmla="*/ 5345786 h 5641173"/>
              <a:gd name="connsiteX236" fmla="*/ 1100870 w 11243827"/>
              <a:gd name="connsiteY236" fmla="*/ 5343651 h 5641173"/>
              <a:gd name="connsiteX237" fmla="*/ 1096383 w 11243827"/>
              <a:gd name="connsiteY237" fmla="*/ 5343015 h 5641173"/>
              <a:gd name="connsiteX238" fmla="*/ 1058039 w 11243827"/>
              <a:gd name="connsiteY238" fmla="*/ 5343504 h 5641173"/>
              <a:gd name="connsiteX239" fmla="*/ 1055426 w 11243827"/>
              <a:gd name="connsiteY239" fmla="*/ 5339088 h 5641173"/>
              <a:gd name="connsiteX240" fmla="*/ 1044738 w 11243827"/>
              <a:gd name="connsiteY240" fmla="*/ 5333063 h 5641173"/>
              <a:gd name="connsiteX241" fmla="*/ 1033909 w 11243827"/>
              <a:gd name="connsiteY241" fmla="*/ 5335680 h 5641173"/>
              <a:gd name="connsiteX242" fmla="*/ 1012649 w 11243827"/>
              <a:gd name="connsiteY242" fmla="*/ 5334541 h 5641173"/>
              <a:gd name="connsiteX243" fmla="*/ 1007115 w 11243827"/>
              <a:gd name="connsiteY243" fmla="*/ 5332775 h 5641173"/>
              <a:gd name="connsiteX244" fmla="*/ 987447 w 11243827"/>
              <a:gd name="connsiteY244" fmla="*/ 5346462 h 5641173"/>
              <a:gd name="connsiteX245" fmla="*/ 953418 w 11243827"/>
              <a:gd name="connsiteY245" fmla="*/ 5333901 h 5641173"/>
              <a:gd name="connsiteX246" fmla="*/ 916854 w 11243827"/>
              <a:gd name="connsiteY246" fmla="*/ 5329435 h 5641173"/>
              <a:gd name="connsiteX247" fmla="*/ 905651 w 11243827"/>
              <a:gd name="connsiteY247" fmla="*/ 5332114 h 5641173"/>
              <a:gd name="connsiteX248" fmla="*/ 838405 w 11243827"/>
              <a:gd name="connsiteY248" fmla="*/ 5339470 h 5641173"/>
              <a:gd name="connsiteX249" fmla="*/ 817627 w 11243827"/>
              <a:gd name="connsiteY249" fmla="*/ 5330580 h 5641173"/>
              <a:gd name="connsiteX250" fmla="*/ 801817 w 11243827"/>
              <a:gd name="connsiteY250" fmla="*/ 5325937 h 5641173"/>
              <a:gd name="connsiteX251" fmla="*/ 798857 w 11243827"/>
              <a:gd name="connsiteY251" fmla="*/ 5320979 h 5641173"/>
              <a:gd name="connsiteX252" fmla="*/ 788354 w 11243827"/>
              <a:gd name="connsiteY252" fmla="*/ 5320143 h 5641173"/>
              <a:gd name="connsiteX253" fmla="*/ 785726 w 11243827"/>
              <a:gd name="connsiteY253" fmla="*/ 5318989 h 5641173"/>
              <a:gd name="connsiteX254" fmla="*/ 770507 w 11243827"/>
              <a:gd name="connsiteY254" fmla="*/ 5313309 h 5641173"/>
              <a:gd name="connsiteX255" fmla="*/ 733810 w 11243827"/>
              <a:gd name="connsiteY255" fmla="*/ 5324286 h 5641173"/>
              <a:gd name="connsiteX256" fmla="*/ 692117 w 11243827"/>
              <a:gd name="connsiteY256" fmla="*/ 5318786 h 5641173"/>
              <a:gd name="connsiteX257" fmla="*/ 574943 w 11243827"/>
              <a:gd name="connsiteY257" fmla="*/ 5327578 h 5641173"/>
              <a:gd name="connsiteX258" fmla="*/ 441302 w 11243827"/>
              <a:gd name="connsiteY258" fmla="*/ 5307062 h 5641173"/>
              <a:gd name="connsiteX259" fmla="*/ 336819 w 11243827"/>
              <a:gd name="connsiteY259" fmla="*/ 5336690 h 5641173"/>
              <a:gd name="connsiteX260" fmla="*/ 270932 w 11243827"/>
              <a:gd name="connsiteY260" fmla="*/ 5345451 h 5641173"/>
              <a:gd name="connsiteX261" fmla="*/ 194189 w 11243827"/>
              <a:gd name="connsiteY261" fmla="*/ 5343588 h 5641173"/>
              <a:gd name="connsiteX262" fmla="*/ 192552 w 11243827"/>
              <a:gd name="connsiteY262" fmla="*/ 5342845 h 5641173"/>
              <a:gd name="connsiteX263" fmla="*/ 178320 w 11243827"/>
              <a:gd name="connsiteY263" fmla="*/ 5343766 h 5641173"/>
              <a:gd name="connsiteX264" fmla="*/ 175596 w 11243827"/>
              <a:gd name="connsiteY264" fmla="*/ 5346411 h 5641173"/>
              <a:gd name="connsiteX265" fmla="*/ 147287 w 11243827"/>
              <a:gd name="connsiteY265" fmla="*/ 5352625 h 5641173"/>
              <a:gd name="connsiteX266" fmla="*/ 114847 w 11243827"/>
              <a:gd name="connsiteY266" fmla="*/ 5355844 h 5641173"/>
              <a:gd name="connsiteX267" fmla="*/ 114306 w 11243827"/>
              <a:gd name="connsiteY267" fmla="*/ 5354983 h 5641173"/>
              <a:gd name="connsiteX268" fmla="*/ 89264 w 11243827"/>
              <a:gd name="connsiteY268" fmla="*/ 5348886 h 5641173"/>
              <a:gd name="connsiteX269" fmla="*/ 49794 w 11243827"/>
              <a:gd name="connsiteY269" fmla="*/ 5329950 h 5641173"/>
              <a:gd name="connsiteX270" fmla="*/ 19924 w 11243827"/>
              <a:gd name="connsiteY270" fmla="*/ 5334282 h 5641173"/>
              <a:gd name="connsiteX271" fmla="*/ 13819 w 11243827"/>
              <a:gd name="connsiteY271" fmla="*/ 5334653 h 5641173"/>
              <a:gd name="connsiteX272" fmla="*/ 13657 w 11243827"/>
              <a:gd name="connsiteY272" fmla="*/ 5334455 h 5641173"/>
              <a:gd name="connsiteX273" fmla="*/ 7139 w 11243827"/>
              <a:gd name="connsiteY273" fmla="*/ 5334438 h 5641173"/>
              <a:gd name="connsiteX274" fmla="*/ 2684 w 11243827"/>
              <a:gd name="connsiteY274" fmla="*/ 5335333 h 5641173"/>
              <a:gd name="connsiteX275" fmla="*/ 0 w 11243827"/>
              <a:gd name="connsiteY275" fmla="*/ 5335496 h 5641173"/>
              <a:gd name="connsiteX276" fmla="*/ 0 w 11243827"/>
              <a:gd name="connsiteY276" fmla="*/ 10592 h 5641173"/>
              <a:gd name="connsiteX277" fmla="*/ 11243827 w 11243827"/>
              <a:gd name="connsiteY277" fmla="*/ 0 h 5641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11243827" h="5641173">
                <a:moveTo>
                  <a:pt x="11243827" y="0"/>
                </a:moveTo>
                <a:lnTo>
                  <a:pt x="11243827" y="5209610"/>
                </a:lnTo>
                <a:lnTo>
                  <a:pt x="11240675" y="5210442"/>
                </a:lnTo>
                <a:cubicBezTo>
                  <a:pt x="11212687" y="5216721"/>
                  <a:pt x="11197241" y="5217028"/>
                  <a:pt x="11179959" y="5221199"/>
                </a:cubicBezTo>
                <a:cubicBezTo>
                  <a:pt x="11151979" y="5230882"/>
                  <a:pt x="11122378" y="5252850"/>
                  <a:pt x="11105493" y="5259905"/>
                </a:cubicBezTo>
                <a:lnTo>
                  <a:pt x="11078640" y="5263531"/>
                </a:lnTo>
                <a:lnTo>
                  <a:pt x="11079616" y="5270380"/>
                </a:lnTo>
                <a:lnTo>
                  <a:pt x="11069641" y="5270884"/>
                </a:lnTo>
                <a:lnTo>
                  <a:pt x="11047377" y="5271051"/>
                </a:lnTo>
                <a:cubicBezTo>
                  <a:pt x="11033483" y="5272087"/>
                  <a:pt x="10994850" y="5270445"/>
                  <a:pt x="10980705" y="5272951"/>
                </a:cubicBezTo>
                <a:cubicBezTo>
                  <a:pt x="10976625" y="5280257"/>
                  <a:pt x="10970327" y="5284239"/>
                  <a:pt x="10962514" y="5286084"/>
                </a:cubicBezTo>
                <a:lnTo>
                  <a:pt x="10945307" y="5286290"/>
                </a:lnTo>
                <a:lnTo>
                  <a:pt x="10845516" y="5303894"/>
                </a:lnTo>
                <a:lnTo>
                  <a:pt x="10831795" y="5305210"/>
                </a:lnTo>
                <a:lnTo>
                  <a:pt x="10824365" y="5311111"/>
                </a:lnTo>
                <a:cubicBezTo>
                  <a:pt x="10818692" y="5312290"/>
                  <a:pt x="10802397" y="5311529"/>
                  <a:pt x="10797756" y="5312285"/>
                </a:cubicBezTo>
                <a:lnTo>
                  <a:pt x="10796525" y="5315645"/>
                </a:lnTo>
                <a:cubicBezTo>
                  <a:pt x="10781742" y="5321013"/>
                  <a:pt x="10726138" y="5338890"/>
                  <a:pt x="10709063" y="5344492"/>
                </a:cubicBezTo>
                <a:cubicBezTo>
                  <a:pt x="10705652" y="5339328"/>
                  <a:pt x="10698014" y="5347484"/>
                  <a:pt x="10694078" y="5349258"/>
                </a:cubicBezTo>
                <a:cubicBezTo>
                  <a:pt x="10693469" y="5345779"/>
                  <a:pt x="10683941" y="5344718"/>
                  <a:pt x="10681131" y="5347812"/>
                </a:cubicBezTo>
                <a:cubicBezTo>
                  <a:pt x="10614153" y="5364782"/>
                  <a:pt x="10647679" y="5329716"/>
                  <a:pt x="10609448" y="5351931"/>
                </a:cubicBezTo>
                <a:cubicBezTo>
                  <a:pt x="10602685" y="5353403"/>
                  <a:pt x="10597204" y="5352000"/>
                  <a:pt x="10592397" y="5349402"/>
                </a:cubicBezTo>
                <a:lnTo>
                  <a:pt x="10585227" y="5344063"/>
                </a:lnTo>
                <a:lnTo>
                  <a:pt x="10557472" y="5354151"/>
                </a:lnTo>
                <a:cubicBezTo>
                  <a:pt x="10543800" y="5357667"/>
                  <a:pt x="10529411" y="5359999"/>
                  <a:pt x="10514646" y="5361064"/>
                </a:cubicBezTo>
                <a:cubicBezTo>
                  <a:pt x="10511333" y="5353956"/>
                  <a:pt x="10499744" y="5364054"/>
                  <a:pt x="10494292" y="5366054"/>
                </a:cubicBezTo>
                <a:cubicBezTo>
                  <a:pt x="10494236" y="5361412"/>
                  <a:pt x="10482156" y="5359187"/>
                  <a:pt x="10477869" y="5363025"/>
                </a:cubicBezTo>
                <a:cubicBezTo>
                  <a:pt x="10387782" y="5379617"/>
                  <a:pt x="10438473" y="5336257"/>
                  <a:pt x="10384411" y="5362257"/>
                </a:cubicBezTo>
                <a:cubicBezTo>
                  <a:pt x="10375368" y="5363613"/>
                  <a:pt x="10368582" y="5361287"/>
                  <a:pt x="10362921" y="5357444"/>
                </a:cubicBezTo>
                <a:lnTo>
                  <a:pt x="10352736" y="5347851"/>
                </a:lnTo>
                <a:lnTo>
                  <a:pt x="10344754" y="5351272"/>
                </a:lnTo>
                <a:cubicBezTo>
                  <a:pt x="10314632" y="5351540"/>
                  <a:pt x="10305751" y="5341709"/>
                  <a:pt x="10288226" y="5351613"/>
                </a:cubicBezTo>
                <a:cubicBezTo>
                  <a:pt x="10262327" y="5331026"/>
                  <a:pt x="10271048" y="5349560"/>
                  <a:pt x="10251350" y="5352711"/>
                </a:cubicBezTo>
                <a:cubicBezTo>
                  <a:pt x="10235810" y="5356816"/>
                  <a:pt x="10264339" y="5364714"/>
                  <a:pt x="10249108" y="5365881"/>
                </a:cubicBezTo>
                <a:cubicBezTo>
                  <a:pt x="10232632" y="5360566"/>
                  <a:pt x="10233406" y="5377073"/>
                  <a:pt x="10216272" y="5370573"/>
                </a:cubicBezTo>
                <a:cubicBezTo>
                  <a:pt x="10220434" y="5358137"/>
                  <a:pt x="10182459" y="5372984"/>
                  <a:pt x="10181278" y="5362119"/>
                </a:cubicBezTo>
                <a:cubicBezTo>
                  <a:pt x="10166724" y="5377655"/>
                  <a:pt x="10159412" y="5358516"/>
                  <a:pt x="10140033" y="5363304"/>
                </a:cubicBezTo>
                <a:cubicBezTo>
                  <a:pt x="10130907" y="5369181"/>
                  <a:pt x="10124323" y="5370190"/>
                  <a:pt x="10115353" y="5363869"/>
                </a:cubicBezTo>
                <a:cubicBezTo>
                  <a:pt x="10073314" y="5392482"/>
                  <a:pt x="10089920" y="5365150"/>
                  <a:pt x="10050578" y="5376153"/>
                </a:cubicBezTo>
                <a:cubicBezTo>
                  <a:pt x="10016683" y="5387725"/>
                  <a:pt x="9978260" y="5395233"/>
                  <a:pt x="9945478" y="5422859"/>
                </a:cubicBezTo>
                <a:cubicBezTo>
                  <a:pt x="9939461" y="5430686"/>
                  <a:pt x="9924686" y="5433649"/>
                  <a:pt x="9912481" y="5429477"/>
                </a:cubicBezTo>
                <a:cubicBezTo>
                  <a:pt x="9910384" y="5428759"/>
                  <a:pt x="9908438" y="5427851"/>
                  <a:pt x="9906713" y="5426784"/>
                </a:cubicBezTo>
                <a:cubicBezTo>
                  <a:pt x="9878372" y="5431011"/>
                  <a:pt x="9774714" y="5449885"/>
                  <a:pt x="9742436" y="5454834"/>
                </a:cubicBezTo>
                <a:cubicBezTo>
                  <a:pt x="9739822" y="5444779"/>
                  <a:pt x="9723500" y="5462923"/>
                  <a:pt x="9713044" y="5456476"/>
                </a:cubicBezTo>
                <a:cubicBezTo>
                  <a:pt x="9705555" y="5450821"/>
                  <a:pt x="9698855" y="5455006"/>
                  <a:pt x="9691033" y="5455451"/>
                </a:cubicBezTo>
                <a:cubicBezTo>
                  <a:pt x="9680728" y="5451004"/>
                  <a:pt x="9647117" y="5459035"/>
                  <a:pt x="9638355" y="5464794"/>
                </a:cubicBezTo>
                <a:cubicBezTo>
                  <a:pt x="9617415" y="5484808"/>
                  <a:pt x="9569832" y="5469945"/>
                  <a:pt x="9552434" y="5485280"/>
                </a:cubicBezTo>
                <a:cubicBezTo>
                  <a:pt x="9546122" y="5487529"/>
                  <a:pt x="9539945" y="5488440"/>
                  <a:pt x="9533883" y="5488516"/>
                </a:cubicBezTo>
                <a:lnTo>
                  <a:pt x="9516916" y="5486828"/>
                </a:lnTo>
                <a:lnTo>
                  <a:pt x="9512093" y="5482541"/>
                </a:lnTo>
                <a:lnTo>
                  <a:pt x="9501725" y="5483603"/>
                </a:lnTo>
                <a:lnTo>
                  <a:pt x="9498754" y="5482951"/>
                </a:lnTo>
                <a:cubicBezTo>
                  <a:pt x="9493078" y="5481686"/>
                  <a:pt x="9487476" y="5480586"/>
                  <a:pt x="9481932" y="5480151"/>
                </a:cubicBezTo>
                <a:cubicBezTo>
                  <a:pt x="9489223" y="5501646"/>
                  <a:pt x="9435971" y="5479991"/>
                  <a:pt x="9451321" y="5497375"/>
                </a:cubicBezTo>
                <a:cubicBezTo>
                  <a:pt x="9422124" y="5498722"/>
                  <a:pt x="9444395" y="5514914"/>
                  <a:pt x="9409298" y="5499478"/>
                </a:cubicBezTo>
                <a:cubicBezTo>
                  <a:pt x="9363968" y="5517055"/>
                  <a:pt x="9350073" y="5507226"/>
                  <a:pt x="9303056" y="5519093"/>
                </a:cubicBezTo>
                <a:cubicBezTo>
                  <a:pt x="9272929" y="5515489"/>
                  <a:pt x="9242312" y="5519100"/>
                  <a:pt x="9229078" y="5524154"/>
                </a:cubicBezTo>
                <a:cubicBezTo>
                  <a:pt x="9244549" y="5484199"/>
                  <a:pt x="9198133" y="5512463"/>
                  <a:pt x="9165105" y="5532892"/>
                </a:cubicBezTo>
                <a:cubicBezTo>
                  <a:pt x="9128348" y="5546691"/>
                  <a:pt x="9105217" y="5601124"/>
                  <a:pt x="9077301" y="5580356"/>
                </a:cubicBezTo>
                <a:cubicBezTo>
                  <a:pt x="9034770" y="5585424"/>
                  <a:pt x="9004654" y="5606346"/>
                  <a:pt x="8960065" y="5597982"/>
                </a:cubicBezTo>
                <a:cubicBezTo>
                  <a:pt x="8958681" y="5601368"/>
                  <a:pt x="8956414" y="5604204"/>
                  <a:pt x="8953536" y="5606638"/>
                </a:cubicBezTo>
                <a:lnTo>
                  <a:pt x="8943907" y="5612541"/>
                </a:lnTo>
                <a:lnTo>
                  <a:pt x="8942046" y="5612112"/>
                </a:lnTo>
                <a:cubicBezTo>
                  <a:pt x="8934733" y="5612036"/>
                  <a:pt x="8930989" y="5613463"/>
                  <a:pt x="8928824" y="5615549"/>
                </a:cubicBezTo>
                <a:lnTo>
                  <a:pt x="8927294" y="5618607"/>
                </a:lnTo>
                <a:lnTo>
                  <a:pt x="8918651" y="5621688"/>
                </a:lnTo>
                <a:lnTo>
                  <a:pt x="8902772" y="5629703"/>
                </a:lnTo>
                <a:lnTo>
                  <a:pt x="8898724" y="5629379"/>
                </a:lnTo>
                <a:lnTo>
                  <a:pt x="8873099" y="5638628"/>
                </a:lnTo>
                <a:lnTo>
                  <a:pt x="8872234" y="5637889"/>
                </a:lnTo>
                <a:cubicBezTo>
                  <a:pt x="8869712" y="5636443"/>
                  <a:pt x="8866744" y="5635774"/>
                  <a:pt x="8862777" y="5636711"/>
                </a:cubicBezTo>
                <a:cubicBezTo>
                  <a:pt x="8861373" y="5622581"/>
                  <a:pt x="8857449" y="5632426"/>
                  <a:pt x="8845869" y="5636436"/>
                </a:cubicBezTo>
                <a:cubicBezTo>
                  <a:pt x="8841103" y="5615386"/>
                  <a:pt x="8812729" y="5634444"/>
                  <a:pt x="8800548" y="5625084"/>
                </a:cubicBezTo>
                <a:cubicBezTo>
                  <a:pt x="8792146" y="5628504"/>
                  <a:pt x="8783174" y="5631737"/>
                  <a:pt x="8773774" y="5634630"/>
                </a:cubicBezTo>
                <a:lnTo>
                  <a:pt x="8698255" y="5636083"/>
                </a:lnTo>
                <a:lnTo>
                  <a:pt x="8619167" y="5619130"/>
                </a:lnTo>
                <a:cubicBezTo>
                  <a:pt x="8589913" y="5618762"/>
                  <a:pt x="8564581" y="5612466"/>
                  <a:pt x="8539822" y="5616905"/>
                </a:cubicBezTo>
                <a:cubicBezTo>
                  <a:pt x="8529764" y="5612008"/>
                  <a:pt x="8520285" y="5610031"/>
                  <a:pt x="8511094" y="5617360"/>
                </a:cubicBezTo>
                <a:cubicBezTo>
                  <a:pt x="8483794" y="5614914"/>
                  <a:pt x="8477184" y="5604447"/>
                  <a:pt x="8459886" y="5612612"/>
                </a:cubicBezTo>
                <a:cubicBezTo>
                  <a:pt x="8444548" y="5595681"/>
                  <a:pt x="8443640" y="5602142"/>
                  <a:pt x="8436432" y="5606990"/>
                </a:cubicBezTo>
                <a:lnTo>
                  <a:pt x="8435403" y="5607336"/>
                </a:lnTo>
                <a:lnTo>
                  <a:pt x="8433307" y="5604917"/>
                </a:lnTo>
                <a:lnTo>
                  <a:pt x="8428968" y="5603796"/>
                </a:lnTo>
                <a:lnTo>
                  <a:pt x="8417124" y="5604518"/>
                </a:lnTo>
                <a:lnTo>
                  <a:pt x="8412669" y="5605413"/>
                </a:lnTo>
                <a:cubicBezTo>
                  <a:pt x="8409601" y="5605797"/>
                  <a:pt x="8407563" y="5605754"/>
                  <a:pt x="8406152" y="5605396"/>
                </a:cubicBezTo>
                <a:lnTo>
                  <a:pt x="8405989" y="5605197"/>
                </a:lnTo>
                <a:lnTo>
                  <a:pt x="8399884" y="5605568"/>
                </a:lnTo>
                <a:cubicBezTo>
                  <a:pt x="8389582" y="5606652"/>
                  <a:pt x="8379557" y="5608135"/>
                  <a:pt x="8370014" y="5609900"/>
                </a:cubicBezTo>
                <a:cubicBezTo>
                  <a:pt x="8361945" y="5598787"/>
                  <a:pt x="8326685" y="5611914"/>
                  <a:pt x="8330544" y="5590964"/>
                </a:cubicBezTo>
                <a:cubicBezTo>
                  <a:pt x="8317672" y="5592723"/>
                  <a:pt x="8309886" y="5601422"/>
                  <a:pt x="8314221" y="5587682"/>
                </a:cubicBezTo>
                <a:cubicBezTo>
                  <a:pt x="8309983" y="5587866"/>
                  <a:pt x="8307372" y="5586698"/>
                  <a:pt x="8305502" y="5584868"/>
                </a:cubicBezTo>
                <a:lnTo>
                  <a:pt x="8304962" y="5584007"/>
                </a:lnTo>
                <a:lnTo>
                  <a:pt x="8276324" y="5588260"/>
                </a:lnTo>
                <a:lnTo>
                  <a:pt x="8272522" y="5587226"/>
                </a:lnTo>
                <a:lnTo>
                  <a:pt x="8253857" y="5592043"/>
                </a:lnTo>
                <a:lnTo>
                  <a:pt x="8244212" y="5593439"/>
                </a:lnTo>
                <a:lnTo>
                  <a:pt x="8241488" y="5596085"/>
                </a:lnTo>
                <a:cubicBezTo>
                  <a:pt x="8238546" y="5597691"/>
                  <a:pt x="8234330" y="5598384"/>
                  <a:pt x="8227256" y="5597005"/>
                </a:cubicBezTo>
                <a:lnTo>
                  <a:pt x="8225619" y="5596262"/>
                </a:lnTo>
                <a:lnTo>
                  <a:pt x="8213882" y="5600179"/>
                </a:lnTo>
                <a:cubicBezTo>
                  <a:pt x="8210102" y="5601988"/>
                  <a:pt x="8206755" y="5604291"/>
                  <a:pt x="8204045" y="5607275"/>
                </a:cubicBezTo>
                <a:cubicBezTo>
                  <a:pt x="8164079" y="5591326"/>
                  <a:pt x="8126369" y="5605919"/>
                  <a:pt x="8082989" y="5603160"/>
                </a:cubicBezTo>
                <a:cubicBezTo>
                  <a:pt x="8034449" y="5606898"/>
                  <a:pt x="8008954" y="5596936"/>
                  <a:pt x="7976942" y="5598455"/>
                </a:cubicBezTo>
                <a:cubicBezTo>
                  <a:pt x="7962042" y="5600916"/>
                  <a:pt x="7941729" y="5599827"/>
                  <a:pt x="7950121" y="5590893"/>
                </a:cubicBezTo>
                <a:cubicBezTo>
                  <a:pt x="7904855" y="5610014"/>
                  <a:pt x="7778840" y="5612380"/>
                  <a:pt x="7727691" y="5621064"/>
                </a:cubicBezTo>
                <a:cubicBezTo>
                  <a:pt x="7699805" y="5600056"/>
                  <a:pt x="7714922" y="5619495"/>
                  <a:pt x="7685998" y="5615564"/>
                </a:cubicBezTo>
                <a:cubicBezTo>
                  <a:pt x="7693909" y="5634905"/>
                  <a:pt x="7650884" y="5604714"/>
                  <a:pt x="7649302" y="5626541"/>
                </a:cubicBezTo>
                <a:cubicBezTo>
                  <a:pt x="7644089" y="5625134"/>
                  <a:pt x="7639087" y="5623084"/>
                  <a:pt x="7634083" y="5620862"/>
                </a:cubicBezTo>
                <a:lnTo>
                  <a:pt x="7631455" y="5619708"/>
                </a:lnTo>
                <a:lnTo>
                  <a:pt x="7620952" y="5618872"/>
                </a:lnTo>
                <a:lnTo>
                  <a:pt x="7617992" y="5613914"/>
                </a:lnTo>
                <a:lnTo>
                  <a:pt x="7602182" y="5609271"/>
                </a:lnTo>
                <a:cubicBezTo>
                  <a:pt x="7596260" y="5608262"/>
                  <a:pt x="7589888" y="5608028"/>
                  <a:pt x="7582847" y="5609047"/>
                </a:cubicBezTo>
                <a:cubicBezTo>
                  <a:pt x="7565525" y="5617697"/>
                  <a:pt x="7538553" y="5607096"/>
                  <a:pt x="7514158" y="5607737"/>
                </a:cubicBezTo>
                <a:lnTo>
                  <a:pt x="7502955" y="5610415"/>
                </a:lnTo>
                <a:lnTo>
                  <a:pt x="7466391" y="5605949"/>
                </a:lnTo>
                <a:cubicBezTo>
                  <a:pt x="7455982" y="5605083"/>
                  <a:pt x="7445179" y="5604628"/>
                  <a:pt x="7433806" y="5604945"/>
                </a:cubicBezTo>
                <a:lnTo>
                  <a:pt x="7412693" y="5607075"/>
                </a:lnTo>
                <a:lnTo>
                  <a:pt x="7407159" y="5605310"/>
                </a:lnTo>
                <a:cubicBezTo>
                  <a:pt x="7397520" y="5605506"/>
                  <a:pt x="7384763" y="5611721"/>
                  <a:pt x="7385900" y="5604171"/>
                </a:cubicBezTo>
                <a:lnTo>
                  <a:pt x="7375071" y="5606788"/>
                </a:lnTo>
                <a:lnTo>
                  <a:pt x="7364382" y="5600762"/>
                </a:lnTo>
                <a:cubicBezTo>
                  <a:pt x="7363212" y="5599363"/>
                  <a:pt x="7362331" y="5597874"/>
                  <a:pt x="7361770" y="5596347"/>
                </a:cubicBezTo>
                <a:lnTo>
                  <a:pt x="7346641" y="5598329"/>
                </a:lnTo>
                <a:lnTo>
                  <a:pt x="7334238" y="5594014"/>
                </a:lnTo>
                <a:lnTo>
                  <a:pt x="7323426" y="5596835"/>
                </a:lnTo>
                <a:lnTo>
                  <a:pt x="7318938" y="5596200"/>
                </a:lnTo>
                <a:lnTo>
                  <a:pt x="7307784" y="5594065"/>
                </a:lnTo>
                <a:cubicBezTo>
                  <a:pt x="7302066" y="5592568"/>
                  <a:pt x="7295667" y="5590765"/>
                  <a:pt x="7288540" y="5589320"/>
                </a:cubicBezTo>
                <a:lnTo>
                  <a:pt x="7282537" y="5588660"/>
                </a:lnTo>
                <a:lnTo>
                  <a:pt x="7269466" y="5581404"/>
                </a:lnTo>
                <a:cubicBezTo>
                  <a:pt x="7259956" y="5575919"/>
                  <a:pt x="7252471" y="5572223"/>
                  <a:pt x="7244165" y="5575200"/>
                </a:cubicBezTo>
                <a:cubicBezTo>
                  <a:pt x="7230005" y="5568113"/>
                  <a:pt x="7220114" y="5548251"/>
                  <a:pt x="7199619" y="5553550"/>
                </a:cubicBezTo>
                <a:cubicBezTo>
                  <a:pt x="7205839" y="5544552"/>
                  <a:pt x="7176858" y="5552461"/>
                  <a:pt x="7173434" y="5543219"/>
                </a:cubicBezTo>
                <a:cubicBezTo>
                  <a:pt x="7171853" y="5535776"/>
                  <a:pt x="7162694" y="5536440"/>
                  <a:pt x="7155718" y="5533697"/>
                </a:cubicBezTo>
                <a:cubicBezTo>
                  <a:pt x="7150747" y="5526096"/>
                  <a:pt x="7115649" y="5519155"/>
                  <a:pt x="7103430" y="5520249"/>
                </a:cubicBezTo>
                <a:cubicBezTo>
                  <a:pt x="7068988" y="5527813"/>
                  <a:pt x="7041283" y="5497211"/>
                  <a:pt x="7013746" y="5502470"/>
                </a:cubicBezTo>
                <a:cubicBezTo>
                  <a:pt x="7006535" y="5501753"/>
                  <a:pt x="7000557" y="5500031"/>
                  <a:pt x="6995379" y="5497693"/>
                </a:cubicBezTo>
                <a:lnTo>
                  <a:pt x="6982475" y="5489641"/>
                </a:lnTo>
                <a:cubicBezTo>
                  <a:pt x="6982314" y="5487873"/>
                  <a:pt x="6982155" y="5486104"/>
                  <a:pt x="6981994" y="5484335"/>
                </a:cubicBezTo>
                <a:lnTo>
                  <a:pt x="6972355" y="5481074"/>
                </a:lnTo>
                <a:lnTo>
                  <a:pt x="6970394" y="5479383"/>
                </a:lnTo>
                <a:cubicBezTo>
                  <a:pt x="6966663" y="5476135"/>
                  <a:pt x="6962857" y="5473046"/>
                  <a:pt x="6958543" y="5470507"/>
                </a:cubicBezTo>
                <a:cubicBezTo>
                  <a:pt x="6946682" y="5490417"/>
                  <a:pt x="6919886" y="5452192"/>
                  <a:pt x="6918276" y="5472034"/>
                </a:cubicBezTo>
                <a:cubicBezTo>
                  <a:pt x="6892502" y="5461546"/>
                  <a:pt x="6897731" y="5483185"/>
                  <a:pt x="6881046" y="5457070"/>
                </a:cubicBezTo>
                <a:cubicBezTo>
                  <a:pt x="6828055" y="5453051"/>
                  <a:pt x="6839016" y="5431108"/>
                  <a:pt x="6752164" y="5425021"/>
                </a:cubicBezTo>
                <a:cubicBezTo>
                  <a:pt x="6758292" y="5421861"/>
                  <a:pt x="6727733" y="5418470"/>
                  <a:pt x="6724964" y="5414071"/>
                </a:cubicBezTo>
                <a:lnTo>
                  <a:pt x="6683286" y="5432830"/>
                </a:lnTo>
                <a:lnTo>
                  <a:pt x="6644277" y="5429684"/>
                </a:lnTo>
                <a:cubicBezTo>
                  <a:pt x="6602299" y="5429624"/>
                  <a:pt x="6572889" y="5412513"/>
                  <a:pt x="6532914" y="5431205"/>
                </a:cubicBezTo>
                <a:lnTo>
                  <a:pt x="6307459" y="5467087"/>
                </a:lnTo>
                <a:cubicBezTo>
                  <a:pt x="6243940" y="5484756"/>
                  <a:pt x="6232610" y="5506751"/>
                  <a:pt x="6196243" y="5515042"/>
                </a:cubicBezTo>
                <a:cubicBezTo>
                  <a:pt x="6164533" y="5518021"/>
                  <a:pt x="6142666" y="5509345"/>
                  <a:pt x="6099124" y="5516848"/>
                </a:cubicBezTo>
                <a:cubicBezTo>
                  <a:pt x="6076503" y="5515419"/>
                  <a:pt x="6031865" y="5528713"/>
                  <a:pt x="6016077" y="5528642"/>
                </a:cubicBezTo>
                <a:cubicBezTo>
                  <a:pt x="6017142" y="5530608"/>
                  <a:pt x="6008544" y="5532493"/>
                  <a:pt x="6004389" y="5531206"/>
                </a:cubicBezTo>
                <a:cubicBezTo>
                  <a:pt x="5932347" y="5531241"/>
                  <a:pt x="5981006" y="5545600"/>
                  <a:pt x="5933945" y="5538840"/>
                </a:cubicBezTo>
                <a:cubicBezTo>
                  <a:pt x="5905303" y="5539379"/>
                  <a:pt x="5918093" y="5561978"/>
                  <a:pt x="5883936" y="5553807"/>
                </a:cubicBezTo>
                <a:cubicBezTo>
                  <a:pt x="5850054" y="5556990"/>
                  <a:pt x="5832962" y="5567338"/>
                  <a:pt x="5798331" y="5564248"/>
                </a:cubicBezTo>
                <a:cubicBezTo>
                  <a:pt x="5766627" y="5567265"/>
                  <a:pt x="5741097" y="5573248"/>
                  <a:pt x="5712738" y="5573120"/>
                </a:cubicBezTo>
                <a:cubicBezTo>
                  <a:pt x="5703372" y="5576849"/>
                  <a:pt x="5693695" y="5578874"/>
                  <a:pt x="5681342" y="5575621"/>
                </a:cubicBezTo>
                <a:lnTo>
                  <a:pt x="5627167" y="5583215"/>
                </a:lnTo>
                <a:cubicBezTo>
                  <a:pt x="5612183" y="5597917"/>
                  <a:pt x="5611727" y="5586689"/>
                  <a:pt x="5591414" y="5587695"/>
                </a:cubicBezTo>
                <a:cubicBezTo>
                  <a:pt x="5574616" y="5587612"/>
                  <a:pt x="5598133" y="5579413"/>
                  <a:pt x="5583028" y="5580877"/>
                </a:cubicBezTo>
                <a:cubicBezTo>
                  <a:pt x="5569804" y="5586020"/>
                  <a:pt x="5562718" y="5576982"/>
                  <a:pt x="5549426" y="5582858"/>
                </a:cubicBezTo>
                <a:cubicBezTo>
                  <a:pt x="5559299" y="5589013"/>
                  <a:pt x="5515978" y="5586206"/>
                  <a:pt x="5519999" y="5592246"/>
                </a:cubicBezTo>
                <a:cubicBezTo>
                  <a:pt x="5498728" y="5585844"/>
                  <a:pt x="5500813" y="5597206"/>
                  <a:pt x="5480028" y="5597282"/>
                </a:cubicBezTo>
                <a:cubicBezTo>
                  <a:pt x="5468519" y="5595356"/>
                  <a:pt x="5461753" y="5595717"/>
                  <a:pt x="5456175" y="5600371"/>
                </a:cubicBezTo>
                <a:cubicBezTo>
                  <a:pt x="5402444" y="5590675"/>
                  <a:pt x="5431269" y="5603179"/>
                  <a:pt x="5388463" y="5602638"/>
                </a:cubicBezTo>
                <a:cubicBezTo>
                  <a:pt x="5350589" y="5601042"/>
                  <a:pt x="5310318" y="5602266"/>
                  <a:pt x="5265898" y="5591830"/>
                </a:cubicBezTo>
                <a:cubicBezTo>
                  <a:pt x="5256434" y="5588423"/>
                  <a:pt x="5240914" y="5588853"/>
                  <a:pt x="5231231" y="5592790"/>
                </a:cubicBezTo>
                <a:cubicBezTo>
                  <a:pt x="5229565" y="5593467"/>
                  <a:pt x="5228139" y="5594226"/>
                  <a:pt x="5226996" y="5595040"/>
                </a:cubicBezTo>
                <a:cubicBezTo>
                  <a:pt x="5199121" y="5587151"/>
                  <a:pt x="5190547" y="5594087"/>
                  <a:pt x="5175988" y="5588131"/>
                </a:cubicBezTo>
                <a:cubicBezTo>
                  <a:pt x="5141664" y="5589465"/>
                  <a:pt x="5120774" y="5599921"/>
                  <a:pt x="5107470" y="5594771"/>
                </a:cubicBezTo>
                <a:cubicBezTo>
                  <a:pt x="5082783" y="5597686"/>
                  <a:pt x="5044558" y="5603218"/>
                  <a:pt x="5027868" y="5605624"/>
                </a:cubicBezTo>
                <a:cubicBezTo>
                  <a:pt x="5023394" y="5609716"/>
                  <a:pt x="5015008" y="5608373"/>
                  <a:pt x="5007324" y="5609209"/>
                </a:cubicBezTo>
                <a:cubicBezTo>
                  <a:pt x="4999584" y="5613033"/>
                  <a:pt x="4963661" y="5613313"/>
                  <a:pt x="4952559" y="5611402"/>
                </a:cubicBezTo>
                <a:lnTo>
                  <a:pt x="4826081" y="5616191"/>
                </a:lnTo>
                <a:lnTo>
                  <a:pt x="4823501" y="5619174"/>
                </a:lnTo>
                <a:lnTo>
                  <a:pt x="4813093" y="5620026"/>
                </a:lnTo>
                <a:lnTo>
                  <a:pt x="4810563" y="5620787"/>
                </a:lnTo>
                <a:cubicBezTo>
                  <a:pt x="4805739" y="5622253"/>
                  <a:pt x="4800910" y="5623620"/>
                  <a:pt x="4795818" y="5624618"/>
                </a:cubicBezTo>
                <a:cubicBezTo>
                  <a:pt x="4792594" y="5611984"/>
                  <a:pt x="4751975" y="5631029"/>
                  <a:pt x="4758404" y="5619510"/>
                </a:cubicBezTo>
                <a:cubicBezTo>
                  <a:pt x="4729867" y="5622800"/>
                  <a:pt x="4743470" y="5610974"/>
                  <a:pt x="4717254" y="5624155"/>
                </a:cubicBezTo>
                <a:cubicBezTo>
                  <a:pt x="4665606" y="5620882"/>
                  <a:pt x="4638526" y="5634254"/>
                  <a:pt x="4591958" y="5624710"/>
                </a:cubicBezTo>
                <a:cubicBezTo>
                  <a:pt x="4600998" y="5629613"/>
                  <a:pt x="4491255" y="5629123"/>
                  <a:pt x="4476215" y="5628210"/>
                </a:cubicBezTo>
                <a:lnTo>
                  <a:pt x="4425193" y="5627414"/>
                </a:lnTo>
                <a:lnTo>
                  <a:pt x="4383866" y="5626546"/>
                </a:lnTo>
                <a:lnTo>
                  <a:pt x="4385596" y="5634646"/>
                </a:lnTo>
                <a:cubicBezTo>
                  <a:pt x="4373497" y="5634009"/>
                  <a:pt x="4366105" y="5636763"/>
                  <a:pt x="4360864" y="5641173"/>
                </a:cubicBezTo>
                <a:lnTo>
                  <a:pt x="4328321" y="5626332"/>
                </a:lnTo>
                <a:lnTo>
                  <a:pt x="4309842" y="5626471"/>
                </a:lnTo>
                <a:lnTo>
                  <a:pt x="4277424" y="5631598"/>
                </a:lnTo>
                <a:lnTo>
                  <a:pt x="4266627" y="5633969"/>
                </a:lnTo>
                <a:lnTo>
                  <a:pt x="4185525" y="5617508"/>
                </a:lnTo>
                <a:lnTo>
                  <a:pt x="4177617" y="5610903"/>
                </a:lnTo>
                <a:cubicBezTo>
                  <a:pt x="4169135" y="5606836"/>
                  <a:pt x="4157063" y="5604954"/>
                  <a:pt x="4136948" y="5608031"/>
                </a:cubicBezTo>
                <a:lnTo>
                  <a:pt x="4132323" y="5609784"/>
                </a:lnTo>
                <a:lnTo>
                  <a:pt x="4098620" y="5599672"/>
                </a:lnTo>
                <a:cubicBezTo>
                  <a:pt x="4087744" y="5595070"/>
                  <a:pt x="3971360" y="5589278"/>
                  <a:pt x="3963475" y="5581841"/>
                </a:cubicBezTo>
                <a:cubicBezTo>
                  <a:pt x="3836034" y="5600252"/>
                  <a:pt x="3827261" y="5567580"/>
                  <a:pt x="3703613" y="5572482"/>
                </a:cubicBezTo>
                <a:cubicBezTo>
                  <a:pt x="3596526" y="5522697"/>
                  <a:pt x="3528981" y="5553020"/>
                  <a:pt x="3432987" y="5545768"/>
                </a:cubicBezTo>
                <a:cubicBezTo>
                  <a:pt x="3341557" y="5540666"/>
                  <a:pt x="3299222" y="5556776"/>
                  <a:pt x="3176381" y="5556110"/>
                </a:cubicBezTo>
                <a:cubicBezTo>
                  <a:pt x="3046225" y="5545252"/>
                  <a:pt x="2856562" y="5551022"/>
                  <a:pt x="2710156" y="5527517"/>
                </a:cubicBezTo>
                <a:cubicBezTo>
                  <a:pt x="2595124" y="5519951"/>
                  <a:pt x="2594726" y="5525545"/>
                  <a:pt x="2550206" y="5524958"/>
                </a:cubicBezTo>
                <a:cubicBezTo>
                  <a:pt x="2535402" y="5528183"/>
                  <a:pt x="2457214" y="5518753"/>
                  <a:pt x="2443041" y="5523990"/>
                </a:cubicBezTo>
                <a:lnTo>
                  <a:pt x="2435613" y="5526704"/>
                </a:lnTo>
                <a:lnTo>
                  <a:pt x="2405682" y="5528307"/>
                </a:lnTo>
                <a:lnTo>
                  <a:pt x="2397487" y="5540337"/>
                </a:lnTo>
                <a:lnTo>
                  <a:pt x="2297454" y="5550765"/>
                </a:lnTo>
                <a:cubicBezTo>
                  <a:pt x="2230952" y="5521480"/>
                  <a:pt x="2174171" y="5556417"/>
                  <a:pt x="2056700" y="5555489"/>
                </a:cubicBezTo>
                <a:cubicBezTo>
                  <a:pt x="2025568" y="5545373"/>
                  <a:pt x="1901680" y="5520750"/>
                  <a:pt x="1878530" y="5535330"/>
                </a:cubicBezTo>
                <a:lnTo>
                  <a:pt x="1859292" y="5535461"/>
                </a:lnTo>
                <a:lnTo>
                  <a:pt x="1835626" y="5533793"/>
                </a:lnTo>
                <a:cubicBezTo>
                  <a:pt x="1823131" y="5534628"/>
                  <a:pt x="1810151" y="5536942"/>
                  <a:pt x="1798939" y="5540285"/>
                </a:cubicBezTo>
                <a:lnTo>
                  <a:pt x="1779046" y="5549949"/>
                </a:lnTo>
                <a:lnTo>
                  <a:pt x="1772421" y="5549018"/>
                </a:lnTo>
                <a:lnTo>
                  <a:pt x="1772052" y="5545689"/>
                </a:lnTo>
                <a:cubicBezTo>
                  <a:pt x="1758274" y="5534165"/>
                  <a:pt x="1670822" y="5556887"/>
                  <a:pt x="1711543" y="5534558"/>
                </a:cubicBezTo>
                <a:cubicBezTo>
                  <a:pt x="1696140" y="5533324"/>
                  <a:pt x="1670188" y="5488258"/>
                  <a:pt x="1631462" y="5491807"/>
                </a:cubicBezTo>
                <a:cubicBezTo>
                  <a:pt x="1579148" y="5498877"/>
                  <a:pt x="1591754" y="5486800"/>
                  <a:pt x="1538763" y="5482781"/>
                </a:cubicBezTo>
                <a:cubicBezTo>
                  <a:pt x="1522078" y="5456666"/>
                  <a:pt x="1527306" y="5478305"/>
                  <a:pt x="1501533" y="5467817"/>
                </a:cubicBezTo>
                <a:cubicBezTo>
                  <a:pt x="1499922" y="5487659"/>
                  <a:pt x="1473126" y="5449434"/>
                  <a:pt x="1461266" y="5469343"/>
                </a:cubicBezTo>
                <a:cubicBezTo>
                  <a:pt x="1456951" y="5466804"/>
                  <a:pt x="1453146" y="5463716"/>
                  <a:pt x="1449415" y="5460467"/>
                </a:cubicBezTo>
                <a:lnTo>
                  <a:pt x="1447454" y="5458776"/>
                </a:lnTo>
                <a:lnTo>
                  <a:pt x="1437814" y="5455515"/>
                </a:lnTo>
                <a:lnTo>
                  <a:pt x="1437334" y="5450209"/>
                </a:lnTo>
                <a:lnTo>
                  <a:pt x="1424429" y="5442157"/>
                </a:lnTo>
                <a:cubicBezTo>
                  <a:pt x="1419251" y="5439819"/>
                  <a:pt x="1413273" y="5438098"/>
                  <a:pt x="1406063" y="5437380"/>
                </a:cubicBezTo>
                <a:cubicBezTo>
                  <a:pt x="1378526" y="5442640"/>
                  <a:pt x="1350821" y="5412037"/>
                  <a:pt x="1316379" y="5419601"/>
                </a:cubicBezTo>
                <a:cubicBezTo>
                  <a:pt x="1304160" y="5420695"/>
                  <a:pt x="1269061" y="5413755"/>
                  <a:pt x="1264090" y="5406153"/>
                </a:cubicBezTo>
                <a:cubicBezTo>
                  <a:pt x="1257115" y="5403410"/>
                  <a:pt x="1247955" y="5404075"/>
                  <a:pt x="1246374" y="5396631"/>
                </a:cubicBezTo>
                <a:cubicBezTo>
                  <a:pt x="1242951" y="5387390"/>
                  <a:pt x="1213970" y="5395299"/>
                  <a:pt x="1220190" y="5386301"/>
                </a:cubicBezTo>
                <a:cubicBezTo>
                  <a:pt x="1199695" y="5391599"/>
                  <a:pt x="1189803" y="5371737"/>
                  <a:pt x="1175643" y="5364651"/>
                </a:cubicBezTo>
                <a:cubicBezTo>
                  <a:pt x="1167337" y="5367627"/>
                  <a:pt x="1159852" y="5363931"/>
                  <a:pt x="1150342" y="5358447"/>
                </a:cubicBezTo>
                <a:lnTo>
                  <a:pt x="1112024" y="5345786"/>
                </a:lnTo>
                <a:lnTo>
                  <a:pt x="1100870" y="5343651"/>
                </a:lnTo>
                <a:lnTo>
                  <a:pt x="1096383" y="5343015"/>
                </a:lnTo>
                <a:lnTo>
                  <a:pt x="1058039" y="5343504"/>
                </a:lnTo>
                <a:cubicBezTo>
                  <a:pt x="1057478" y="5341976"/>
                  <a:pt x="1056597" y="5340487"/>
                  <a:pt x="1055426" y="5339088"/>
                </a:cubicBezTo>
                <a:lnTo>
                  <a:pt x="1044738" y="5333063"/>
                </a:lnTo>
                <a:lnTo>
                  <a:pt x="1033909" y="5335680"/>
                </a:lnTo>
                <a:cubicBezTo>
                  <a:pt x="1035046" y="5328129"/>
                  <a:pt x="1022289" y="5334344"/>
                  <a:pt x="1012649" y="5334541"/>
                </a:cubicBezTo>
                <a:lnTo>
                  <a:pt x="1007115" y="5332775"/>
                </a:lnTo>
                <a:lnTo>
                  <a:pt x="987447" y="5346462"/>
                </a:lnTo>
                <a:cubicBezTo>
                  <a:pt x="976074" y="5346779"/>
                  <a:pt x="963827" y="5334768"/>
                  <a:pt x="953418" y="5333901"/>
                </a:cubicBezTo>
                <a:lnTo>
                  <a:pt x="916854" y="5329435"/>
                </a:lnTo>
                <a:lnTo>
                  <a:pt x="905651" y="5332114"/>
                </a:lnTo>
                <a:cubicBezTo>
                  <a:pt x="881256" y="5332755"/>
                  <a:pt x="855727" y="5330820"/>
                  <a:pt x="838405" y="5339470"/>
                </a:cubicBezTo>
                <a:cubicBezTo>
                  <a:pt x="831364" y="5340489"/>
                  <a:pt x="823548" y="5331589"/>
                  <a:pt x="817627" y="5330580"/>
                </a:cubicBezTo>
                <a:lnTo>
                  <a:pt x="801817" y="5325937"/>
                </a:lnTo>
                <a:lnTo>
                  <a:pt x="798857" y="5320979"/>
                </a:lnTo>
                <a:lnTo>
                  <a:pt x="788354" y="5320143"/>
                </a:lnTo>
                <a:lnTo>
                  <a:pt x="785726" y="5318989"/>
                </a:lnTo>
                <a:cubicBezTo>
                  <a:pt x="780721" y="5316767"/>
                  <a:pt x="775719" y="5314716"/>
                  <a:pt x="770507" y="5313309"/>
                </a:cubicBezTo>
                <a:cubicBezTo>
                  <a:pt x="768924" y="5335137"/>
                  <a:pt x="725899" y="5304945"/>
                  <a:pt x="733810" y="5324286"/>
                </a:cubicBezTo>
                <a:cubicBezTo>
                  <a:pt x="704886" y="5320356"/>
                  <a:pt x="720003" y="5339795"/>
                  <a:pt x="692117" y="5318786"/>
                </a:cubicBezTo>
                <a:cubicBezTo>
                  <a:pt x="640968" y="5327470"/>
                  <a:pt x="620209" y="5334772"/>
                  <a:pt x="574943" y="5327578"/>
                </a:cubicBezTo>
                <a:cubicBezTo>
                  <a:pt x="533141" y="5325624"/>
                  <a:pt x="480989" y="5305543"/>
                  <a:pt x="441302" y="5307062"/>
                </a:cubicBezTo>
                <a:cubicBezTo>
                  <a:pt x="381194" y="5308098"/>
                  <a:pt x="355572" y="5361507"/>
                  <a:pt x="336819" y="5336690"/>
                </a:cubicBezTo>
                <a:cubicBezTo>
                  <a:pt x="308424" y="5343088"/>
                  <a:pt x="294704" y="5344301"/>
                  <a:pt x="270932" y="5345451"/>
                </a:cubicBezTo>
                <a:lnTo>
                  <a:pt x="194189" y="5343588"/>
                </a:lnTo>
                <a:lnTo>
                  <a:pt x="192552" y="5342845"/>
                </a:lnTo>
                <a:cubicBezTo>
                  <a:pt x="185478" y="5341467"/>
                  <a:pt x="181262" y="5342160"/>
                  <a:pt x="178320" y="5343766"/>
                </a:cubicBezTo>
                <a:lnTo>
                  <a:pt x="175596" y="5346411"/>
                </a:lnTo>
                <a:lnTo>
                  <a:pt x="147287" y="5352625"/>
                </a:lnTo>
                <a:lnTo>
                  <a:pt x="114847" y="5355844"/>
                </a:lnTo>
                <a:lnTo>
                  <a:pt x="114306" y="5354983"/>
                </a:lnTo>
                <a:cubicBezTo>
                  <a:pt x="110042" y="5353823"/>
                  <a:pt x="100016" y="5353058"/>
                  <a:pt x="89264" y="5348886"/>
                </a:cubicBezTo>
                <a:cubicBezTo>
                  <a:pt x="93123" y="5327937"/>
                  <a:pt x="57863" y="5341064"/>
                  <a:pt x="49794" y="5329950"/>
                </a:cubicBezTo>
                <a:cubicBezTo>
                  <a:pt x="40251" y="5331715"/>
                  <a:pt x="30226" y="5333199"/>
                  <a:pt x="19924" y="5334282"/>
                </a:cubicBezTo>
                <a:lnTo>
                  <a:pt x="13819" y="5334653"/>
                </a:lnTo>
                <a:lnTo>
                  <a:pt x="13657" y="5334455"/>
                </a:lnTo>
                <a:cubicBezTo>
                  <a:pt x="12246" y="5334096"/>
                  <a:pt x="10207" y="5334053"/>
                  <a:pt x="7139" y="5334438"/>
                </a:cubicBezTo>
                <a:lnTo>
                  <a:pt x="2684" y="5335333"/>
                </a:lnTo>
                <a:lnTo>
                  <a:pt x="0" y="5335496"/>
                </a:lnTo>
                <a:lnTo>
                  <a:pt x="0" y="10592"/>
                </a:lnTo>
                <a:lnTo>
                  <a:pt x="11243827" y="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Title 1"/>
          <p:cNvSpPr txBox="1">
            <a:spLocks/>
          </p:cNvSpPr>
          <p:nvPr/>
        </p:nvSpPr>
        <p:spPr>
          <a:xfrm>
            <a:off x="1632021" y="860813"/>
            <a:ext cx="8924392" cy="93348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en-US" sz="5400" b="1" kern="12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Parish Mitigation Goals</a:t>
            </a:r>
          </a:p>
        </p:txBody>
      </p:sp>
      <p:sp>
        <p:nvSpPr>
          <p:cNvPr id="19" name="Rectangle 6">
            <a:extLst>
              <a:ext uri="{FF2B5EF4-FFF2-40B4-BE49-F238E27FC236}">
                <a16:creationId xmlns:a16="http://schemas.microsoft.com/office/drawing/2014/main" id="{16A12243-4887-4E89-8347-1146AE5D14F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0000">
            <a:off x="5418161" y="351736"/>
            <a:ext cx="1352113" cy="407805"/>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 name="connsiteX0" fmla="*/ 13413 w 2201784"/>
              <a:gd name="connsiteY0" fmla="*/ 26000 h 594531"/>
              <a:gd name="connsiteX1" fmla="*/ 90315 w 2201784"/>
              <a:gd name="connsiteY1" fmla="*/ 0 h 594531"/>
              <a:gd name="connsiteX2" fmla="*/ 2170127 w 2201784"/>
              <a:gd name="connsiteY2" fmla="*/ 33245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 name="connsiteX0" fmla="*/ 13413 w 2201784"/>
              <a:gd name="connsiteY0" fmla="*/ 26000 h 594531"/>
              <a:gd name="connsiteX1" fmla="*/ 90315 w 2201784"/>
              <a:gd name="connsiteY1" fmla="*/ 0 h 594531"/>
              <a:gd name="connsiteX2" fmla="*/ 2170127 w 2201784"/>
              <a:gd name="connsiteY2" fmla="*/ 33245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cubicBezTo>
                  <a:pt x="781874" y="4129"/>
                  <a:pt x="1607589" y="24681"/>
                  <a:pt x="2170127" y="33245"/>
                </a:cubicBezTo>
                <a:cubicBezTo>
                  <a:pt x="2169852" y="63908"/>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35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2"/>
          <p:cNvSpPr>
            <a:spLocks noGrp="1"/>
          </p:cNvSpPr>
          <p:nvPr>
            <p:ph sz="half" idx="1"/>
          </p:nvPr>
        </p:nvSpPr>
        <p:spPr>
          <a:xfrm>
            <a:off x="1050275" y="1669857"/>
            <a:ext cx="10091450" cy="4058915"/>
          </a:xfrm>
        </p:spPr>
        <p:txBody>
          <a:bodyPr vert="horz" lIns="91440" tIns="45720" rIns="91440" bIns="45720" rtlCol="0">
            <a:normAutofit/>
          </a:bodyPr>
          <a:lstStyle/>
          <a:p>
            <a:pPr marL="0"/>
            <a:endParaRPr lang="en-US" sz="20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Identify and pursue preventative measures that will reduce future damages from hazards.</a:t>
            </a:r>
          </a:p>
          <a:p>
            <a:r>
              <a:rPr lang="en-US" sz="3200" dirty="0">
                <a:latin typeface="Arial" panose="020B0604020202020204" pitchFamily="34" charset="0"/>
                <a:cs typeface="Arial" panose="020B0604020202020204" pitchFamily="34" charset="0"/>
              </a:rPr>
              <a:t>Enhance public awareness and understanding of disaster preparedness.</a:t>
            </a:r>
          </a:p>
          <a:p>
            <a:r>
              <a:rPr lang="en-US" sz="3200" dirty="0">
                <a:latin typeface="Arial" panose="020B0604020202020204" pitchFamily="34" charset="0"/>
                <a:cs typeface="Arial" panose="020B0604020202020204" pitchFamily="34" charset="0"/>
              </a:rPr>
              <a:t>Reduce repetitive flood losses in the parish.</a:t>
            </a:r>
          </a:p>
          <a:p>
            <a:r>
              <a:rPr lang="en-US" sz="3200" dirty="0">
                <a:latin typeface="Arial" panose="020B0604020202020204" pitchFamily="34" charset="0"/>
                <a:cs typeface="Arial" panose="020B0604020202020204" pitchFamily="34" charset="0"/>
              </a:rPr>
              <a:t>Facilitate sound development in the parish to reduce or eliminate the potential impact of hazards.</a:t>
            </a:r>
          </a:p>
          <a:p>
            <a:pPr marL="0"/>
            <a:endParaRPr lang="en-US" sz="2000" dirty="0">
              <a:latin typeface="Arial" panose="020B0604020202020204" pitchFamily="34" charset="0"/>
              <a:cs typeface="Arial" panose="020B0604020202020204" pitchFamily="34" charset="0"/>
            </a:endParaRPr>
          </a:p>
        </p:txBody>
      </p:sp>
      <p:pic>
        <p:nvPicPr>
          <p:cNvPr id="8" name="Picture 7" descr="SDMI_coin_front.jpg">
            <a:extLst>
              <a:ext uri="{FF2B5EF4-FFF2-40B4-BE49-F238E27FC236}">
                <a16:creationId xmlns:a16="http://schemas.microsoft.com/office/drawing/2014/main" id="{B823DDEC-885E-458D-9B2E-551B97045015}"/>
              </a:ext>
            </a:extLst>
          </p:cNvPr>
          <p:cNvPicPr>
            <a:picLocks noChangeAspect="1"/>
          </p:cNvPicPr>
          <p:nvPr/>
        </p:nvPicPr>
        <p:blipFill>
          <a:blip r:embed="rId3" cstate="print"/>
          <a:stretch>
            <a:fillRect/>
          </a:stretch>
        </p:blipFill>
        <p:spPr>
          <a:xfrm>
            <a:off x="328793" y="410013"/>
            <a:ext cx="1231799" cy="1102244"/>
          </a:xfrm>
          <a:prstGeom prst="rect">
            <a:avLst/>
          </a:prstGeom>
        </p:spPr>
      </p:pic>
      <p:pic>
        <p:nvPicPr>
          <p:cNvPr id="9" name="Picture 8" descr="SDMI_coin_front.jpg">
            <a:extLst>
              <a:ext uri="{FF2B5EF4-FFF2-40B4-BE49-F238E27FC236}">
                <a16:creationId xmlns:a16="http://schemas.microsoft.com/office/drawing/2014/main" id="{FF7F128A-66C4-4786-9889-B0B93EE90193}"/>
              </a:ext>
            </a:extLst>
          </p:cNvPr>
          <p:cNvPicPr>
            <a:picLocks noChangeAspect="1"/>
          </p:cNvPicPr>
          <p:nvPr/>
        </p:nvPicPr>
        <p:blipFill>
          <a:blip r:embed="rId3" cstate="print"/>
          <a:stretch>
            <a:fillRect/>
          </a:stretch>
        </p:blipFill>
        <p:spPr>
          <a:xfrm>
            <a:off x="10624883" y="328266"/>
            <a:ext cx="1231799" cy="1102244"/>
          </a:xfrm>
          <a:prstGeom prst="rect">
            <a:avLst/>
          </a:prstGeom>
        </p:spPr>
      </p:pic>
    </p:spTree>
    <p:extLst>
      <p:ext uri="{BB962C8B-B14F-4D97-AF65-F5344CB8AC3E}">
        <p14:creationId xmlns:p14="http://schemas.microsoft.com/office/powerpoint/2010/main" val="2783805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2052" name="Rectangle 70">
            <a:extLst>
              <a:ext uri="{FF2B5EF4-FFF2-40B4-BE49-F238E27FC236}">
                <a16:creationId xmlns:a16="http://schemas.microsoft.com/office/drawing/2014/main" id="{8ABFE404-8D65-4573-A3EF-6DF477936BA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9" name="Title 1"/>
          <p:cNvSpPr txBox="1">
            <a:spLocks/>
          </p:cNvSpPr>
          <p:nvPr/>
        </p:nvSpPr>
        <p:spPr>
          <a:xfrm>
            <a:off x="80346" y="4408979"/>
            <a:ext cx="4467017" cy="17145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2800" b="1" kern="1200"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Parish Hazard Mitigation Project Update</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l="23155" r="23155"/>
          <a:stretch/>
        </p:blipFill>
        <p:spPr bwMode="auto">
          <a:xfrm>
            <a:off x="764756" y="260942"/>
            <a:ext cx="10662488" cy="4174522"/>
          </a:xfrm>
          <a:prstGeom prst="rect">
            <a:avLst/>
          </a:prstGeom>
          <a:noFill/>
          <a:extLst>
            <a:ext uri="{909E8E84-426E-40DD-AFC4-6F175D3DCCD1}">
              <a14:hiddenFill xmlns:a14="http://schemas.microsoft.com/office/drawing/2010/main">
                <a:solidFill>
                  <a:srgbClr val="FFFFFF"/>
                </a:solidFill>
              </a14:hiddenFill>
            </a:ext>
          </a:extLst>
        </p:spPr>
      </p:pic>
      <p:cxnSp>
        <p:nvCxnSpPr>
          <p:cNvPr id="2053" name="Straight Connector 72">
            <a:extLst>
              <a:ext uri="{FF2B5EF4-FFF2-40B4-BE49-F238E27FC236}">
                <a16:creationId xmlns:a16="http://schemas.microsoft.com/office/drawing/2014/main" id="{AF5191F1-A1C8-4AEE-8007-DF304E42B15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47363" y="4750763"/>
            <a:ext cx="0" cy="137160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half" idx="1"/>
          </p:nvPr>
        </p:nvSpPr>
        <p:spPr>
          <a:xfrm>
            <a:off x="4866691" y="4696406"/>
            <a:ext cx="7505249" cy="1714500"/>
          </a:xfrm>
        </p:spPr>
        <p:txBody>
          <a:bodyPr vert="horz" lIns="91440" tIns="45720" rIns="91440" bIns="45720" rtlCol="0" anchor="ctr">
            <a:normAutofit/>
          </a:bodyPr>
          <a:lstStyle/>
          <a:p>
            <a:pPr marL="0" indent="0">
              <a:buNone/>
            </a:pPr>
            <a:r>
              <a:rPr lang="en-US" sz="2400" dirty="0">
                <a:latin typeface="Arial" panose="020B0604020202020204" pitchFamily="34" charset="0"/>
                <a:cs typeface="Arial" panose="020B0604020202020204" pitchFamily="34" charset="0"/>
              </a:rPr>
              <a:t>West Carroll Parish OHSEP/West Carroll Parish Government Discussion</a:t>
            </a:r>
          </a:p>
          <a:p>
            <a:pPr marL="0" indent="0">
              <a:buNone/>
            </a:pPr>
            <a:endParaRPr lang="en-US" sz="1700" dirty="0">
              <a:latin typeface="Arial" panose="020B0604020202020204" pitchFamily="34" charset="0"/>
              <a:cs typeface="Arial" panose="020B0604020202020204" pitchFamily="34" charset="0"/>
            </a:endParaRPr>
          </a:p>
          <a:p>
            <a:pPr marL="0"/>
            <a:endParaRPr lang="en-US" sz="1700" dirty="0"/>
          </a:p>
        </p:txBody>
      </p:sp>
      <p:pic>
        <p:nvPicPr>
          <p:cNvPr id="7" name="Picture 6" descr="SDMI_coin_front.jpg">
            <a:extLst>
              <a:ext uri="{FF2B5EF4-FFF2-40B4-BE49-F238E27FC236}">
                <a16:creationId xmlns:a16="http://schemas.microsoft.com/office/drawing/2014/main" id="{761EADF2-EE37-48B4-AA99-6E7200DAAE1A}"/>
              </a:ext>
            </a:extLst>
          </p:cNvPr>
          <p:cNvPicPr>
            <a:picLocks noChangeAspect="1"/>
          </p:cNvPicPr>
          <p:nvPr/>
        </p:nvPicPr>
        <p:blipFill>
          <a:blip r:embed="rId4" cstate="print"/>
          <a:stretch>
            <a:fillRect/>
          </a:stretch>
        </p:blipFill>
        <p:spPr>
          <a:xfrm>
            <a:off x="2859328" y="5455044"/>
            <a:ext cx="1231799" cy="1102244"/>
          </a:xfrm>
          <a:prstGeom prst="rect">
            <a:avLst/>
          </a:prstGeom>
        </p:spPr>
      </p:pic>
    </p:spTree>
    <p:extLst>
      <p:ext uri="{BB962C8B-B14F-4D97-AF65-F5344CB8AC3E}">
        <p14:creationId xmlns:p14="http://schemas.microsoft.com/office/powerpoint/2010/main" val="232875636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234012" y="1229099"/>
            <a:ext cx="11491534" cy="2139047"/>
          </a:xfrm>
          <a:prstGeom prst="rect">
            <a:avLst/>
          </a:prstGeom>
          <a:ln>
            <a:noFill/>
          </a:ln>
        </p:spPr>
        <p:txBody>
          <a:bodyPr wrap="square">
            <a:spAutoFit/>
          </a:bodyPr>
          <a:lstStyle/>
          <a:p>
            <a:pPr marL="0" indent="0" algn="ctr">
              <a:buNone/>
            </a:pPr>
            <a:r>
              <a:rPr lang="en-US" sz="3200" dirty="0"/>
              <a:t>Hazard Mitigation Public Opinion Survey</a:t>
            </a:r>
          </a:p>
          <a:p>
            <a:pPr marL="0" indent="0" algn="ctr">
              <a:buNone/>
            </a:pPr>
            <a:r>
              <a:rPr lang="en-US" u="sng" dirty="0">
                <a:solidFill>
                  <a:srgbClr val="FF0000"/>
                </a:solidFill>
                <a:hlinkClick r:id="rId3"/>
              </a:rPr>
              <a:t>https://www.surveymonkey.com/r/WestCarrollHM2021</a:t>
            </a:r>
            <a:endParaRPr lang="en-US" u="sng" dirty="0">
              <a:solidFill>
                <a:srgbClr val="FF0000"/>
              </a:solidFill>
            </a:endParaRPr>
          </a:p>
          <a:p>
            <a:pPr marL="0" indent="0" algn="ctr">
              <a:buNone/>
            </a:pPr>
            <a:endParaRPr lang="en-US" dirty="0">
              <a:solidFill>
                <a:srgbClr val="FF0000"/>
              </a:solidFill>
            </a:endParaRPr>
          </a:p>
          <a:p>
            <a:pPr marL="457200" indent="-457200" algn="ctr"/>
            <a:endParaRPr lang="en-US" sz="3200" dirty="0"/>
          </a:p>
        </p:txBody>
      </p:sp>
      <p:pic>
        <p:nvPicPr>
          <p:cNvPr id="4" name="Picture 3"/>
          <p:cNvPicPr>
            <a:picLocks noChangeAspect="1"/>
          </p:cNvPicPr>
          <p:nvPr/>
        </p:nvPicPr>
        <p:blipFill>
          <a:blip r:embed="rId4"/>
          <a:stretch>
            <a:fillRect/>
          </a:stretch>
        </p:blipFill>
        <p:spPr>
          <a:xfrm>
            <a:off x="5232132" y="2862490"/>
            <a:ext cx="5018634" cy="3094422"/>
          </a:xfrm>
          <a:prstGeom prst="rect">
            <a:avLst/>
          </a:prstGeom>
        </p:spPr>
      </p:pic>
      <p:sp>
        <p:nvSpPr>
          <p:cNvPr id="6" name="Title 1">
            <a:extLst>
              <a:ext uri="{FF2B5EF4-FFF2-40B4-BE49-F238E27FC236}">
                <a16:creationId xmlns:a16="http://schemas.microsoft.com/office/drawing/2014/main" id="{D1A654E4-68A8-43A1-8D99-6EE21073C525}"/>
              </a:ext>
            </a:extLst>
          </p:cNvPr>
          <p:cNvSpPr>
            <a:spLocks noGrp="1"/>
          </p:cNvSpPr>
          <p:nvPr>
            <p:ph type="title"/>
          </p:nvPr>
        </p:nvSpPr>
        <p:spPr>
          <a:xfrm>
            <a:off x="0" y="44791"/>
            <a:ext cx="12192000" cy="918533"/>
          </a:xfrm>
        </p:spPr>
        <p:txBody>
          <a:bodyPr>
            <a:normAutofit/>
          </a:bodyPr>
          <a:lstStyle/>
          <a:p>
            <a:pPr algn="ct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Public Outreach Activity #1</a:t>
            </a:r>
          </a:p>
        </p:txBody>
      </p:sp>
      <p:pic>
        <p:nvPicPr>
          <p:cNvPr id="7" name="Picture 6" descr="Qr code&#10;&#10;Description automatically generated">
            <a:extLst>
              <a:ext uri="{FF2B5EF4-FFF2-40B4-BE49-F238E27FC236}">
                <a16:creationId xmlns:a16="http://schemas.microsoft.com/office/drawing/2014/main" id="{44A1345E-1BC9-41E0-A535-C5B5F3032E4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13872" y="2862490"/>
            <a:ext cx="2438400" cy="2438400"/>
          </a:xfrm>
          <a:prstGeom prst="rect">
            <a:avLst/>
          </a:prstGeom>
        </p:spPr>
      </p:pic>
      <p:pic>
        <p:nvPicPr>
          <p:cNvPr id="8" name="Picture 7" descr="SDMI_coin_front.jpg">
            <a:extLst>
              <a:ext uri="{FF2B5EF4-FFF2-40B4-BE49-F238E27FC236}">
                <a16:creationId xmlns:a16="http://schemas.microsoft.com/office/drawing/2014/main" id="{85885ED7-C179-41A8-BE2E-F9CF16BE85D0}"/>
              </a:ext>
            </a:extLst>
          </p:cNvPr>
          <p:cNvPicPr>
            <a:picLocks noChangeAspect="1"/>
          </p:cNvPicPr>
          <p:nvPr/>
        </p:nvPicPr>
        <p:blipFill>
          <a:blip r:embed="rId6" cstate="print"/>
          <a:stretch>
            <a:fillRect/>
          </a:stretch>
        </p:blipFill>
        <p:spPr>
          <a:xfrm>
            <a:off x="81612" y="5636029"/>
            <a:ext cx="1231799" cy="1102244"/>
          </a:xfrm>
          <a:prstGeom prst="rect">
            <a:avLst/>
          </a:prstGeom>
        </p:spPr>
      </p:pic>
    </p:spTree>
    <p:extLst>
      <p:ext uri="{BB962C8B-B14F-4D97-AF65-F5344CB8AC3E}">
        <p14:creationId xmlns:p14="http://schemas.microsoft.com/office/powerpoint/2010/main" val="2879219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2677677" y="877260"/>
            <a:ext cx="6836644" cy="4351338"/>
          </a:xfrm>
        </p:spPr>
        <p:txBody>
          <a:bodyPr>
            <a:normAutofit/>
          </a:bodyPr>
          <a:lstStyle/>
          <a:p>
            <a:pPr marL="0" indent="0">
              <a:buNone/>
            </a:pPr>
            <a:r>
              <a:rPr lang="en-US" sz="3200" dirty="0"/>
              <a:t>Please fill out an incident questionnaire!</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388296" y="1795793"/>
            <a:ext cx="3415645" cy="224472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See the source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2842" y="3429000"/>
            <a:ext cx="3530860" cy="2346562"/>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a:extLst>
              <a:ext uri="{FF2B5EF4-FFF2-40B4-BE49-F238E27FC236}">
                <a16:creationId xmlns:a16="http://schemas.microsoft.com/office/drawing/2014/main" id="{C10DCFFB-7DCF-44B5-A3C1-1AAA8809AE06}"/>
              </a:ext>
            </a:extLst>
          </p:cNvPr>
          <p:cNvSpPr>
            <a:spLocks noGrp="1"/>
          </p:cNvSpPr>
          <p:nvPr>
            <p:ph type="title"/>
          </p:nvPr>
        </p:nvSpPr>
        <p:spPr>
          <a:xfrm>
            <a:off x="0" y="44791"/>
            <a:ext cx="12192000" cy="918533"/>
          </a:xfrm>
        </p:spPr>
        <p:txBody>
          <a:bodyPr>
            <a:normAutofit/>
          </a:bodyPr>
          <a:lstStyle/>
          <a:p>
            <a:pPr algn="ctr"/>
            <a:r>
              <a:rPr lang="en-US" sz="5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Public Outreach Activity #2</a:t>
            </a:r>
          </a:p>
        </p:txBody>
      </p:sp>
      <p:pic>
        <p:nvPicPr>
          <p:cNvPr id="11" name="Picture 10">
            <a:extLst>
              <a:ext uri="{FF2B5EF4-FFF2-40B4-BE49-F238E27FC236}">
                <a16:creationId xmlns:a16="http://schemas.microsoft.com/office/drawing/2014/main" id="{9EA241FF-F4BC-4BF3-B75A-3EE25E4882C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pic>
        <p:nvPicPr>
          <p:cNvPr id="5" name="Picture 4">
            <a:extLst>
              <a:ext uri="{FF2B5EF4-FFF2-40B4-BE49-F238E27FC236}">
                <a16:creationId xmlns:a16="http://schemas.microsoft.com/office/drawing/2014/main" id="{536DF5E3-7E37-4919-8ECA-1162D35B9721}"/>
              </a:ext>
            </a:extLst>
          </p:cNvPr>
          <p:cNvPicPr>
            <a:picLocks noChangeAspect="1"/>
          </p:cNvPicPr>
          <p:nvPr/>
        </p:nvPicPr>
        <p:blipFill>
          <a:blip r:embed="rId6"/>
          <a:stretch>
            <a:fillRect/>
          </a:stretch>
        </p:blipFill>
        <p:spPr>
          <a:xfrm>
            <a:off x="4123866" y="1629402"/>
            <a:ext cx="3829050" cy="4943475"/>
          </a:xfrm>
          <a:prstGeom prst="rect">
            <a:avLst/>
          </a:prstGeom>
        </p:spPr>
      </p:pic>
      <p:pic>
        <p:nvPicPr>
          <p:cNvPr id="8" name="Picture 7" descr="SDMI_coin_front.jpg">
            <a:extLst>
              <a:ext uri="{FF2B5EF4-FFF2-40B4-BE49-F238E27FC236}">
                <a16:creationId xmlns:a16="http://schemas.microsoft.com/office/drawing/2014/main" id="{0A7A436B-11EF-4F09-976F-94042B179CA5}"/>
              </a:ext>
            </a:extLst>
          </p:cNvPr>
          <p:cNvPicPr>
            <a:picLocks noChangeAspect="1"/>
          </p:cNvPicPr>
          <p:nvPr/>
        </p:nvPicPr>
        <p:blipFill>
          <a:blip r:embed="rId7" cstate="print"/>
          <a:stretch>
            <a:fillRect/>
          </a:stretch>
        </p:blipFill>
        <p:spPr>
          <a:xfrm>
            <a:off x="81612" y="5636029"/>
            <a:ext cx="1231799" cy="1102244"/>
          </a:xfrm>
          <a:prstGeom prst="rect">
            <a:avLst/>
          </a:prstGeom>
        </p:spPr>
      </p:pic>
    </p:spTree>
    <p:extLst>
      <p:ext uri="{BB962C8B-B14F-4D97-AF65-F5344CB8AC3E}">
        <p14:creationId xmlns:p14="http://schemas.microsoft.com/office/powerpoint/2010/main" val="20255088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080951"/>
            <a:ext cx="12192000" cy="5299166"/>
          </a:xfrm>
        </p:spPr>
        <p:txBody>
          <a:bodyPr>
            <a:normAutofit/>
          </a:bodyPr>
          <a:lstStyle/>
          <a:p>
            <a:pPr marL="0" indent="0">
              <a:buNone/>
            </a:pPr>
            <a:endParaRPr lang="en-US" sz="1100" dirty="0"/>
          </a:p>
          <a:p>
            <a:pPr marL="0" indent="0" algn="ctr">
              <a:buNone/>
            </a:pPr>
            <a:r>
              <a:rPr lang="en-US" b="1" dirty="0"/>
              <a:t>Brant Mitchell, SDMI Director, MPA, CEM, CISSP</a:t>
            </a:r>
          </a:p>
          <a:p>
            <a:pPr marL="0" indent="0" algn="ctr">
              <a:buNone/>
            </a:pPr>
            <a:endParaRPr lang="en-US" sz="2400" dirty="0"/>
          </a:p>
          <a:p>
            <a:pPr marL="0" indent="0" algn="ctr">
              <a:buNone/>
            </a:pPr>
            <a:r>
              <a:rPr lang="en-US" dirty="0"/>
              <a:t>Lauren Stevens, Associate Director, MEPP</a:t>
            </a:r>
          </a:p>
          <a:p>
            <a:pPr marL="0" indent="0" algn="ctr">
              <a:buNone/>
            </a:pPr>
            <a:r>
              <a:rPr lang="en-US" sz="2400" dirty="0">
                <a:hlinkClick r:id="rId3"/>
              </a:rPr>
              <a:t>lstevens@lsu.edu</a:t>
            </a:r>
            <a:endParaRPr lang="en-US" sz="2400" dirty="0"/>
          </a:p>
          <a:p>
            <a:pPr marL="0" indent="0" algn="ctr">
              <a:buNone/>
            </a:pPr>
            <a:endParaRPr lang="en-US" sz="2400" dirty="0"/>
          </a:p>
          <a:p>
            <a:pPr marL="0" indent="0" algn="ctr">
              <a:buNone/>
            </a:pPr>
            <a:r>
              <a:rPr lang="en-US" dirty="0"/>
              <a:t>Chris Rippetoe, HM Program Manager, CFM</a:t>
            </a:r>
          </a:p>
          <a:p>
            <a:pPr marL="0" indent="0" algn="ctr">
              <a:buNone/>
            </a:pPr>
            <a:r>
              <a:rPr lang="en-US" sz="2400" dirty="0">
                <a:hlinkClick r:id="rId4"/>
              </a:rPr>
              <a:t>crippe2@lsu.edu</a:t>
            </a:r>
            <a:r>
              <a:rPr lang="en-US" sz="2400" dirty="0"/>
              <a:t> </a:t>
            </a:r>
          </a:p>
          <a:p>
            <a:pPr marL="0" indent="0" algn="ctr">
              <a:buNone/>
            </a:pPr>
            <a:endParaRPr lang="en-US" sz="2400" dirty="0"/>
          </a:p>
          <a:p>
            <a:pPr marL="0" indent="0" algn="ctr">
              <a:buNone/>
            </a:pPr>
            <a:r>
              <a:rPr lang="en-US" dirty="0"/>
              <a:t>Anna Daigle, Emergency Management Specialist</a:t>
            </a:r>
          </a:p>
          <a:p>
            <a:pPr marL="0" indent="0" algn="ctr">
              <a:buNone/>
            </a:pPr>
            <a:r>
              <a:rPr lang="en-US" sz="2400" dirty="0">
                <a:hlinkClick r:id="rId5"/>
              </a:rPr>
              <a:t>adaig35@lsu.edu</a:t>
            </a:r>
            <a:endParaRPr lang="en-US" sz="2400" dirty="0"/>
          </a:p>
          <a:p>
            <a:pPr marL="0" indent="0" algn="ctr">
              <a:buNone/>
            </a:pPr>
            <a:endParaRPr lang="en-US" sz="2400" dirty="0"/>
          </a:p>
        </p:txBody>
      </p:sp>
      <p:sp>
        <p:nvSpPr>
          <p:cNvPr id="4" name="Slide Number Placeholder 3"/>
          <p:cNvSpPr>
            <a:spLocks noGrp="1"/>
          </p:cNvSpPr>
          <p:nvPr>
            <p:ph type="sldNum" sz="quarter" idx="12"/>
          </p:nvPr>
        </p:nvSpPr>
        <p:spPr/>
        <p:txBody>
          <a:bodyPr/>
          <a:lstStyle/>
          <a:p>
            <a:fld id="{38C07361-6DA6-7E47-B3CD-38A56CE15AEC}" type="slidenum">
              <a:rPr lang="en-US" smtClean="0"/>
              <a:t>50</a:t>
            </a:fld>
            <a:endParaRPr lang="en-US" dirty="0"/>
          </a:p>
        </p:txBody>
      </p:sp>
      <p:sp>
        <p:nvSpPr>
          <p:cNvPr id="8" name="Title 1"/>
          <p:cNvSpPr txBox="1">
            <a:spLocks/>
          </p:cNvSpPr>
          <p:nvPr/>
        </p:nvSpPr>
        <p:spPr>
          <a:xfrm>
            <a:off x="0" y="150587"/>
            <a:ext cx="12192000" cy="82644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5600" b="1">
                <a:effectLst>
                  <a:outerShdw blurRad="38100" dist="38100" dir="2700000" algn="tl">
                    <a:srgbClr val="000000">
                      <a:alpha val="43137"/>
                    </a:srgbClr>
                  </a:outerShdw>
                </a:effectLst>
                <a:latin typeface="Arial" panose="020B0604020202020204" pitchFamily="34" charset="0"/>
                <a:cs typeface="Arial" panose="020B0604020202020204" pitchFamily="34" charset="0"/>
              </a:rPr>
              <a:t>Contact Us</a:t>
            </a:r>
            <a:endParaRPr lang="en-US" sz="5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61D6044B-2B9F-4D22-93CE-6D9917BEEC9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923663" y="6171036"/>
            <a:ext cx="3186725" cy="567237"/>
          </a:xfrm>
          <a:prstGeom prst="rect">
            <a:avLst/>
          </a:prstGeom>
        </p:spPr>
      </p:pic>
      <p:pic>
        <p:nvPicPr>
          <p:cNvPr id="6" name="Picture 5" descr="SDMI_coin_front.jpg">
            <a:extLst>
              <a:ext uri="{FF2B5EF4-FFF2-40B4-BE49-F238E27FC236}">
                <a16:creationId xmlns:a16="http://schemas.microsoft.com/office/drawing/2014/main" id="{E92CF43A-671D-4A3D-924B-B09CA31CA125}"/>
              </a:ext>
            </a:extLst>
          </p:cNvPr>
          <p:cNvPicPr>
            <a:picLocks noChangeAspect="1"/>
          </p:cNvPicPr>
          <p:nvPr/>
        </p:nvPicPr>
        <p:blipFill>
          <a:blip r:embed="rId7" cstate="print"/>
          <a:stretch>
            <a:fillRect/>
          </a:stretch>
        </p:blipFill>
        <p:spPr>
          <a:xfrm>
            <a:off x="81612" y="5636029"/>
            <a:ext cx="1231799" cy="1102244"/>
          </a:xfrm>
          <a:prstGeom prst="rect">
            <a:avLst/>
          </a:prstGeom>
        </p:spPr>
      </p:pic>
    </p:spTree>
    <p:extLst>
      <p:ext uri="{BB962C8B-B14F-4D97-AF65-F5344CB8AC3E}">
        <p14:creationId xmlns:p14="http://schemas.microsoft.com/office/powerpoint/2010/main" val="40350762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2BC26D8-82FB-445E-AA49-62A77D7C1E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B36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B44330D-EA18-4254-AA95-EB49948539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SDMI_coin_front.jpg"/>
          <p:cNvPicPr>
            <a:picLocks noChangeAspect="1"/>
          </p:cNvPicPr>
          <p:nvPr/>
        </p:nvPicPr>
        <p:blipFill>
          <a:blip r:embed="rId3" cstate="print"/>
          <a:stretch>
            <a:fillRect/>
          </a:stretch>
        </p:blipFill>
        <p:spPr>
          <a:xfrm>
            <a:off x="3310467" y="643467"/>
            <a:ext cx="5571066" cy="5571066"/>
          </a:xfrm>
          <a:prstGeom prst="rect">
            <a:avLst/>
          </a:prstGeom>
        </p:spPr>
      </p:pic>
      <p:sp>
        <p:nvSpPr>
          <p:cNvPr id="5" name="Slide Number Placeholder 4"/>
          <p:cNvSpPr>
            <a:spLocks noGrp="1"/>
          </p:cNvSpPr>
          <p:nvPr>
            <p:ph type="sldNum" sz="quarter" idx="12"/>
          </p:nvPr>
        </p:nvSpPr>
        <p:spPr>
          <a:xfrm>
            <a:off x="8610600" y="6356350"/>
            <a:ext cx="2743200" cy="365125"/>
          </a:xfrm>
        </p:spPr>
        <p:txBody>
          <a:bodyPr>
            <a:normAutofit/>
          </a:bodyPr>
          <a:lstStyle/>
          <a:p>
            <a:pPr>
              <a:spcAft>
                <a:spcPts val="600"/>
              </a:spcAft>
            </a:pPr>
            <a:fld id="{F95D37E2-E363-44B6-AAC0-6A72F2183168}" type="slidenum">
              <a:rPr lang="en-US">
                <a:solidFill>
                  <a:srgbClr val="FFFFFF"/>
                </a:solidFill>
              </a:rPr>
              <a:pPr>
                <a:spcAft>
                  <a:spcPts val="600"/>
                </a:spcAft>
              </a:pPr>
              <a:t>51</a:t>
            </a:fld>
            <a:endParaRPr lang="en-US">
              <a:solidFill>
                <a:srgbClr val="FFFFFF"/>
              </a:solidFill>
            </a:endParaRPr>
          </a:p>
        </p:txBody>
      </p:sp>
    </p:spTree>
    <p:extLst>
      <p:ext uri="{BB962C8B-B14F-4D97-AF65-F5344CB8AC3E}">
        <p14:creationId xmlns:p14="http://schemas.microsoft.com/office/powerpoint/2010/main" val="30799809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42489</TotalTime>
  <Words>3232</Words>
  <Application>Microsoft Office PowerPoint</Application>
  <PresentationFormat>Widescreen</PresentationFormat>
  <Paragraphs>425</Paragraphs>
  <Slides>51</Slides>
  <Notes>49</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51</vt:i4>
      </vt:variant>
    </vt:vector>
  </HeadingPairs>
  <TitlesOfParts>
    <vt:vector size="63" baseType="lpstr">
      <vt:lpstr>Arial</vt:lpstr>
      <vt:lpstr>Bradley Hand ITC</vt:lpstr>
      <vt:lpstr>Calibri</vt:lpstr>
      <vt:lpstr>Calibri Light</vt:lpstr>
      <vt:lpstr>Symbol</vt:lpstr>
      <vt:lpstr>Times New Roman</vt:lpstr>
      <vt:lpstr>Tw Cen MT</vt:lpstr>
      <vt:lpstr>Wingdings</vt:lpstr>
      <vt:lpstr>Office Theme</vt:lpstr>
      <vt:lpstr>Custom Design</vt:lpstr>
      <vt:lpstr>1_Office Theme</vt:lpstr>
      <vt:lpstr>1_Custom Design</vt:lpstr>
      <vt:lpstr>West Carroll Parish  Hazard Mitigation Plan Update Public Meeting</vt:lpstr>
      <vt:lpstr>PowerPoint Presentation</vt:lpstr>
      <vt:lpstr>PowerPoint Presentation</vt:lpstr>
      <vt:lpstr>PowerPoint Presentation</vt:lpstr>
      <vt:lpstr>PowerPoint Presentation</vt:lpstr>
      <vt:lpstr>Why Are We Required To Have A Hazard Mitigation Plan?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West Carroll Parish Land Use</vt:lpstr>
      <vt:lpstr>Critical Facilities: Civil Government</vt:lpstr>
      <vt:lpstr>Critical Facilities: Law Enforcement</vt:lpstr>
      <vt:lpstr>PowerPoint Presentation</vt:lpstr>
      <vt:lpstr>Drought</vt:lpstr>
      <vt:lpstr>Drought</vt:lpstr>
      <vt:lpstr>Flooding</vt:lpstr>
      <vt:lpstr>Flooding</vt:lpstr>
      <vt:lpstr>Floodway Diagram</vt:lpstr>
      <vt:lpstr>Digital Elevation Model</vt:lpstr>
      <vt:lpstr>West Carroll Parish Flood Map</vt:lpstr>
      <vt:lpstr>PowerPoint Presentation</vt:lpstr>
      <vt:lpstr>PowerPoint Presentation</vt:lpstr>
      <vt:lpstr>PowerPoint Presentation</vt:lpstr>
      <vt:lpstr>PowerPoint Presentation</vt:lpstr>
      <vt:lpstr>Repetitive Loss Properties</vt:lpstr>
      <vt:lpstr>Density of Repetitive Loss Properties</vt:lpstr>
      <vt:lpstr>Thunderstorms</vt:lpstr>
      <vt:lpstr>Density of Prior Hailstorms</vt:lpstr>
      <vt:lpstr>Maximum Hail Size Probability</vt:lpstr>
      <vt:lpstr>Maximum Wind Speed Probability</vt:lpstr>
      <vt:lpstr>PowerPoint Presentation</vt:lpstr>
      <vt:lpstr>Tornadoes</vt:lpstr>
      <vt:lpstr>Manufactured Homes Density</vt:lpstr>
      <vt:lpstr>Tropical Cyclones</vt:lpstr>
      <vt:lpstr>PowerPoint Presentation</vt:lpstr>
      <vt:lpstr>PowerPoint Presentation</vt:lpstr>
      <vt:lpstr>PowerPoint Presentation</vt:lpstr>
      <vt:lpstr>Winter Storms</vt:lpstr>
      <vt:lpstr>PowerPoint Presentation</vt:lpstr>
      <vt:lpstr>PowerPoint Presentation</vt:lpstr>
      <vt:lpstr>Public Outreach Activity #1</vt:lpstr>
      <vt:lpstr>Public Outreach Activity #2</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[ENTER PARISH] Parish  Hazard Mitigation Plan Update Planning Team Kick-off Meeting</dc:title>
  <dc:creator>Margaret M Pierce</dc:creator>
  <cp:lastModifiedBy>Anna K Daigle</cp:lastModifiedBy>
  <cp:revision>601</cp:revision>
  <cp:lastPrinted>2021-04-14T13:48:56Z</cp:lastPrinted>
  <dcterms:created xsi:type="dcterms:W3CDTF">2014-06-16T14:38:32Z</dcterms:created>
  <dcterms:modified xsi:type="dcterms:W3CDTF">2021-06-29T17:31:58Z</dcterms:modified>
</cp:coreProperties>
</file>