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5"/>
  </p:notesMasterIdLst>
  <p:handoutMasterIdLst>
    <p:handoutMasterId r:id="rId36"/>
  </p:handoutMasterIdLst>
  <p:sldIdLst>
    <p:sldId id="282" r:id="rId3"/>
    <p:sldId id="257" r:id="rId4"/>
    <p:sldId id="270" r:id="rId5"/>
    <p:sldId id="261" r:id="rId6"/>
    <p:sldId id="330" r:id="rId7"/>
    <p:sldId id="258" r:id="rId8"/>
    <p:sldId id="271" r:id="rId9"/>
    <p:sldId id="263" r:id="rId10"/>
    <p:sldId id="326" r:id="rId11"/>
    <p:sldId id="303" r:id="rId12"/>
    <p:sldId id="304" r:id="rId13"/>
    <p:sldId id="305" r:id="rId14"/>
    <p:sldId id="317" r:id="rId15"/>
    <p:sldId id="267" r:id="rId16"/>
    <p:sldId id="306" r:id="rId17"/>
    <p:sldId id="266" r:id="rId18"/>
    <p:sldId id="284" r:id="rId19"/>
    <p:sldId id="315" r:id="rId20"/>
    <p:sldId id="318" r:id="rId21"/>
    <p:sldId id="319" r:id="rId22"/>
    <p:sldId id="322" r:id="rId23"/>
    <p:sldId id="310" r:id="rId24"/>
    <p:sldId id="331" r:id="rId25"/>
    <p:sldId id="314" r:id="rId26"/>
    <p:sldId id="327" r:id="rId27"/>
    <p:sldId id="313" r:id="rId28"/>
    <p:sldId id="332" r:id="rId29"/>
    <p:sldId id="307" r:id="rId30"/>
    <p:sldId id="265" r:id="rId31"/>
    <p:sldId id="334" r:id="rId32"/>
    <p:sldId id="328" r:id="rId33"/>
    <p:sldId id="27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661"/>
    <a:srgbClr val="0619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15" autoAdjust="0"/>
    <p:restoredTop sz="84805" autoAdjust="0"/>
  </p:normalViewPr>
  <p:slideViewPr>
    <p:cSldViewPr snapToGrid="0">
      <p:cViewPr varScale="1">
        <p:scale>
          <a:sx n="75" d="100"/>
          <a:sy n="75" d="100"/>
        </p:scale>
        <p:origin x="222" y="2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7DD45F-B22B-43FF-AE69-9A0C1DBE8932}" type="doc">
      <dgm:prSet loTypeId="urn:microsoft.com/office/officeart/2005/8/layout/hProcess9" loCatId="process" qsTypeId="urn:microsoft.com/office/officeart/2005/8/quickstyle/3d3" qsCatId="3D" csTypeId="urn:microsoft.com/office/officeart/2005/8/colors/colorful1" csCatId="colorful" phldr="1"/>
      <dgm:spPr/>
    </dgm:pt>
    <dgm:pt modelId="{E0FA4CB0-9633-474A-8F50-C475748B1C5C}">
      <dgm:prSet phldrT="[Text]"/>
      <dgm:spPr/>
      <dgm:t>
        <a:bodyPr/>
        <a:lstStyle/>
        <a:p>
          <a:r>
            <a:rPr lang="en-US" dirty="0"/>
            <a:t>Submit plan to GOHSEP for state review</a:t>
          </a:r>
        </a:p>
      </dgm:t>
    </dgm:pt>
    <dgm:pt modelId="{5B4C9157-D35E-4354-9D2C-A642C24C07EF}" type="parTrans" cxnId="{BEAA803F-F505-4555-994A-D66846A6784E}">
      <dgm:prSet/>
      <dgm:spPr/>
      <dgm:t>
        <a:bodyPr/>
        <a:lstStyle/>
        <a:p>
          <a:endParaRPr lang="en-US"/>
        </a:p>
      </dgm:t>
    </dgm:pt>
    <dgm:pt modelId="{FDFF4658-0B36-449F-9319-55ADE42552B3}" type="sibTrans" cxnId="{BEAA803F-F505-4555-994A-D66846A6784E}">
      <dgm:prSet/>
      <dgm:spPr/>
      <dgm:t>
        <a:bodyPr/>
        <a:lstStyle/>
        <a:p>
          <a:endParaRPr lang="en-US"/>
        </a:p>
      </dgm:t>
    </dgm:pt>
    <dgm:pt modelId="{099BB029-9A25-465B-9BB2-6CA7A1666948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dirty="0"/>
            <a:t>GOHSEP submits plan to FEMA Region VI for review</a:t>
          </a:r>
        </a:p>
      </dgm:t>
    </dgm:pt>
    <dgm:pt modelId="{05B62482-55C2-464B-90DE-E005C0BC5E85}" type="parTrans" cxnId="{6C349DC8-A9B2-43FA-BCD3-FB2105019A40}">
      <dgm:prSet/>
      <dgm:spPr/>
      <dgm:t>
        <a:bodyPr/>
        <a:lstStyle/>
        <a:p>
          <a:endParaRPr lang="en-US"/>
        </a:p>
      </dgm:t>
    </dgm:pt>
    <dgm:pt modelId="{F8F726B9-7E63-4F77-8E7E-0B0FEB7C7EB0}" type="sibTrans" cxnId="{6C349DC8-A9B2-43FA-BCD3-FB2105019A40}">
      <dgm:prSet/>
      <dgm:spPr/>
      <dgm:t>
        <a:bodyPr/>
        <a:lstStyle/>
        <a:p>
          <a:endParaRPr lang="en-US"/>
        </a:p>
      </dgm:t>
    </dgm:pt>
    <dgm:pt modelId="{6CDA2212-CA04-4A35-8E12-F0DD516FD6A4}">
      <dgm:prSet phldrT="[Text]"/>
      <dgm:spPr/>
      <dgm:t>
        <a:bodyPr/>
        <a:lstStyle/>
        <a:p>
          <a:r>
            <a:rPr lang="en-US" dirty="0"/>
            <a:t>Local jurisdictions adopt plan and submit resolutions</a:t>
          </a:r>
        </a:p>
      </dgm:t>
    </dgm:pt>
    <dgm:pt modelId="{0E1DB5F3-C161-4796-A4D8-CC3A9BECC8C4}" type="parTrans" cxnId="{0AF30989-870D-4AA1-B25C-1B0F2189E0D2}">
      <dgm:prSet/>
      <dgm:spPr/>
      <dgm:t>
        <a:bodyPr/>
        <a:lstStyle/>
        <a:p>
          <a:endParaRPr lang="en-US"/>
        </a:p>
      </dgm:t>
    </dgm:pt>
    <dgm:pt modelId="{46992F51-1E7D-4331-876E-0A71A4CC2ACA}" type="sibTrans" cxnId="{0AF30989-870D-4AA1-B25C-1B0F2189E0D2}">
      <dgm:prSet/>
      <dgm:spPr/>
      <dgm:t>
        <a:bodyPr/>
        <a:lstStyle/>
        <a:p>
          <a:endParaRPr lang="en-US"/>
        </a:p>
      </dgm:t>
    </dgm:pt>
    <dgm:pt modelId="{D74A4A65-517A-4FA6-839E-3D3AEA3E346E}">
      <dgm:prSet phldrT="[Text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dirty="0"/>
            <a:t>FEMA issues “approval pending adoption”</a:t>
          </a:r>
        </a:p>
      </dgm:t>
    </dgm:pt>
    <dgm:pt modelId="{30A25837-3F47-4B40-8432-C6DBC68D1BEA}" type="parTrans" cxnId="{E376B576-EB43-4855-A7F4-20EBCCA0E5E0}">
      <dgm:prSet/>
      <dgm:spPr/>
      <dgm:t>
        <a:bodyPr/>
        <a:lstStyle/>
        <a:p>
          <a:endParaRPr lang="en-US"/>
        </a:p>
      </dgm:t>
    </dgm:pt>
    <dgm:pt modelId="{3EAB4B78-BF09-4271-8AE3-E617310163C9}" type="sibTrans" cxnId="{E376B576-EB43-4855-A7F4-20EBCCA0E5E0}">
      <dgm:prSet/>
      <dgm:spPr/>
      <dgm:t>
        <a:bodyPr/>
        <a:lstStyle/>
        <a:p>
          <a:endParaRPr lang="en-US"/>
        </a:p>
      </dgm:t>
    </dgm:pt>
    <dgm:pt modelId="{6E4D3D0B-B01E-47CD-9BB6-BC7680EABA7A}">
      <dgm:prSet phldrT="[Text]"/>
      <dgm:spPr/>
      <dgm:t>
        <a:bodyPr/>
        <a:lstStyle/>
        <a:p>
          <a:r>
            <a:rPr lang="en-US" dirty="0"/>
            <a:t>FEMA issues approval letter and final plan review tool</a:t>
          </a:r>
        </a:p>
      </dgm:t>
    </dgm:pt>
    <dgm:pt modelId="{53B7A1B0-DEB7-49C7-BF15-F7DC184B4347}" type="parTrans" cxnId="{6CE3710D-652E-47B9-8375-4B9AD14012BA}">
      <dgm:prSet/>
      <dgm:spPr/>
      <dgm:t>
        <a:bodyPr/>
        <a:lstStyle/>
        <a:p>
          <a:endParaRPr lang="en-US"/>
        </a:p>
      </dgm:t>
    </dgm:pt>
    <dgm:pt modelId="{5B225157-0994-485F-9B7E-322676DCEAD5}" type="sibTrans" cxnId="{6CE3710D-652E-47B9-8375-4B9AD14012BA}">
      <dgm:prSet/>
      <dgm:spPr/>
      <dgm:t>
        <a:bodyPr/>
        <a:lstStyle/>
        <a:p>
          <a:endParaRPr lang="en-US"/>
        </a:p>
      </dgm:t>
    </dgm:pt>
    <dgm:pt modelId="{92C707CB-1EF5-4D55-ACC4-DB8EF3D633E2}" type="pres">
      <dgm:prSet presAssocID="{407DD45F-B22B-43FF-AE69-9A0C1DBE8932}" presName="CompostProcess" presStyleCnt="0">
        <dgm:presLayoutVars>
          <dgm:dir/>
          <dgm:resizeHandles val="exact"/>
        </dgm:presLayoutVars>
      </dgm:prSet>
      <dgm:spPr/>
    </dgm:pt>
    <dgm:pt modelId="{609BC460-8B39-4247-9CFC-BA0FD9D3D974}" type="pres">
      <dgm:prSet presAssocID="{407DD45F-B22B-43FF-AE69-9A0C1DBE8932}" presName="arrow" presStyleLbl="bgShp" presStyleIdx="0" presStyleCnt="1"/>
      <dgm:spPr>
        <a:solidFill>
          <a:schemeClr val="accent1">
            <a:lumMod val="50000"/>
          </a:schemeClr>
        </a:solidFill>
      </dgm:spPr>
    </dgm:pt>
    <dgm:pt modelId="{25B67EE5-8F1C-40AC-8CD2-044593B10579}" type="pres">
      <dgm:prSet presAssocID="{407DD45F-B22B-43FF-AE69-9A0C1DBE8932}" presName="linearProcess" presStyleCnt="0"/>
      <dgm:spPr/>
    </dgm:pt>
    <dgm:pt modelId="{48A2E7CB-6D40-490D-A9E9-3A44302417D2}" type="pres">
      <dgm:prSet presAssocID="{E0FA4CB0-9633-474A-8F50-C475748B1C5C}" presName="textNode" presStyleLbl="node1" presStyleIdx="0" presStyleCnt="5">
        <dgm:presLayoutVars>
          <dgm:bulletEnabled val="1"/>
        </dgm:presLayoutVars>
      </dgm:prSet>
      <dgm:spPr/>
    </dgm:pt>
    <dgm:pt modelId="{5E25E383-CA1B-46D9-A41C-A8FF7A620ABF}" type="pres">
      <dgm:prSet presAssocID="{FDFF4658-0B36-449F-9319-55ADE42552B3}" presName="sibTrans" presStyleCnt="0"/>
      <dgm:spPr/>
    </dgm:pt>
    <dgm:pt modelId="{10A1CB5F-FCE2-4484-A1CD-D4FA92AACD7B}" type="pres">
      <dgm:prSet presAssocID="{099BB029-9A25-465B-9BB2-6CA7A1666948}" presName="textNode" presStyleLbl="node1" presStyleIdx="1" presStyleCnt="5">
        <dgm:presLayoutVars>
          <dgm:bulletEnabled val="1"/>
        </dgm:presLayoutVars>
      </dgm:prSet>
      <dgm:spPr/>
    </dgm:pt>
    <dgm:pt modelId="{4794F9C5-5672-4765-BBBF-EBF01149BF46}" type="pres">
      <dgm:prSet presAssocID="{F8F726B9-7E63-4F77-8E7E-0B0FEB7C7EB0}" presName="sibTrans" presStyleCnt="0"/>
      <dgm:spPr/>
    </dgm:pt>
    <dgm:pt modelId="{EC46CAFD-8A06-4FAE-B5F0-030DAC480EE2}" type="pres">
      <dgm:prSet presAssocID="{D74A4A65-517A-4FA6-839E-3D3AEA3E346E}" presName="textNode" presStyleLbl="node1" presStyleIdx="2" presStyleCnt="5">
        <dgm:presLayoutVars>
          <dgm:bulletEnabled val="1"/>
        </dgm:presLayoutVars>
      </dgm:prSet>
      <dgm:spPr/>
    </dgm:pt>
    <dgm:pt modelId="{8DF9F4B1-2BCC-4B2E-8FB2-F7CC6B36B4B8}" type="pres">
      <dgm:prSet presAssocID="{3EAB4B78-BF09-4271-8AE3-E617310163C9}" presName="sibTrans" presStyleCnt="0"/>
      <dgm:spPr/>
    </dgm:pt>
    <dgm:pt modelId="{0ADC3AB2-BB88-4C0F-B900-97B26A743CC6}" type="pres">
      <dgm:prSet presAssocID="{6CDA2212-CA04-4A35-8E12-F0DD516FD6A4}" presName="textNode" presStyleLbl="node1" presStyleIdx="3" presStyleCnt="5">
        <dgm:presLayoutVars>
          <dgm:bulletEnabled val="1"/>
        </dgm:presLayoutVars>
      </dgm:prSet>
      <dgm:spPr/>
    </dgm:pt>
    <dgm:pt modelId="{093C4BDD-D0F6-4C60-9DD8-1498A7365B2C}" type="pres">
      <dgm:prSet presAssocID="{46992F51-1E7D-4331-876E-0A71A4CC2ACA}" presName="sibTrans" presStyleCnt="0"/>
      <dgm:spPr/>
    </dgm:pt>
    <dgm:pt modelId="{272D9D69-BC6B-46BB-9484-E6979E74E40D}" type="pres">
      <dgm:prSet presAssocID="{6E4D3D0B-B01E-47CD-9BB6-BC7680EABA7A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6CE3710D-652E-47B9-8375-4B9AD14012BA}" srcId="{407DD45F-B22B-43FF-AE69-9A0C1DBE8932}" destId="{6E4D3D0B-B01E-47CD-9BB6-BC7680EABA7A}" srcOrd="4" destOrd="0" parTransId="{53B7A1B0-DEB7-49C7-BF15-F7DC184B4347}" sibTransId="{5B225157-0994-485F-9B7E-322676DCEAD5}"/>
    <dgm:cxn modelId="{0716222D-5AAC-4716-8FAC-BB05F07611C3}" type="presOf" srcId="{6CDA2212-CA04-4A35-8E12-F0DD516FD6A4}" destId="{0ADC3AB2-BB88-4C0F-B900-97B26A743CC6}" srcOrd="0" destOrd="0" presId="urn:microsoft.com/office/officeart/2005/8/layout/hProcess9"/>
    <dgm:cxn modelId="{BEAA803F-F505-4555-994A-D66846A6784E}" srcId="{407DD45F-B22B-43FF-AE69-9A0C1DBE8932}" destId="{E0FA4CB0-9633-474A-8F50-C475748B1C5C}" srcOrd="0" destOrd="0" parTransId="{5B4C9157-D35E-4354-9D2C-A642C24C07EF}" sibTransId="{FDFF4658-0B36-449F-9319-55ADE42552B3}"/>
    <dgm:cxn modelId="{391D2966-0B35-4956-AB42-3C1EEA83AD8F}" type="presOf" srcId="{099BB029-9A25-465B-9BB2-6CA7A1666948}" destId="{10A1CB5F-FCE2-4484-A1CD-D4FA92AACD7B}" srcOrd="0" destOrd="0" presId="urn:microsoft.com/office/officeart/2005/8/layout/hProcess9"/>
    <dgm:cxn modelId="{2AC1044E-2D84-4BFC-A7DA-D1E680E2F662}" type="presOf" srcId="{6E4D3D0B-B01E-47CD-9BB6-BC7680EABA7A}" destId="{272D9D69-BC6B-46BB-9484-E6979E74E40D}" srcOrd="0" destOrd="0" presId="urn:microsoft.com/office/officeart/2005/8/layout/hProcess9"/>
    <dgm:cxn modelId="{E376B576-EB43-4855-A7F4-20EBCCA0E5E0}" srcId="{407DD45F-B22B-43FF-AE69-9A0C1DBE8932}" destId="{D74A4A65-517A-4FA6-839E-3D3AEA3E346E}" srcOrd="2" destOrd="0" parTransId="{30A25837-3F47-4B40-8432-C6DBC68D1BEA}" sibTransId="{3EAB4B78-BF09-4271-8AE3-E617310163C9}"/>
    <dgm:cxn modelId="{0AF30989-870D-4AA1-B25C-1B0F2189E0D2}" srcId="{407DD45F-B22B-43FF-AE69-9A0C1DBE8932}" destId="{6CDA2212-CA04-4A35-8E12-F0DD516FD6A4}" srcOrd="3" destOrd="0" parTransId="{0E1DB5F3-C161-4796-A4D8-CC3A9BECC8C4}" sibTransId="{46992F51-1E7D-4331-876E-0A71A4CC2ACA}"/>
    <dgm:cxn modelId="{97E79D8A-39A7-442F-9F68-A4DCF004E94A}" type="presOf" srcId="{407DD45F-B22B-43FF-AE69-9A0C1DBE8932}" destId="{92C707CB-1EF5-4D55-ACC4-DB8EF3D633E2}" srcOrd="0" destOrd="0" presId="urn:microsoft.com/office/officeart/2005/8/layout/hProcess9"/>
    <dgm:cxn modelId="{BC4BA39F-E355-4C5B-8872-F5D59F75EB54}" type="presOf" srcId="{E0FA4CB0-9633-474A-8F50-C475748B1C5C}" destId="{48A2E7CB-6D40-490D-A9E9-3A44302417D2}" srcOrd="0" destOrd="0" presId="urn:microsoft.com/office/officeart/2005/8/layout/hProcess9"/>
    <dgm:cxn modelId="{6C349DC8-A9B2-43FA-BCD3-FB2105019A40}" srcId="{407DD45F-B22B-43FF-AE69-9A0C1DBE8932}" destId="{099BB029-9A25-465B-9BB2-6CA7A1666948}" srcOrd="1" destOrd="0" parTransId="{05B62482-55C2-464B-90DE-E005C0BC5E85}" sibTransId="{F8F726B9-7E63-4F77-8E7E-0B0FEB7C7EB0}"/>
    <dgm:cxn modelId="{EB7310D0-2F91-4876-84F5-1088A44AF7F0}" type="presOf" srcId="{D74A4A65-517A-4FA6-839E-3D3AEA3E346E}" destId="{EC46CAFD-8A06-4FAE-B5F0-030DAC480EE2}" srcOrd="0" destOrd="0" presId="urn:microsoft.com/office/officeart/2005/8/layout/hProcess9"/>
    <dgm:cxn modelId="{AE99D021-B937-4174-9620-AE285AAD5F4C}" type="presParOf" srcId="{92C707CB-1EF5-4D55-ACC4-DB8EF3D633E2}" destId="{609BC460-8B39-4247-9CFC-BA0FD9D3D974}" srcOrd="0" destOrd="0" presId="urn:microsoft.com/office/officeart/2005/8/layout/hProcess9"/>
    <dgm:cxn modelId="{5A4EE746-7AED-4552-889B-2AE825AF966E}" type="presParOf" srcId="{92C707CB-1EF5-4D55-ACC4-DB8EF3D633E2}" destId="{25B67EE5-8F1C-40AC-8CD2-044593B10579}" srcOrd="1" destOrd="0" presId="urn:microsoft.com/office/officeart/2005/8/layout/hProcess9"/>
    <dgm:cxn modelId="{73764BE4-468B-4B79-A377-F31F7F7E2D9E}" type="presParOf" srcId="{25B67EE5-8F1C-40AC-8CD2-044593B10579}" destId="{48A2E7CB-6D40-490D-A9E9-3A44302417D2}" srcOrd="0" destOrd="0" presId="urn:microsoft.com/office/officeart/2005/8/layout/hProcess9"/>
    <dgm:cxn modelId="{DA21362C-08B7-4E21-A433-7D2F2DF699AF}" type="presParOf" srcId="{25B67EE5-8F1C-40AC-8CD2-044593B10579}" destId="{5E25E383-CA1B-46D9-A41C-A8FF7A620ABF}" srcOrd="1" destOrd="0" presId="urn:microsoft.com/office/officeart/2005/8/layout/hProcess9"/>
    <dgm:cxn modelId="{54E0B105-B6AC-4AB3-9DA9-F7AAE41D9491}" type="presParOf" srcId="{25B67EE5-8F1C-40AC-8CD2-044593B10579}" destId="{10A1CB5F-FCE2-4484-A1CD-D4FA92AACD7B}" srcOrd="2" destOrd="0" presId="urn:microsoft.com/office/officeart/2005/8/layout/hProcess9"/>
    <dgm:cxn modelId="{A8D82C72-88EA-4C25-AC9D-A424D6A6F602}" type="presParOf" srcId="{25B67EE5-8F1C-40AC-8CD2-044593B10579}" destId="{4794F9C5-5672-4765-BBBF-EBF01149BF46}" srcOrd="3" destOrd="0" presId="urn:microsoft.com/office/officeart/2005/8/layout/hProcess9"/>
    <dgm:cxn modelId="{0ECCE2B7-B0E1-490C-9C38-4F825D6C3B2A}" type="presParOf" srcId="{25B67EE5-8F1C-40AC-8CD2-044593B10579}" destId="{EC46CAFD-8A06-4FAE-B5F0-030DAC480EE2}" srcOrd="4" destOrd="0" presId="urn:microsoft.com/office/officeart/2005/8/layout/hProcess9"/>
    <dgm:cxn modelId="{2FE50CEF-266F-4016-A56B-B402264CB095}" type="presParOf" srcId="{25B67EE5-8F1C-40AC-8CD2-044593B10579}" destId="{8DF9F4B1-2BCC-4B2E-8FB2-F7CC6B36B4B8}" srcOrd="5" destOrd="0" presId="urn:microsoft.com/office/officeart/2005/8/layout/hProcess9"/>
    <dgm:cxn modelId="{E178AB96-2A1A-4973-BBAC-36787524B9F0}" type="presParOf" srcId="{25B67EE5-8F1C-40AC-8CD2-044593B10579}" destId="{0ADC3AB2-BB88-4C0F-B900-97B26A743CC6}" srcOrd="6" destOrd="0" presId="urn:microsoft.com/office/officeart/2005/8/layout/hProcess9"/>
    <dgm:cxn modelId="{9B593C25-1013-4316-BF1B-9D00EBACCB14}" type="presParOf" srcId="{25B67EE5-8F1C-40AC-8CD2-044593B10579}" destId="{093C4BDD-D0F6-4C60-9DD8-1498A7365B2C}" srcOrd="7" destOrd="0" presId="urn:microsoft.com/office/officeart/2005/8/layout/hProcess9"/>
    <dgm:cxn modelId="{838DE8EF-AA22-4180-A7C7-F70FAAB5416F}" type="presParOf" srcId="{25B67EE5-8F1C-40AC-8CD2-044593B10579}" destId="{272D9D69-BC6B-46BB-9484-E6979E74E40D}" srcOrd="8" destOrd="0" presId="urn:microsoft.com/office/officeart/2005/8/layout/hProcess9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9BC460-8B39-4247-9CFC-BA0FD9D3D974}">
      <dsp:nvSpPr>
        <dsp:cNvPr id="0" name=""/>
        <dsp:cNvSpPr/>
      </dsp:nvSpPr>
      <dsp:spPr>
        <a:xfrm>
          <a:off x="784859" y="0"/>
          <a:ext cx="8895080" cy="5262563"/>
        </a:xfrm>
        <a:prstGeom prst="rightArrow">
          <a:avLst/>
        </a:prstGeom>
        <a:solidFill>
          <a:schemeClr val="accent1">
            <a:lumMod val="5000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A2E7CB-6D40-490D-A9E9-3A44302417D2}">
      <dsp:nvSpPr>
        <dsp:cNvPr id="0" name=""/>
        <dsp:cNvSpPr/>
      </dsp:nvSpPr>
      <dsp:spPr>
        <a:xfrm>
          <a:off x="4598" y="1578768"/>
          <a:ext cx="2010692" cy="21050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Submit plan to GOHSEP for state review</a:t>
          </a:r>
        </a:p>
      </dsp:txBody>
      <dsp:txXfrm>
        <a:off x="102752" y="1676922"/>
        <a:ext cx="1814384" cy="1908717"/>
      </dsp:txXfrm>
    </dsp:sp>
    <dsp:sp modelId="{10A1CB5F-FCE2-4484-A1CD-D4FA92AACD7B}">
      <dsp:nvSpPr>
        <dsp:cNvPr id="0" name=""/>
        <dsp:cNvSpPr/>
      </dsp:nvSpPr>
      <dsp:spPr>
        <a:xfrm>
          <a:off x="2115826" y="1578768"/>
          <a:ext cx="2010692" cy="2105025"/>
        </a:xfrm>
        <a:prstGeom prst="roundRect">
          <a:avLst/>
        </a:prstGeom>
        <a:solidFill>
          <a:schemeClr val="accent2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GOHSEP submits plan to FEMA Region VI for review</a:t>
          </a:r>
        </a:p>
      </dsp:txBody>
      <dsp:txXfrm>
        <a:off x="2213980" y="1676922"/>
        <a:ext cx="1814384" cy="1908717"/>
      </dsp:txXfrm>
    </dsp:sp>
    <dsp:sp modelId="{EC46CAFD-8A06-4FAE-B5F0-030DAC480EE2}">
      <dsp:nvSpPr>
        <dsp:cNvPr id="0" name=""/>
        <dsp:cNvSpPr/>
      </dsp:nvSpPr>
      <dsp:spPr>
        <a:xfrm>
          <a:off x="4227053" y="1578768"/>
          <a:ext cx="2010692" cy="2105025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FEMA issues “approval pending adoption”</a:t>
          </a:r>
        </a:p>
      </dsp:txBody>
      <dsp:txXfrm>
        <a:off x="4325207" y="1676922"/>
        <a:ext cx="1814384" cy="1908717"/>
      </dsp:txXfrm>
    </dsp:sp>
    <dsp:sp modelId="{0ADC3AB2-BB88-4C0F-B900-97B26A743CC6}">
      <dsp:nvSpPr>
        <dsp:cNvPr id="0" name=""/>
        <dsp:cNvSpPr/>
      </dsp:nvSpPr>
      <dsp:spPr>
        <a:xfrm>
          <a:off x="6338281" y="1578768"/>
          <a:ext cx="2010692" cy="210502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Local jurisdictions adopt plan and submit resolutions</a:t>
          </a:r>
        </a:p>
      </dsp:txBody>
      <dsp:txXfrm>
        <a:off x="6436435" y="1676922"/>
        <a:ext cx="1814384" cy="1908717"/>
      </dsp:txXfrm>
    </dsp:sp>
    <dsp:sp modelId="{272D9D69-BC6B-46BB-9484-E6979E74E40D}">
      <dsp:nvSpPr>
        <dsp:cNvPr id="0" name=""/>
        <dsp:cNvSpPr/>
      </dsp:nvSpPr>
      <dsp:spPr>
        <a:xfrm>
          <a:off x="8449508" y="1578768"/>
          <a:ext cx="2010692" cy="210502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FEMA issues approval letter and final plan review tool</a:t>
          </a:r>
        </a:p>
      </dsp:txBody>
      <dsp:txXfrm>
        <a:off x="8547662" y="1676922"/>
        <a:ext cx="1814384" cy="19087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AEA68-C426-4C70-AB5C-BB300A9A625A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A69A2C-6941-47E1-8A0F-D34E1EE2C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255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F7D0A2-8A34-46B3-A45B-E5B596132499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A79AB8-7145-4B7E-9447-F7B93084E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433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357A8-100C-4BB7-8F8B-ABE0D84C5B8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040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979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here how SDMI become involved in this project.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3303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3223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It is estimated that for every $1 invested,</a:t>
            </a:r>
            <a:r>
              <a:rPr lang="en-US" baseline="0" dirty="0"/>
              <a:t> an average of $6 is saved long term</a:t>
            </a:r>
          </a:p>
          <a:p>
            <a:r>
              <a:rPr lang="en-US" baseline="0" dirty="0"/>
              <a:t>Mitigation is actually the first step in the disaster cycle – followed by preparedness, response and recovery. It is often overlooked and should not be. Mitigation is a critical step that can break the cycle and reduce losses after a disaster.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980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170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plan</a:t>
            </a:r>
            <a:r>
              <a:rPr lang="en-US" baseline="0" dirty="0"/>
              <a:t> </a:t>
            </a:r>
            <a:r>
              <a:rPr lang="en-US" dirty="0"/>
              <a:t>is due for approval by</a:t>
            </a:r>
            <a:r>
              <a:rPr lang="en-US" baseline="0" dirty="0"/>
              <a:t> March 2016</a:t>
            </a:r>
            <a:endParaRPr lang="en-US" dirty="0"/>
          </a:p>
          <a:p>
            <a:endParaRPr lang="en-US" dirty="0"/>
          </a:p>
          <a:p>
            <a:r>
              <a:rPr lang="en-US" dirty="0"/>
              <a:t>Incorporate local planning efforts – </a:t>
            </a:r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95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21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These expectations are requirements by FEMA for the planning process to be approved. If they do not participate the will not be eligible for mitigation grant funds through this process.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79AB8-7145-4B7E-9447-F7B93084ED7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95569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5219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097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7558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626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531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5313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Planning and regulatory—have there been any changes in planning and regulatory polices of jurisdictions since 2010 the may effect mitigation efforts. Has there been a parish or city master plan developed/revised since the HMP plan was adopted?</a:t>
            </a:r>
          </a:p>
          <a:p>
            <a:endParaRPr lang="en-US" dirty="0"/>
          </a:p>
          <a:p>
            <a:r>
              <a:rPr lang="en-US" dirty="0"/>
              <a:t>Administrative and technical—who does the city/parish have on staff with skills and tools that can be used in mitigation planning? GIS team, flood plain manager, grant writers…</a:t>
            </a:r>
          </a:p>
          <a:p>
            <a:endParaRPr lang="en-US" dirty="0"/>
          </a:p>
          <a:p>
            <a:r>
              <a:rPr lang="en-US" dirty="0"/>
              <a:t>Financial—FEMA mitigation funds are dwindling. Does the city/parish have access to other sources for mitigation projects?</a:t>
            </a:r>
          </a:p>
          <a:p>
            <a:endParaRPr lang="en-US" dirty="0"/>
          </a:p>
          <a:p>
            <a:r>
              <a:rPr lang="en-US" dirty="0"/>
              <a:t>Education and outreach—what city/parish programs already exist that mitigation messaging can be incorporated into? </a:t>
            </a:r>
          </a:p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2427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Must</a:t>
            </a:r>
            <a:r>
              <a:rPr lang="en-US" baseline="0" dirty="0"/>
              <a:t> have two actions per hazard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Actions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will fall under: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       Local plans and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regs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       Structure and Infrastructure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       Natural systems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       Education and Awareness</a:t>
            </a:r>
          </a:p>
          <a:p>
            <a:endParaRPr lang="en-US" baseline="0" dirty="0"/>
          </a:p>
          <a:p>
            <a:r>
              <a:rPr lang="en-US" baseline="0" dirty="0"/>
              <a:t>Ex: Education and awareness may be one action that covers all hazards</a:t>
            </a:r>
          </a:p>
          <a:p>
            <a:endParaRPr lang="en-US" baseline="0" dirty="0"/>
          </a:p>
          <a:p>
            <a:r>
              <a:rPr lang="en-US" dirty="0"/>
              <a:t>The plan should be updated with the status current mitigation strategies </a:t>
            </a:r>
          </a:p>
          <a:p>
            <a:r>
              <a:rPr lang="en-US" dirty="0"/>
              <a:t>Progress on the mitigation action items will be monitored and evaluated by the plan administrator. The administering agency for each mitigation action is responsible for providing a quarterly status report to the plan administrator detailing the progress.</a:t>
            </a:r>
          </a:p>
          <a:p>
            <a:r>
              <a:rPr lang="en-US" dirty="0"/>
              <a:t>The steering committee should identify any new strategies for their jurisdictions and work together to prioritize the updated list.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8108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5969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Must</a:t>
            </a:r>
            <a:r>
              <a:rPr lang="en-US" baseline="0" dirty="0"/>
              <a:t> have two actions per hazard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Actions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will fall under: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       Local plans and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regs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       Structure and Infrastructure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       Natural systems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       Education and Awareness</a:t>
            </a:r>
          </a:p>
          <a:p>
            <a:endParaRPr lang="en-US" baseline="0" dirty="0"/>
          </a:p>
          <a:p>
            <a:r>
              <a:rPr lang="en-US" baseline="0" dirty="0"/>
              <a:t>Ex: Education and awareness may be one action that covers all hazards</a:t>
            </a:r>
          </a:p>
          <a:p>
            <a:endParaRPr lang="en-US" baseline="0" dirty="0"/>
          </a:p>
          <a:p>
            <a:r>
              <a:rPr lang="en-US" dirty="0"/>
              <a:t>The plan should be updated with the status current mitigation strategies </a:t>
            </a:r>
          </a:p>
          <a:p>
            <a:r>
              <a:rPr lang="en-US" dirty="0"/>
              <a:t>Progress on the mitigation action items will be monitored and evaluated by the plan administrator. The administering agency for each mitigation action is responsible for providing a quarterly status report to the plan administrator detailing the progress.</a:t>
            </a:r>
          </a:p>
          <a:p>
            <a:r>
              <a:rPr lang="en-US" dirty="0"/>
              <a:t>The steering committee should identify any new strategies for their jurisdictions and work together to prioritize the updated list.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1829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Must</a:t>
            </a:r>
            <a:r>
              <a:rPr lang="en-US" baseline="0" dirty="0"/>
              <a:t> have two actions per hazard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Actions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will fall under: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       Local plans and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regs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       Structure and Infrastructure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       Natural systems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       Education and Awareness</a:t>
            </a:r>
          </a:p>
          <a:p>
            <a:endParaRPr lang="en-US" baseline="0" dirty="0"/>
          </a:p>
          <a:p>
            <a:r>
              <a:rPr lang="en-US" baseline="0" dirty="0"/>
              <a:t>Ex: Education and awareness may be one action that covers all hazards</a:t>
            </a:r>
          </a:p>
          <a:p>
            <a:endParaRPr lang="en-US" baseline="0" dirty="0"/>
          </a:p>
          <a:p>
            <a:r>
              <a:rPr lang="en-US" dirty="0"/>
              <a:t>The plan should be updated with the status current mitigation strategies </a:t>
            </a:r>
          </a:p>
          <a:p>
            <a:r>
              <a:rPr lang="en-US" dirty="0"/>
              <a:t>Progress on the mitigation action items will be monitored and evaluated by the plan administrator. The administering agency for each mitigation action is responsible for providing a quarterly status report to the plan administrator detailing the progress.</a:t>
            </a:r>
          </a:p>
          <a:p>
            <a:r>
              <a:rPr lang="en-US" dirty="0"/>
              <a:t>The steering committee should identify any new strategies for their jurisdictions and work together to prioritize the updated list.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1871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Must</a:t>
            </a:r>
            <a:r>
              <a:rPr lang="en-US" baseline="0" dirty="0"/>
              <a:t> have two actions per hazard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Actions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will fall under: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       Local plans and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regs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       Structure and Infrastructure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       Natural systems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       Education and Awareness</a:t>
            </a:r>
          </a:p>
          <a:p>
            <a:endParaRPr lang="en-US" baseline="0" dirty="0"/>
          </a:p>
          <a:p>
            <a:r>
              <a:rPr lang="en-US" baseline="0" dirty="0"/>
              <a:t>Ex: Education and awareness may be one action that covers all hazards</a:t>
            </a:r>
          </a:p>
          <a:p>
            <a:endParaRPr lang="en-US" baseline="0" dirty="0"/>
          </a:p>
          <a:p>
            <a:r>
              <a:rPr lang="en-US" dirty="0"/>
              <a:t>The plan should be updated with the status current mitigation strategies </a:t>
            </a:r>
          </a:p>
          <a:p>
            <a:r>
              <a:rPr lang="en-US" dirty="0"/>
              <a:t>Progress on the mitigation action items will be monitored and evaluated by the plan administrator. The administering agency for each mitigation action is responsible for providing a quarterly status report to the plan administrator detailing the progress.</a:t>
            </a:r>
          </a:p>
          <a:p>
            <a:r>
              <a:rPr lang="en-US" dirty="0"/>
              <a:t>The steering committee should identify any new strategies for their jurisdictions and work together to prioritize the updated list.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9562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5543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2678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2573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9384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962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8698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0109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9979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C357A8-100C-4BB7-8F8B-ABE0D84C5B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48228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357A8-100C-4BB7-8F8B-ABE0D84C5B89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222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8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19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24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28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80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1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53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97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35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9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7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8/06/2014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30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757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99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510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536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9229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740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8586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8952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1842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4252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36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8/06/2014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0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C347D-B487-46FD-A336-C661BCF0E276}" type="datetimeFigureOut">
              <a:rPr lang="en-US" smtClean="0"/>
              <a:t>6/28/2021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339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gif"/><Relationship Id="rId5" Type="http://schemas.openxmlformats.org/officeDocument/2006/relationships/image" Target="../media/image12.pn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5.png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tiff"/><Relationship Id="rId5" Type="http://schemas.openxmlformats.org/officeDocument/2006/relationships/image" Target="../media/image18.jpeg"/><Relationship Id="rId4" Type="http://schemas.openxmlformats.org/officeDocument/2006/relationships/image" Target="../media/image17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mbmitch9@lsu.edu" TargetMode="External"/><Relationship Id="rId7" Type="http://schemas.openxmlformats.org/officeDocument/2006/relationships/hyperlink" Target="http://www.labrr.org/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adaig35@lsu.edu" TargetMode="External"/><Relationship Id="rId5" Type="http://schemas.openxmlformats.org/officeDocument/2006/relationships/hyperlink" Target="mailto:crippe2@lsu.edu" TargetMode="External"/><Relationship Id="rId4" Type="http://schemas.openxmlformats.org/officeDocument/2006/relationships/hyperlink" Target="mailto:lstevens@lsu.edu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349500" y="8123237"/>
            <a:ext cx="8229600" cy="3581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br>
              <a:rPr lang="en-US" sz="2000" b="1">
                <a:latin typeface="+mj-lt"/>
                <a:ea typeface="+mj-ea"/>
                <a:cs typeface="+mj-cs"/>
              </a:rPr>
            </a:br>
            <a:endParaRPr lang="en-US" sz="2000" b="1"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defRPr/>
            </a:pPr>
            <a:br>
              <a:rPr lang="en-US" sz="2000">
                <a:latin typeface="+mj-lt"/>
                <a:ea typeface="+mj-ea"/>
                <a:cs typeface="+mj-cs"/>
              </a:rPr>
            </a:br>
            <a:endParaRPr lang="en-US" sz="2000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 descr="http://www.lsu.edu/departments/visitcampus/images/item14432.png"/>
          <p:cNvPicPr>
            <a:picLocks noChangeAspect="1" noChangeArrowheads="1"/>
          </p:cNvPicPr>
          <p:nvPr/>
        </p:nvPicPr>
        <p:blipFill>
          <a:blip r:embed="rId3" cstate="print"/>
          <a:srcRect r="6243"/>
          <a:stretch>
            <a:fillRect/>
          </a:stretch>
        </p:blipFill>
        <p:spPr bwMode="auto">
          <a:xfrm>
            <a:off x="0" y="0"/>
            <a:ext cx="12192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04157" y="2393004"/>
            <a:ext cx="10900773" cy="2383297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St. James Parish</a:t>
            </a:r>
            <a:br>
              <a:rPr lang="en-US" b="1" dirty="0"/>
            </a:br>
            <a:r>
              <a:rPr lang="en-US" b="1" dirty="0"/>
              <a:t> Hazard Mitigation Plan Update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435100" y="4823059"/>
            <a:ext cx="9144000" cy="1655762"/>
          </a:xfrm>
        </p:spPr>
        <p:txBody>
          <a:bodyPr/>
          <a:lstStyle/>
          <a:p>
            <a:r>
              <a:rPr lang="en-US" dirty="0"/>
              <a:t>June 29</a:t>
            </a:r>
            <a:r>
              <a:rPr lang="en-US"/>
              <a:t>, 2021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33122EF-010C-864F-B838-9E6521CB4B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F4E329-F370-B240-98A3-8268ED0E980B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5215975"/>
            <a:ext cx="1612899" cy="14423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809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9770" y="1471041"/>
            <a:ext cx="10267680" cy="2137916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St. James OHSEP and Parish Officials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Mitigation Steering Committee Members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SDMI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GOHSEP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21792" y="103950"/>
            <a:ext cx="10972800" cy="9077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D187A7-397A-FD48-93A6-A7F6D6C24E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D6979C-7B0B-6B49-B905-4E510ACF61E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167087"/>
            <a:ext cx="1625600" cy="14534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063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040735" y="127834"/>
            <a:ext cx="747417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 is SDMI?</a:t>
            </a:r>
            <a:endParaRPr lang="en-US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6775" y="1453397"/>
            <a:ext cx="8420100" cy="345061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/>
              <a:t>Stephenson Disaster Management Institute (SDMI) at Louisiana State University</a:t>
            </a:r>
          </a:p>
          <a:p>
            <a:r>
              <a:rPr lang="en-US" sz="2400"/>
              <a:t>Non-Academic, Applied Research Unit on campus under the SNCSRT umbrella. </a:t>
            </a:r>
          </a:p>
          <a:p>
            <a:r>
              <a:rPr lang="en-US" sz="2400"/>
              <a:t>Founded by Toni and Emmet Stephenson</a:t>
            </a:r>
          </a:p>
          <a:p>
            <a:pPr marL="0"/>
            <a:endParaRPr lang="en-US" sz="2400"/>
          </a:p>
          <a:p>
            <a:pPr marL="0"/>
            <a:endParaRPr lang="en-US" sz="2400"/>
          </a:p>
          <a:p>
            <a:pPr marL="0"/>
            <a:endParaRPr lang="en-US" sz="2400" dirty="0"/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442C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4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5400" y="2358913"/>
            <a:ext cx="2140172" cy="2140172"/>
          </a:xfrm>
          <a:prstGeom prst="ellipse">
            <a:avLst/>
          </a:prstGeom>
          <a:solidFill>
            <a:srgbClr val="FFFFFF"/>
          </a:solidFill>
          <a:ln w="22225">
            <a:solidFill>
              <a:srgbClr val="4322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C4BA6D-2F73-4A60-8F0B-998C98D732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097" y="3244502"/>
            <a:ext cx="2027808" cy="359935"/>
          </a:xfrm>
          <a:prstGeom prst="rect">
            <a:avLst/>
          </a:prstGeom>
        </p:spPr>
      </p:pic>
      <p:pic>
        <p:nvPicPr>
          <p:cNvPr id="6148" name="Picture 4" descr="See the source image">
            <a:extLst>
              <a:ext uri="{FF2B5EF4-FFF2-40B4-BE49-F238E27FC236}">
                <a16:creationId xmlns:a16="http://schemas.microsoft.com/office/drawing/2014/main" id="{87EBDF6F-3585-4EDB-BB38-C25CCF526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28" y="3997842"/>
            <a:ext cx="3700397" cy="251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74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220" y="2756574"/>
            <a:ext cx="10515600" cy="2148048"/>
          </a:xfrm>
        </p:spPr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Hazard Mitigation Plan: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in it for us?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112" y="383243"/>
            <a:ext cx="2433644" cy="2373331"/>
          </a:xfrm>
          <a:prstGeom prst="rect">
            <a:avLst/>
          </a:prstGeom>
        </p:spPr>
      </p:pic>
      <p:pic>
        <p:nvPicPr>
          <p:cNvPr id="9" name="Picture 8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1869" y="308988"/>
            <a:ext cx="2825496" cy="1874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4EBD3C8-504F-EE41-AC0E-F354CD0D44E4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6047778"/>
            <a:ext cx="4191000" cy="7454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A932F8-5577-204E-9D50-99DBA69FAD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50" y="308988"/>
            <a:ext cx="2980708" cy="190469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15FB251-59AD-6545-ABE0-F8D1869E5A27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374899"/>
            <a:ext cx="1553029" cy="13457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174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374988"/>
            <a:ext cx="11379200" cy="4639734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Any action taken to reduce long term risk to life and property;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On-going process that occurs before, during, and after disasters;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Mitigation actions help prevent damage to a community’s infrastructure, economic, cultural and environmental assets;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Minimize operational downtime and accelerate recovery of government and the private sector after an event;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Implementation of mitigation actions leads to building stronger, safer and smarter!</a:t>
            </a:r>
          </a:p>
          <a:p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1792" y="103950"/>
            <a:ext cx="10972800" cy="907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Hazard Mitigation Is…..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73D5E7-A87E-A747-B564-2A6E3849DB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541" y="5970091"/>
            <a:ext cx="3459447" cy="6157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5124E2D-0409-934C-B8F7-3E1243F43D9C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64477" y="5575102"/>
            <a:ext cx="1261676" cy="11427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839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176" y="3180945"/>
            <a:ext cx="10515600" cy="1346371"/>
          </a:xfrm>
        </p:spPr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Planning Process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480" y="606174"/>
            <a:ext cx="10612296" cy="21368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CDC88E-3701-D048-A144-C5C42939E2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2B14B3-2F97-BF43-BDA2-C8AD30B0B2C5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253741"/>
            <a:ext cx="1538514" cy="1366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62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93" y="120209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Hazard Mitigation Plan Update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585" y="1575641"/>
            <a:ext cx="10719216" cy="3818141"/>
          </a:xfrm>
        </p:spPr>
        <p:txBody>
          <a:bodyPr>
            <a:normAutofit/>
          </a:bodyPr>
          <a:lstStyle/>
          <a:p>
            <a:r>
              <a:rPr lang="en-US" dirty="0"/>
              <a:t>The plan must be updated every 5 years</a:t>
            </a:r>
            <a:endParaRPr lang="en-US" b="1" dirty="0"/>
          </a:p>
          <a:p>
            <a:r>
              <a:rPr lang="en-US" dirty="0"/>
              <a:t>Re-assess hazard identification and risk assessment</a:t>
            </a:r>
          </a:p>
          <a:p>
            <a:pPr lvl="1"/>
            <a:r>
              <a:rPr lang="en-US" dirty="0"/>
              <a:t>Consider any changes since the last plan update, and address events that have occurred since the last plan; </a:t>
            </a:r>
          </a:p>
          <a:p>
            <a:r>
              <a:rPr lang="en-US" dirty="0"/>
              <a:t>Incorporate local planning efforts;</a:t>
            </a:r>
          </a:p>
          <a:p>
            <a:r>
              <a:rPr lang="en-US" dirty="0"/>
              <a:t>Report mitigation strategy (projects) progress and discuss adjustments;</a:t>
            </a:r>
          </a:p>
          <a:p>
            <a:r>
              <a:rPr lang="en-US" dirty="0"/>
              <a:t>Must be multijurisdictional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1F03630-9F1A-3340-8D66-155A0CEFB2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E2C10D8-2863-C140-AFFB-C7AF3A1973D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193" y="5412228"/>
            <a:ext cx="1499864" cy="1325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449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64467" y="1434088"/>
            <a:ext cx="6596865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Disaster Mitigation Act of 2000 (DMA 2000)</a:t>
            </a:r>
          </a:p>
          <a:p>
            <a:pPr lvl="1"/>
            <a:r>
              <a:rPr lang="en-US" dirty="0"/>
              <a:t>Section 322 of the Act specifically addresses mitigation planning and requires state and local governments to prepare multi-hazard migration plans as a precondition for receiving FEMA mitigation project grants.</a:t>
            </a:r>
          </a:p>
          <a:p>
            <a:r>
              <a:rPr lang="en-US" dirty="0"/>
              <a:t> Title 44 Code of Federal Regulations (CFR) §201.6 for FEMA approval and eligibility to apply for FEMA Hazard Mitigation Assistance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70" y="1028997"/>
            <a:ext cx="4345969" cy="4966822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621792" y="103950"/>
            <a:ext cx="10972800" cy="907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Federal Requirements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69C314-6726-6E49-ADD5-7BA382C48C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89E90F-8B0E-4F4E-8867-C437D396ADE9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908800" y="5558971"/>
            <a:ext cx="1327275" cy="11950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013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459" y="1003761"/>
            <a:ext cx="10515600" cy="5181599"/>
          </a:xfrm>
        </p:spPr>
        <p:txBody>
          <a:bodyPr>
            <a:normAutofit/>
          </a:bodyPr>
          <a:lstStyle/>
          <a:p>
            <a:r>
              <a:rPr lang="en-US" dirty="0"/>
              <a:t>Parish will serve as the main liaison/POC throughout the planning process</a:t>
            </a:r>
          </a:p>
          <a:p>
            <a:r>
              <a:rPr lang="en-US" dirty="0"/>
              <a:t>Each jurisdiction </a:t>
            </a:r>
            <a:r>
              <a:rPr lang="en-US" b="1" dirty="0"/>
              <a:t>MUST</a:t>
            </a:r>
            <a:r>
              <a:rPr lang="en-US" dirty="0"/>
              <a:t> show active participation in the planning process by the following:</a:t>
            </a:r>
          </a:p>
          <a:p>
            <a:pPr lvl="1"/>
            <a:r>
              <a:rPr lang="en-US" dirty="0"/>
              <a:t>Completing state required worksheets;</a:t>
            </a:r>
          </a:p>
          <a:p>
            <a:pPr lvl="1"/>
            <a:r>
              <a:rPr lang="en-US" dirty="0"/>
              <a:t>Identifying and updating jurisdiction specific mitigation actions (projects);</a:t>
            </a:r>
          </a:p>
          <a:p>
            <a:pPr lvl="1"/>
            <a:r>
              <a:rPr lang="en-US" dirty="0"/>
              <a:t>Have representation at meetings;</a:t>
            </a:r>
          </a:p>
          <a:p>
            <a:pPr lvl="1"/>
            <a:r>
              <a:rPr lang="en-US" dirty="0"/>
              <a:t>Report to community and gather feedback from appropriate agencies;</a:t>
            </a:r>
          </a:p>
          <a:p>
            <a:pPr lvl="1"/>
            <a:r>
              <a:rPr lang="en-US" dirty="0"/>
              <a:t>Adopt the final plan.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1792" y="103950"/>
            <a:ext cx="10972800" cy="907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Expectations of the Planning Committee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A2CEBD-B782-BD4F-A80A-DB9AF7A166D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07" y="5716608"/>
            <a:ext cx="1132100" cy="1095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BFF391B-D920-2E4E-B506-05ADE276A5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12" name="Picture 2" descr="Livingston Council Considers Raising Members' Pay - Biz New Orlea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39" y="5227334"/>
            <a:ext cx="1037483" cy="133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5227334"/>
            <a:ext cx="1778000" cy="15843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AE2E326-8492-4575-AE53-93836AAE9057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18" y="5302884"/>
            <a:ext cx="1518975" cy="1366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424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6480" y="1474517"/>
            <a:ext cx="7455189" cy="1907423"/>
          </a:xfrm>
        </p:spPr>
        <p:txBody>
          <a:bodyPr>
            <a:normAutofit fontScale="90000"/>
          </a:bodyPr>
          <a:lstStyle/>
          <a:p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</a:t>
            </a:r>
            <a:b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Development</a:t>
            </a:r>
            <a:br>
              <a:rPr lang="en-US" dirty="0"/>
            </a:b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698893" y="4148023"/>
            <a:ext cx="2001754" cy="17543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C1F118-7ACC-E542-A9B0-1D58D3F53C5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0212" y="165045"/>
            <a:ext cx="5070175" cy="643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68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792" y="103950"/>
            <a:ext cx="10972800" cy="907727"/>
          </a:xfrm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Layout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188" y="1127648"/>
            <a:ext cx="10972800" cy="4955731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Section 1: Introduction</a:t>
            </a:r>
          </a:p>
          <a:p>
            <a:pPr lvl="1"/>
            <a:r>
              <a:rPr lang="en-US" dirty="0"/>
              <a:t>Updated demographics </a:t>
            </a:r>
          </a:p>
          <a:p>
            <a:pPr lvl="1"/>
            <a:r>
              <a:rPr lang="en-US" dirty="0"/>
              <a:t>Economics</a:t>
            </a:r>
          </a:p>
          <a:p>
            <a:pPr lvl="1"/>
            <a:r>
              <a:rPr lang="en-US" dirty="0"/>
              <a:t>Update parish/jurisdiction descriptions</a:t>
            </a:r>
          </a:p>
          <a:p>
            <a:r>
              <a:rPr lang="en-US" dirty="0"/>
              <a:t>Section 2: Hazard Identification and Parish-wide Risk Assessment</a:t>
            </a:r>
          </a:p>
          <a:p>
            <a:r>
              <a:rPr lang="en-US" dirty="0"/>
              <a:t>Section 3: </a:t>
            </a:r>
            <a:r>
              <a:rPr lang="en-US" dirty="0">
                <a:solidFill>
                  <a:srgbClr val="FF0000"/>
                </a:solidFill>
              </a:rPr>
              <a:t>Capability Assessment </a:t>
            </a:r>
          </a:p>
          <a:p>
            <a:r>
              <a:rPr lang="en-US" dirty="0"/>
              <a:t>Section 4: </a:t>
            </a:r>
            <a:r>
              <a:rPr lang="en-US" dirty="0">
                <a:solidFill>
                  <a:srgbClr val="FF0000"/>
                </a:solidFill>
              </a:rPr>
              <a:t>Mitigation Strategies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New actions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Action updates</a:t>
            </a:r>
          </a:p>
          <a:p>
            <a:pPr lvl="1"/>
            <a:r>
              <a:rPr lang="en-US" dirty="0"/>
              <a:t>Survey results</a:t>
            </a:r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000EDB-D80F-0F4F-9640-08EFB4B104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459E19-E2B0-C84D-AAFB-3B9767B1D715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387211"/>
            <a:ext cx="1501096" cy="1366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4871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70432"/>
            <a:ext cx="10972800" cy="4955731"/>
          </a:xfrm>
        </p:spPr>
        <p:txBody>
          <a:bodyPr>
            <a:normAutofit/>
          </a:bodyPr>
          <a:lstStyle/>
          <a:p>
            <a:r>
              <a:rPr lang="en-US" dirty="0"/>
              <a:t>Appendix A: Planning Process</a:t>
            </a:r>
          </a:p>
          <a:p>
            <a:r>
              <a:rPr lang="en-US" dirty="0"/>
              <a:t>Appendix B: Plan Maintenance</a:t>
            </a:r>
          </a:p>
          <a:p>
            <a:r>
              <a:rPr lang="en-US" dirty="0"/>
              <a:t>Appendix C: Parish Essential Facilities</a:t>
            </a:r>
          </a:p>
          <a:p>
            <a:r>
              <a:rPr lang="en-US" dirty="0"/>
              <a:t>Appendix D: Plan Adoption</a:t>
            </a:r>
          </a:p>
          <a:p>
            <a:r>
              <a:rPr lang="en-US" dirty="0"/>
              <a:t>Appendix E: State Required Worksheets</a:t>
            </a:r>
          </a:p>
          <a:p>
            <a:r>
              <a:rPr lang="en-US" dirty="0"/>
              <a:t>Appendix F: Floodplain Management/CRS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21792" y="103950"/>
            <a:ext cx="10972800" cy="907727"/>
          </a:xfrm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Layout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1D3301-EBFE-EF4C-97CE-410A043070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7A4BAE-0B46-B54A-AAFF-15084F5C503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219034"/>
            <a:ext cx="1538514" cy="1366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896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1159" y="1473736"/>
            <a:ext cx="5359685" cy="4525963"/>
          </a:xfrm>
        </p:spPr>
        <p:txBody>
          <a:bodyPr>
            <a:normAutofit/>
          </a:bodyPr>
          <a:lstStyle/>
          <a:p>
            <a:r>
              <a:rPr lang="en-US" dirty="0"/>
              <a:t>Updated demographics</a:t>
            </a:r>
          </a:p>
          <a:p>
            <a:pPr lvl="1"/>
            <a:r>
              <a:rPr lang="en-US" dirty="0"/>
              <a:t>Census information</a:t>
            </a:r>
          </a:p>
          <a:p>
            <a:r>
              <a:rPr lang="en-US" dirty="0"/>
              <a:t>Economic update</a:t>
            </a:r>
          </a:p>
          <a:p>
            <a:pPr lvl="1"/>
            <a:r>
              <a:rPr lang="en-US" dirty="0"/>
              <a:t>New facilities or companies that are leading to economic impact to the parish?</a:t>
            </a:r>
          </a:p>
          <a:p>
            <a:r>
              <a:rPr lang="en-US" dirty="0"/>
              <a:t>Parish/Jurisdiction descriptive updates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1792" y="103950"/>
            <a:ext cx="10972800" cy="907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Section 1: Introduction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AFABC4A-B810-0C48-8DDE-50633F647E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B9BFF9-1E03-6A48-806A-034C7131F03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5219034"/>
            <a:ext cx="1538514" cy="13668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4467302-1B50-46B2-9A29-CD1FE92176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25068" y="1473737"/>
            <a:ext cx="3555773" cy="354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003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264" y="160840"/>
            <a:ext cx="11777472" cy="1325563"/>
          </a:xfrm>
        </p:spPr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Section 2: Hazard Identification and Risk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Based on currently profiled risks</a:t>
            </a:r>
          </a:p>
          <a:p>
            <a:r>
              <a:rPr lang="en-US" dirty="0"/>
              <a:t>Any newly identified risks</a:t>
            </a:r>
          </a:p>
          <a:p>
            <a:r>
              <a:rPr lang="en-US" dirty="0"/>
              <a:t>Prevalent Hazards</a:t>
            </a:r>
          </a:p>
          <a:p>
            <a:r>
              <a:rPr lang="en-US" dirty="0"/>
              <a:t>Previous occurrences</a:t>
            </a:r>
          </a:p>
          <a:p>
            <a:r>
              <a:rPr lang="en-US" dirty="0"/>
              <a:t>Probability of future events</a:t>
            </a:r>
          </a:p>
          <a:p>
            <a:r>
              <a:rPr lang="en-US" dirty="0"/>
              <a:t>Assets Inventory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6525768" y="1770761"/>
            <a:ext cx="5181600" cy="4351338"/>
          </a:xfrm>
        </p:spPr>
        <p:txBody>
          <a:bodyPr>
            <a:normAutofit/>
          </a:bodyPr>
          <a:lstStyle/>
          <a:p>
            <a:r>
              <a:rPr lang="en-US" dirty="0"/>
              <a:t>Essential Facilities</a:t>
            </a:r>
          </a:p>
          <a:p>
            <a:r>
              <a:rPr lang="en-US" dirty="0"/>
              <a:t>Hazard Impact</a:t>
            </a:r>
          </a:p>
          <a:p>
            <a:r>
              <a:rPr lang="en-US" dirty="0"/>
              <a:t>Future Development</a:t>
            </a:r>
          </a:p>
          <a:p>
            <a:r>
              <a:rPr lang="en-US" dirty="0"/>
              <a:t>Future Hazard Impacts</a:t>
            </a:r>
          </a:p>
          <a:p>
            <a:r>
              <a:rPr lang="en-US" dirty="0"/>
              <a:t>Zoning and Land Use</a:t>
            </a:r>
          </a:p>
          <a:p>
            <a:r>
              <a:rPr lang="en-US" dirty="0"/>
              <a:t>Hazard Profiles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688394-37AC-AF43-9AD3-5E0820014C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B05AE2-FE4C-5149-AF1C-07C3B20BFA09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95865" y="5213252"/>
            <a:ext cx="1596571" cy="14478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29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799A8B4F-0FED-46C0-9186-5A8E116D8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08905" y="0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A6861EE-7660-46C9-80BD-173B8F745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84726" y="210817"/>
            <a:ext cx="7883510" cy="185219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Section 2: Hazard Identification and Risk Assessment (Previous Update)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9569" y="1958141"/>
            <a:ext cx="7005411" cy="4713587"/>
          </a:xfrm>
        </p:spPr>
        <p:txBody>
          <a:bodyPr vert="horz" lIns="91440" tIns="45720" rIns="91440" bIns="45720" numCol="2" rtlCol="0" anchor="ctr">
            <a:normAutofit/>
          </a:bodyPr>
          <a:lstStyle/>
          <a:p>
            <a:pPr lvl="0"/>
            <a:r>
              <a:rPr lang="en-US" dirty="0">
                <a:solidFill>
                  <a:srgbClr val="000000"/>
                </a:solidFill>
              </a:rPr>
              <a:t>Flooding 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Tropical Cyclones 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Tornados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Thunderstorms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Drought 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Wildfires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Winter Storms 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Subsidence/Coastal Land Loss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Expansive Soils</a:t>
            </a:r>
          </a:p>
          <a:p>
            <a:pPr lvl="0"/>
            <a:r>
              <a:rPr lang="en-US" dirty="0">
                <a:solidFill>
                  <a:srgbClr val="000000"/>
                </a:solidFill>
              </a:rPr>
              <a:t>Sinkholes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8A69B74-22E3-47CC-823F-18BE7930C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9636" y="2960687"/>
            <a:ext cx="2668748" cy="2668748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71">
            <a:extLst>
              <a:ext uri="{FF2B5EF4-FFF2-40B4-BE49-F238E27FC236}">
                <a16:creationId xmlns:a16="http://schemas.microsoft.com/office/drawing/2014/main" id="{1778637B-5DB8-4A75-B2E6-FC2B1BB9A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57014" y="2"/>
            <a:ext cx="4034987" cy="3428147"/>
          </a:xfrm>
          <a:custGeom>
            <a:avLst/>
            <a:gdLst>
              <a:gd name="connsiteX0" fmla="*/ 350825 w 4034987"/>
              <a:gd name="connsiteY0" fmla="*/ 0 h 3428147"/>
              <a:gd name="connsiteX1" fmla="*/ 4034987 w 4034987"/>
              <a:gd name="connsiteY1" fmla="*/ 0 h 3428147"/>
              <a:gd name="connsiteX2" fmla="*/ 4034987 w 4034987"/>
              <a:gd name="connsiteY2" fmla="*/ 2505205 h 3428147"/>
              <a:gd name="connsiteX3" fmla="*/ 3951822 w 4034987"/>
              <a:gd name="connsiteY3" fmla="*/ 2616420 h 3428147"/>
              <a:gd name="connsiteX4" fmla="*/ 2230590 w 4034987"/>
              <a:gd name="connsiteY4" fmla="*/ 3428147 h 3428147"/>
              <a:gd name="connsiteX5" fmla="*/ 0 w 4034987"/>
              <a:gd name="connsiteY5" fmla="*/ 1197557 h 3428147"/>
              <a:gd name="connsiteX6" fmla="*/ 269220 w 4034987"/>
              <a:gd name="connsiteY6" fmla="*/ 134326 h 3428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34987" h="3428147">
                <a:moveTo>
                  <a:pt x="350825" y="0"/>
                </a:moveTo>
                <a:lnTo>
                  <a:pt x="4034987" y="0"/>
                </a:lnTo>
                <a:lnTo>
                  <a:pt x="4034987" y="2505205"/>
                </a:lnTo>
                <a:lnTo>
                  <a:pt x="3951822" y="2616420"/>
                </a:lnTo>
                <a:cubicBezTo>
                  <a:pt x="3542699" y="3112162"/>
                  <a:pt x="2923546" y="3428147"/>
                  <a:pt x="2230590" y="3428147"/>
                </a:cubicBezTo>
                <a:cubicBezTo>
                  <a:pt x="998669" y="3428147"/>
                  <a:pt x="0" y="2429478"/>
                  <a:pt x="0" y="1197557"/>
                </a:cubicBezTo>
                <a:cubicBezTo>
                  <a:pt x="0" y="812582"/>
                  <a:pt x="97526" y="450385"/>
                  <a:pt x="269220" y="134326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B20513-885B-F94F-A623-EC728CC000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7972" y="210817"/>
            <a:ext cx="2429582" cy="24295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80"/>
          <a:stretch/>
        </p:blipFill>
        <p:spPr>
          <a:xfrm>
            <a:off x="6524838" y="3478741"/>
            <a:ext cx="1785107" cy="1606964"/>
          </a:xfrm>
          <a:prstGeom prst="rect">
            <a:avLst/>
          </a:prstGeom>
        </p:spPr>
      </p:pic>
      <p:sp>
        <p:nvSpPr>
          <p:cNvPr id="28" name="Freeform 75">
            <a:extLst>
              <a:ext uri="{FF2B5EF4-FFF2-40B4-BE49-F238E27FC236}">
                <a16:creationId xmlns:a16="http://schemas.microsoft.com/office/drawing/2014/main" id="{0035A30C-45F3-4EFB-B2E8-6E2A11843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59131" y="4258570"/>
            <a:ext cx="3132869" cy="2599430"/>
          </a:xfrm>
          <a:custGeom>
            <a:avLst/>
            <a:gdLst>
              <a:gd name="connsiteX0" fmla="*/ 1612418 w 3061881"/>
              <a:gd name="connsiteY0" fmla="*/ 0 h 2540529"/>
              <a:gd name="connsiteX1" fmla="*/ 3030226 w 3061881"/>
              <a:gd name="connsiteY1" fmla="*/ 843844 h 2540529"/>
              <a:gd name="connsiteX2" fmla="*/ 3061881 w 3061881"/>
              <a:gd name="connsiteY2" fmla="*/ 909556 h 2540529"/>
              <a:gd name="connsiteX3" fmla="*/ 3061881 w 3061881"/>
              <a:gd name="connsiteY3" fmla="*/ 2315281 h 2540529"/>
              <a:gd name="connsiteX4" fmla="*/ 3030226 w 3061881"/>
              <a:gd name="connsiteY4" fmla="*/ 2380992 h 2540529"/>
              <a:gd name="connsiteX5" fmla="*/ 2949460 w 3061881"/>
              <a:gd name="connsiteY5" fmla="*/ 2513937 h 2540529"/>
              <a:gd name="connsiteX6" fmla="*/ 2929575 w 3061881"/>
              <a:gd name="connsiteY6" fmla="*/ 2540529 h 2540529"/>
              <a:gd name="connsiteX7" fmla="*/ 295261 w 3061881"/>
              <a:gd name="connsiteY7" fmla="*/ 2540529 h 2540529"/>
              <a:gd name="connsiteX8" fmla="*/ 275376 w 3061881"/>
              <a:gd name="connsiteY8" fmla="*/ 2513937 h 2540529"/>
              <a:gd name="connsiteX9" fmla="*/ 0 w 3061881"/>
              <a:gd name="connsiteY9" fmla="*/ 1612418 h 2540529"/>
              <a:gd name="connsiteX10" fmla="*/ 1612418 w 3061881"/>
              <a:gd name="connsiteY10" fmla="*/ 0 h 2540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61881" h="2540529">
                <a:moveTo>
                  <a:pt x="1612418" y="0"/>
                </a:moveTo>
                <a:cubicBezTo>
                  <a:pt x="2224646" y="0"/>
                  <a:pt x="2757180" y="341213"/>
                  <a:pt x="3030226" y="843844"/>
                </a:cubicBezTo>
                <a:lnTo>
                  <a:pt x="3061881" y="909556"/>
                </a:lnTo>
                <a:lnTo>
                  <a:pt x="3061881" y="2315281"/>
                </a:lnTo>
                <a:lnTo>
                  <a:pt x="3030226" y="2380992"/>
                </a:lnTo>
                <a:cubicBezTo>
                  <a:pt x="3005404" y="2426686"/>
                  <a:pt x="2978437" y="2471046"/>
                  <a:pt x="2949460" y="2513937"/>
                </a:cubicBezTo>
                <a:lnTo>
                  <a:pt x="2929575" y="2540529"/>
                </a:lnTo>
                <a:lnTo>
                  <a:pt x="295261" y="2540529"/>
                </a:lnTo>
                <a:lnTo>
                  <a:pt x="275376" y="2513937"/>
                </a:lnTo>
                <a:cubicBezTo>
                  <a:pt x="101518" y="2256593"/>
                  <a:pt x="0" y="1946361"/>
                  <a:pt x="0" y="1612418"/>
                </a:cubicBezTo>
                <a:cubicBezTo>
                  <a:pt x="0" y="721904"/>
                  <a:pt x="721904" y="0"/>
                  <a:pt x="1612418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9187EC3-1106-F84D-BCF8-DDAFB5DC36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18893" y="5010263"/>
            <a:ext cx="1661466" cy="166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3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991AD47-9C99-472F-BDAA-21B183F33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12192001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 15">
            <a:extLst>
              <a:ext uri="{FF2B5EF4-FFF2-40B4-BE49-F238E27FC236}">
                <a16:creationId xmlns:a16="http://schemas.microsoft.com/office/drawing/2014/main" id="{9E706731-3860-4E73-9335-A870F6741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42603" cy="6858000"/>
          </a:xfrm>
          <a:custGeom>
            <a:avLst/>
            <a:gdLst>
              <a:gd name="connsiteX0" fmla="*/ 0 w 9742603"/>
              <a:gd name="connsiteY0" fmla="*/ 0 h 6858000"/>
              <a:gd name="connsiteX1" fmla="*/ 152400 w 9742603"/>
              <a:gd name="connsiteY1" fmla="*/ 0 h 6858000"/>
              <a:gd name="connsiteX2" fmla="*/ 6566449 w 9742603"/>
              <a:gd name="connsiteY2" fmla="*/ 0 h 6858000"/>
              <a:gd name="connsiteX3" fmla="*/ 9742603 w 9742603"/>
              <a:gd name="connsiteY3" fmla="*/ 6858000 h 6858000"/>
              <a:gd name="connsiteX4" fmla="*/ 152400 w 9742603"/>
              <a:gd name="connsiteY4" fmla="*/ 6858000 h 6858000"/>
              <a:gd name="connsiteX5" fmla="*/ 0 w 9742603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42603" h="6858000">
                <a:moveTo>
                  <a:pt x="0" y="0"/>
                </a:moveTo>
                <a:lnTo>
                  <a:pt x="152400" y="0"/>
                </a:lnTo>
                <a:lnTo>
                  <a:pt x="6566449" y="0"/>
                </a:lnTo>
                <a:lnTo>
                  <a:pt x="9742603" y="6858000"/>
                </a:lnTo>
                <a:lnTo>
                  <a:pt x="152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 11">
            <a:extLst>
              <a:ext uri="{FF2B5EF4-FFF2-40B4-BE49-F238E27FC236}">
                <a16:creationId xmlns:a16="http://schemas.microsoft.com/office/drawing/2014/main" id="{CD2ED21F-DC95-4AD1-8327-D561F5FCA3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380336" cy="6858000"/>
          </a:xfrm>
          <a:custGeom>
            <a:avLst/>
            <a:gdLst>
              <a:gd name="connsiteX0" fmla="*/ 0 w 9380336"/>
              <a:gd name="connsiteY0" fmla="*/ 0 h 6858000"/>
              <a:gd name="connsiteX1" fmla="*/ 6204182 w 9380336"/>
              <a:gd name="connsiteY1" fmla="*/ 0 h 6858000"/>
              <a:gd name="connsiteX2" fmla="*/ 9380336 w 9380336"/>
              <a:gd name="connsiteY2" fmla="*/ 6858000 h 6858000"/>
              <a:gd name="connsiteX3" fmla="*/ 0 w 938033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80336" h="6858000">
                <a:moveTo>
                  <a:pt x="0" y="0"/>
                </a:moveTo>
                <a:lnTo>
                  <a:pt x="6204182" y="0"/>
                </a:lnTo>
                <a:lnTo>
                  <a:pt x="93803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293743" y="198456"/>
            <a:ext cx="609642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Section 3: Capabilities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475" y="1883651"/>
            <a:ext cx="7057907" cy="415571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Primary types of capabilities for reducing long-term vulnerability through mitigation planning are:</a:t>
            </a:r>
          </a:p>
          <a:p>
            <a:pPr marL="0"/>
            <a:endParaRPr lang="en-US" sz="2000" b="1" dirty="0"/>
          </a:p>
          <a:p>
            <a:r>
              <a:rPr lang="en-US" sz="2000" dirty="0"/>
              <a:t>Planning and regulatory</a:t>
            </a:r>
          </a:p>
          <a:p>
            <a:r>
              <a:rPr lang="en-US" sz="2000" dirty="0"/>
              <a:t>Administrative and technical</a:t>
            </a:r>
          </a:p>
          <a:p>
            <a:r>
              <a:rPr lang="en-US" sz="2000" dirty="0"/>
              <a:t>Financial</a:t>
            </a:r>
          </a:p>
          <a:p>
            <a:r>
              <a:rPr lang="en-US" sz="2000" dirty="0"/>
              <a:t>Educational and outreach</a:t>
            </a:r>
          </a:p>
          <a:p>
            <a:pPr marL="0"/>
            <a:endParaRPr lang="en-US" sz="2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598" y="623542"/>
            <a:ext cx="3097743" cy="1456618"/>
          </a:xfrm>
          <a:prstGeom prst="rect">
            <a:avLst/>
          </a:prstGeom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26274" y="3645167"/>
            <a:ext cx="2687078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3529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0974B75-0842-4B76-957F-0E0C736A5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65783" y="159488"/>
            <a:ext cx="8244817" cy="1330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Section 4: Mitigation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5356" y="1367557"/>
            <a:ext cx="8512839" cy="4312816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				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Goals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1) Identify and pursue preventative measures that will reduce future damages from hazards.</a:t>
            </a: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2) Enhance public awareness and understanding of disaster preparedness.</a:t>
            </a: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3) Reduce repetitive flood losses in the parish.</a:t>
            </a: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4) Facilitate sound development in the parish to reduce or eliminate the potential impact of hazards.</a:t>
            </a:r>
          </a:p>
          <a:p>
            <a:pPr marL="0" marR="0" lv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5) </a:t>
            </a:r>
            <a:r>
              <a:rPr lang="en-US" sz="2800" dirty="0">
                <a:effectLst/>
                <a:ea typeface="Times New Roman" panose="02020603050405020304" pitchFamily="18" charset="0"/>
              </a:rPr>
              <a:t>Maintain and continue to improve Community Rating System (CRS) ratings throughout the parish.</a:t>
            </a:r>
            <a:endParaRPr lang="en-US" sz="2800" dirty="0"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/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2E29C87-9572-491A-BB3F-FB4640339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10600" y="0"/>
            <a:ext cx="3581400" cy="6858000"/>
          </a:xfrm>
          <a:custGeom>
            <a:avLst/>
            <a:gdLst>
              <a:gd name="connsiteX0" fmla="*/ 103528 w 3531060"/>
              <a:gd name="connsiteY0" fmla="*/ 0 h 6858000"/>
              <a:gd name="connsiteX1" fmla="*/ 3531060 w 3531060"/>
              <a:gd name="connsiteY1" fmla="*/ 0 h 6858000"/>
              <a:gd name="connsiteX2" fmla="*/ 3531060 w 3531060"/>
              <a:gd name="connsiteY2" fmla="*/ 6858000 h 6858000"/>
              <a:gd name="connsiteX3" fmla="*/ 11227 w 3531060"/>
              <a:gd name="connsiteY3" fmla="*/ 6858000 h 6858000"/>
              <a:gd name="connsiteX4" fmla="*/ 13007 w 3531060"/>
              <a:gd name="connsiteY4" fmla="*/ 6830689 h 6858000"/>
              <a:gd name="connsiteX5" fmla="*/ 13816 w 3531060"/>
              <a:gd name="connsiteY5" fmla="*/ 6805387 h 6858000"/>
              <a:gd name="connsiteX6" fmla="*/ 6804 w 3531060"/>
              <a:gd name="connsiteY6" fmla="*/ 6745068 h 6858000"/>
              <a:gd name="connsiteX7" fmla="*/ 0 w 3531060"/>
              <a:gd name="connsiteY7" fmla="*/ 6729489 h 6858000"/>
              <a:gd name="connsiteX8" fmla="*/ 2954 w 3531060"/>
              <a:gd name="connsiteY8" fmla="*/ 6720173 h 6858000"/>
              <a:gd name="connsiteX9" fmla="*/ 5781 w 3531060"/>
              <a:gd name="connsiteY9" fmla="*/ 6647880 h 6858000"/>
              <a:gd name="connsiteX10" fmla="*/ 18369 w 3531060"/>
              <a:gd name="connsiteY10" fmla="*/ 6601567 h 6858000"/>
              <a:gd name="connsiteX11" fmla="*/ 23416 w 3531060"/>
              <a:gd name="connsiteY11" fmla="*/ 6560762 h 6858000"/>
              <a:gd name="connsiteX12" fmla="*/ 18598 w 3531060"/>
              <a:gd name="connsiteY12" fmla="*/ 6513714 h 6858000"/>
              <a:gd name="connsiteX13" fmla="*/ 59435 w 3531060"/>
              <a:gd name="connsiteY13" fmla="*/ 6445731 h 6858000"/>
              <a:gd name="connsiteX14" fmla="*/ 63794 w 3531060"/>
              <a:gd name="connsiteY14" fmla="*/ 6393381 h 6858000"/>
              <a:gd name="connsiteX15" fmla="*/ 106081 w 3531060"/>
              <a:gd name="connsiteY15" fmla="*/ 6308405 h 6858000"/>
              <a:gd name="connsiteX16" fmla="*/ 113316 w 3531060"/>
              <a:gd name="connsiteY16" fmla="*/ 6212827 h 6858000"/>
              <a:gd name="connsiteX17" fmla="*/ 254196 w 3531060"/>
              <a:gd name="connsiteY17" fmla="*/ 5897402 h 6858000"/>
              <a:gd name="connsiteX18" fmla="*/ 262830 w 3531060"/>
              <a:gd name="connsiteY18" fmla="*/ 5814193 h 6858000"/>
              <a:gd name="connsiteX19" fmla="*/ 280557 w 3531060"/>
              <a:gd name="connsiteY19" fmla="*/ 5702062 h 6858000"/>
              <a:gd name="connsiteX20" fmla="*/ 297372 w 3531060"/>
              <a:gd name="connsiteY20" fmla="*/ 5654420 h 6858000"/>
              <a:gd name="connsiteX21" fmla="*/ 335148 w 3531060"/>
              <a:gd name="connsiteY21" fmla="*/ 5528164 h 6858000"/>
              <a:gd name="connsiteX22" fmla="*/ 360460 w 3531060"/>
              <a:gd name="connsiteY22" fmla="*/ 5405598 h 6858000"/>
              <a:gd name="connsiteX23" fmla="*/ 397460 w 3531060"/>
              <a:gd name="connsiteY23" fmla="*/ 5273144 h 6858000"/>
              <a:gd name="connsiteX24" fmla="*/ 494993 w 3531060"/>
              <a:gd name="connsiteY24" fmla="*/ 4964102 h 6858000"/>
              <a:gd name="connsiteX25" fmla="*/ 568696 w 3531060"/>
              <a:gd name="connsiteY25" fmla="*/ 4673314 h 6858000"/>
              <a:gd name="connsiteX26" fmla="*/ 564053 w 3531060"/>
              <a:gd name="connsiteY26" fmla="*/ 4444162 h 6858000"/>
              <a:gd name="connsiteX27" fmla="*/ 562482 w 3531060"/>
              <a:gd name="connsiteY27" fmla="*/ 4238831 h 6858000"/>
              <a:gd name="connsiteX28" fmla="*/ 566528 w 3531060"/>
              <a:gd name="connsiteY28" fmla="*/ 4167684 h 6858000"/>
              <a:gd name="connsiteX29" fmla="*/ 565861 w 3531060"/>
              <a:gd name="connsiteY29" fmla="*/ 4066422 h 6858000"/>
              <a:gd name="connsiteX30" fmla="*/ 535898 w 3531060"/>
              <a:gd name="connsiteY30" fmla="*/ 3956159 h 6858000"/>
              <a:gd name="connsiteX31" fmla="*/ 529864 w 3531060"/>
              <a:gd name="connsiteY31" fmla="*/ 3827475 h 6858000"/>
              <a:gd name="connsiteX32" fmla="*/ 529398 w 3531060"/>
              <a:gd name="connsiteY32" fmla="*/ 3731753 h 6858000"/>
              <a:gd name="connsiteX33" fmla="*/ 516932 w 3531060"/>
              <a:gd name="connsiteY33" fmla="*/ 3591228 h 6858000"/>
              <a:gd name="connsiteX34" fmla="*/ 516408 w 3531060"/>
              <a:gd name="connsiteY34" fmla="*/ 3470066 h 6858000"/>
              <a:gd name="connsiteX35" fmla="*/ 503912 w 3531060"/>
              <a:gd name="connsiteY35" fmla="*/ 3378353 h 6858000"/>
              <a:gd name="connsiteX36" fmla="*/ 510998 w 3531060"/>
              <a:gd name="connsiteY36" fmla="*/ 3426234 h 6858000"/>
              <a:gd name="connsiteX37" fmla="*/ 493021 w 3531060"/>
              <a:gd name="connsiteY37" fmla="*/ 3298102 h 6858000"/>
              <a:gd name="connsiteX38" fmla="*/ 476639 w 3531060"/>
              <a:gd name="connsiteY38" fmla="*/ 3237723 h 6858000"/>
              <a:gd name="connsiteX39" fmla="*/ 495722 w 3531060"/>
              <a:gd name="connsiteY39" fmla="*/ 3171637 h 6858000"/>
              <a:gd name="connsiteX40" fmla="*/ 450994 w 3531060"/>
              <a:gd name="connsiteY40" fmla="*/ 3065288 h 6858000"/>
              <a:gd name="connsiteX41" fmla="*/ 421746 w 3531060"/>
              <a:gd name="connsiteY41" fmla="*/ 2897536 h 6858000"/>
              <a:gd name="connsiteX42" fmla="*/ 385928 w 3531060"/>
              <a:gd name="connsiteY42" fmla="*/ 2840607 h 6858000"/>
              <a:gd name="connsiteX43" fmla="*/ 352690 w 3531060"/>
              <a:gd name="connsiteY43" fmla="*/ 2704145 h 6858000"/>
              <a:gd name="connsiteX44" fmla="*/ 327326 w 3531060"/>
              <a:gd name="connsiteY44" fmla="*/ 2596651 h 6858000"/>
              <a:gd name="connsiteX45" fmla="*/ 316968 w 3531060"/>
              <a:gd name="connsiteY45" fmla="*/ 2569830 h 6858000"/>
              <a:gd name="connsiteX46" fmla="*/ 291337 w 3531060"/>
              <a:gd name="connsiteY46" fmla="*/ 2512570 h 6858000"/>
              <a:gd name="connsiteX47" fmla="*/ 296082 w 3531060"/>
              <a:gd name="connsiteY47" fmla="*/ 2497590 h 6858000"/>
              <a:gd name="connsiteX48" fmla="*/ 296084 w 3531060"/>
              <a:gd name="connsiteY48" fmla="*/ 2497483 h 6858000"/>
              <a:gd name="connsiteX49" fmla="*/ 294022 w 3531060"/>
              <a:gd name="connsiteY49" fmla="*/ 2484247 h 6858000"/>
              <a:gd name="connsiteX50" fmla="*/ 292784 w 3531060"/>
              <a:gd name="connsiteY50" fmla="*/ 2486499 h 6858000"/>
              <a:gd name="connsiteX51" fmla="*/ 275200 w 3531060"/>
              <a:gd name="connsiteY51" fmla="*/ 2427557 h 6858000"/>
              <a:gd name="connsiteX52" fmla="*/ 286266 w 3531060"/>
              <a:gd name="connsiteY52" fmla="*/ 2384112 h 6858000"/>
              <a:gd name="connsiteX53" fmla="*/ 263813 w 3531060"/>
              <a:gd name="connsiteY53" fmla="*/ 2270223 h 6858000"/>
              <a:gd name="connsiteX54" fmla="*/ 238402 w 3531060"/>
              <a:gd name="connsiteY54" fmla="*/ 2198449 h 6858000"/>
              <a:gd name="connsiteX55" fmla="*/ 235318 w 3531060"/>
              <a:gd name="connsiteY55" fmla="*/ 2195917 h 6858000"/>
              <a:gd name="connsiteX56" fmla="*/ 230374 w 3531060"/>
              <a:gd name="connsiteY56" fmla="*/ 2180424 h 6858000"/>
              <a:gd name="connsiteX57" fmla="*/ 218180 w 3531060"/>
              <a:gd name="connsiteY57" fmla="*/ 2103866 h 6858000"/>
              <a:gd name="connsiteX58" fmla="*/ 215674 w 3531060"/>
              <a:gd name="connsiteY58" fmla="*/ 2091957 h 6858000"/>
              <a:gd name="connsiteX59" fmla="*/ 205319 w 3531060"/>
              <a:gd name="connsiteY59" fmla="*/ 2010962 h 6858000"/>
              <a:gd name="connsiteX60" fmla="*/ 203437 w 3531060"/>
              <a:gd name="connsiteY60" fmla="*/ 1997565 h 6858000"/>
              <a:gd name="connsiteX61" fmla="*/ 199907 w 3531060"/>
              <a:gd name="connsiteY61" fmla="*/ 1995657 h 6858000"/>
              <a:gd name="connsiteX62" fmla="*/ 199391 w 3531060"/>
              <a:gd name="connsiteY62" fmla="*/ 1990646 h 6858000"/>
              <a:gd name="connsiteX63" fmla="*/ 208753 w 3531060"/>
              <a:gd name="connsiteY63" fmla="*/ 1964565 h 6858000"/>
              <a:gd name="connsiteX64" fmla="*/ 205295 w 3531060"/>
              <a:gd name="connsiteY64" fmla="*/ 1849539 h 6858000"/>
              <a:gd name="connsiteX65" fmla="*/ 215900 w 3531060"/>
              <a:gd name="connsiteY65" fmla="*/ 1739005 h 6858000"/>
              <a:gd name="connsiteX66" fmla="*/ 214116 w 3531060"/>
              <a:gd name="connsiteY66" fmla="*/ 1572143 h 6858000"/>
              <a:gd name="connsiteX67" fmla="*/ 171292 w 3531060"/>
              <a:gd name="connsiteY67" fmla="*/ 1394445 h 6858000"/>
              <a:gd name="connsiteX68" fmla="*/ 147310 w 3531060"/>
              <a:gd name="connsiteY68" fmla="*/ 1368244 h 6858000"/>
              <a:gd name="connsiteX69" fmla="*/ 136918 w 3531060"/>
              <a:gd name="connsiteY69" fmla="*/ 1304100 h 6858000"/>
              <a:gd name="connsiteX70" fmla="*/ 133350 w 3531060"/>
              <a:gd name="connsiteY70" fmla="*/ 1266991 h 6858000"/>
              <a:gd name="connsiteX71" fmla="*/ 120972 w 3531060"/>
              <a:gd name="connsiteY71" fmla="*/ 1165753 h 6858000"/>
              <a:gd name="connsiteX72" fmla="*/ 123458 w 3531060"/>
              <a:gd name="connsiteY72" fmla="*/ 1076447 h 6858000"/>
              <a:gd name="connsiteX73" fmla="*/ 97854 w 3531060"/>
              <a:gd name="connsiteY73" fmla="*/ 1017164 h 6858000"/>
              <a:gd name="connsiteX74" fmla="*/ 87953 w 3531060"/>
              <a:gd name="connsiteY74" fmla="*/ 994620 h 6858000"/>
              <a:gd name="connsiteX75" fmla="*/ 88632 w 3531060"/>
              <a:gd name="connsiteY75" fmla="*/ 989015 h 6858000"/>
              <a:gd name="connsiteX76" fmla="*/ 88620 w 3531060"/>
              <a:gd name="connsiteY76" fmla="*/ 980586 h 6858000"/>
              <a:gd name="connsiteX77" fmla="*/ 88469 w 3531060"/>
              <a:gd name="connsiteY77" fmla="*/ 980346 h 6858000"/>
              <a:gd name="connsiteX78" fmla="*/ 88753 w 3531060"/>
              <a:gd name="connsiteY78" fmla="*/ 972517 h 6858000"/>
              <a:gd name="connsiteX79" fmla="*/ 92049 w 3531060"/>
              <a:gd name="connsiteY79" fmla="*/ 934639 h 6858000"/>
              <a:gd name="connsiteX80" fmla="*/ 75170 w 3531060"/>
              <a:gd name="connsiteY80" fmla="*/ 858806 h 6858000"/>
              <a:gd name="connsiteX81" fmla="*/ 73032 w 3531060"/>
              <a:gd name="connsiteY81" fmla="*/ 847069 h 6858000"/>
              <a:gd name="connsiteX82" fmla="*/ 72378 w 3531060"/>
              <a:gd name="connsiteY82" fmla="*/ 846222 h 6858000"/>
              <a:gd name="connsiteX83" fmla="*/ 79554 w 3531060"/>
              <a:gd name="connsiteY83" fmla="*/ 769298 h 6858000"/>
              <a:gd name="connsiteX84" fmla="*/ 81564 w 3531060"/>
              <a:gd name="connsiteY84" fmla="*/ 766224 h 6858000"/>
              <a:gd name="connsiteX85" fmla="*/ 82266 w 3531060"/>
              <a:gd name="connsiteY85" fmla="*/ 747981 h 6858000"/>
              <a:gd name="connsiteX86" fmla="*/ 81702 w 3531060"/>
              <a:gd name="connsiteY86" fmla="*/ 745740 h 6858000"/>
              <a:gd name="connsiteX87" fmla="*/ 103923 w 3531060"/>
              <a:gd name="connsiteY87" fmla="*/ 677309 h 6858000"/>
              <a:gd name="connsiteX88" fmla="*/ 104946 w 3531060"/>
              <a:gd name="connsiteY88" fmla="*/ 620242 h 6858000"/>
              <a:gd name="connsiteX89" fmla="*/ 112314 w 3531060"/>
              <a:gd name="connsiteY89" fmla="*/ 507811 h 6858000"/>
              <a:gd name="connsiteX90" fmla="*/ 120754 w 3531060"/>
              <a:gd name="connsiteY90" fmla="*/ 390502 h 6858000"/>
              <a:gd name="connsiteX91" fmla="*/ 96054 w 3531060"/>
              <a:gd name="connsiteY91" fmla="*/ 236774 h 6858000"/>
              <a:gd name="connsiteX92" fmla="*/ 100614 w 3531060"/>
              <a:gd name="connsiteY92" fmla="*/ 106394 h 6858000"/>
              <a:gd name="connsiteX93" fmla="*/ 96438 w 3531060"/>
              <a:gd name="connsiteY93" fmla="*/ 51592 h 6858000"/>
              <a:gd name="connsiteX94" fmla="*/ 104784 w 3531060"/>
              <a:gd name="connsiteY94" fmla="*/ 60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531060" h="6858000">
                <a:moveTo>
                  <a:pt x="103528" y="0"/>
                </a:moveTo>
                <a:lnTo>
                  <a:pt x="3531060" y="0"/>
                </a:lnTo>
                <a:lnTo>
                  <a:pt x="3531060" y="6858000"/>
                </a:lnTo>
                <a:lnTo>
                  <a:pt x="11227" y="6858000"/>
                </a:lnTo>
                <a:lnTo>
                  <a:pt x="13007" y="6830689"/>
                </a:lnTo>
                <a:cubicBezTo>
                  <a:pt x="13519" y="6821195"/>
                  <a:pt x="13839" y="6812491"/>
                  <a:pt x="13816" y="6805387"/>
                </a:cubicBezTo>
                <a:cubicBezTo>
                  <a:pt x="15254" y="6794161"/>
                  <a:pt x="9459" y="6753337"/>
                  <a:pt x="6804" y="6745068"/>
                </a:cubicBezTo>
                <a:lnTo>
                  <a:pt x="0" y="6729489"/>
                </a:lnTo>
                <a:lnTo>
                  <a:pt x="2954" y="6720173"/>
                </a:lnTo>
                <a:cubicBezTo>
                  <a:pt x="4526" y="6681672"/>
                  <a:pt x="-2520" y="6667698"/>
                  <a:pt x="5781" y="6647880"/>
                </a:cubicBezTo>
                <a:cubicBezTo>
                  <a:pt x="8350" y="6628113"/>
                  <a:pt x="15430" y="6616086"/>
                  <a:pt x="18369" y="6601567"/>
                </a:cubicBezTo>
                <a:cubicBezTo>
                  <a:pt x="15090" y="6579062"/>
                  <a:pt x="27561" y="6584422"/>
                  <a:pt x="23416" y="6560762"/>
                </a:cubicBezTo>
                <a:cubicBezTo>
                  <a:pt x="13805" y="6562800"/>
                  <a:pt x="26779" y="6518102"/>
                  <a:pt x="18598" y="6513714"/>
                </a:cubicBezTo>
                <a:cubicBezTo>
                  <a:pt x="31032" y="6499191"/>
                  <a:pt x="54928" y="6469276"/>
                  <a:pt x="59435" y="6445731"/>
                </a:cubicBezTo>
                <a:cubicBezTo>
                  <a:pt x="64302" y="6435600"/>
                  <a:pt x="68176" y="6406542"/>
                  <a:pt x="63794" y="6393381"/>
                </a:cubicBezTo>
                <a:cubicBezTo>
                  <a:pt x="87384" y="6347124"/>
                  <a:pt x="95956" y="6355867"/>
                  <a:pt x="106081" y="6308405"/>
                </a:cubicBezTo>
                <a:cubicBezTo>
                  <a:pt x="113812" y="6278148"/>
                  <a:pt x="101282" y="6242621"/>
                  <a:pt x="113316" y="6212827"/>
                </a:cubicBezTo>
                <a:cubicBezTo>
                  <a:pt x="156730" y="6067155"/>
                  <a:pt x="232746" y="6024676"/>
                  <a:pt x="254196" y="5897402"/>
                </a:cubicBezTo>
                <a:cubicBezTo>
                  <a:pt x="278709" y="5861657"/>
                  <a:pt x="256257" y="5849960"/>
                  <a:pt x="262830" y="5814193"/>
                </a:cubicBezTo>
                <a:cubicBezTo>
                  <a:pt x="292627" y="5729321"/>
                  <a:pt x="262967" y="5779716"/>
                  <a:pt x="280557" y="5702062"/>
                </a:cubicBezTo>
                <a:cubicBezTo>
                  <a:pt x="301001" y="5690324"/>
                  <a:pt x="289062" y="5671797"/>
                  <a:pt x="297372" y="5654420"/>
                </a:cubicBezTo>
                <a:cubicBezTo>
                  <a:pt x="310717" y="5602328"/>
                  <a:pt x="319320" y="5592033"/>
                  <a:pt x="335148" y="5528164"/>
                </a:cubicBezTo>
                <a:cubicBezTo>
                  <a:pt x="331779" y="5417827"/>
                  <a:pt x="359342" y="5444441"/>
                  <a:pt x="360460" y="5405598"/>
                </a:cubicBezTo>
                <a:cubicBezTo>
                  <a:pt x="382241" y="5333681"/>
                  <a:pt x="391308" y="5299039"/>
                  <a:pt x="397460" y="5273144"/>
                </a:cubicBezTo>
                <a:cubicBezTo>
                  <a:pt x="403590" y="5241156"/>
                  <a:pt x="498677" y="5031223"/>
                  <a:pt x="494993" y="4964102"/>
                </a:cubicBezTo>
                <a:cubicBezTo>
                  <a:pt x="509257" y="4834400"/>
                  <a:pt x="557982" y="4859515"/>
                  <a:pt x="568696" y="4673314"/>
                </a:cubicBezTo>
                <a:cubicBezTo>
                  <a:pt x="562875" y="4576630"/>
                  <a:pt x="603384" y="4599723"/>
                  <a:pt x="564053" y="4444162"/>
                </a:cubicBezTo>
                <a:cubicBezTo>
                  <a:pt x="584088" y="4367766"/>
                  <a:pt x="539882" y="4356597"/>
                  <a:pt x="562482" y="4238831"/>
                </a:cubicBezTo>
                <a:cubicBezTo>
                  <a:pt x="563771" y="4228532"/>
                  <a:pt x="565115" y="4176012"/>
                  <a:pt x="566528" y="4167684"/>
                </a:cubicBezTo>
                <a:cubicBezTo>
                  <a:pt x="564092" y="4133380"/>
                  <a:pt x="570965" y="4101677"/>
                  <a:pt x="565861" y="4066422"/>
                </a:cubicBezTo>
                <a:cubicBezTo>
                  <a:pt x="560756" y="4031167"/>
                  <a:pt x="538898" y="3990412"/>
                  <a:pt x="535898" y="3956159"/>
                </a:cubicBezTo>
                <a:cubicBezTo>
                  <a:pt x="531004" y="3900312"/>
                  <a:pt x="534822" y="3857908"/>
                  <a:pt x="529864" y="3827475"/>
                </a:cubicBezTo>
                <a:cubicBezTo>
                  <a:pt x="531280" y="3816371"/>
                  <a:pt x="529214" y="3754146"/>
                  <a:pt x="529398" y="3731753"/>
                </a:cubicBezTo>
                <a:cubicBezTo>
                  <a:pt x="528440" y="3695632"/>
                  <a:pt x="516799" y="3663823"/>
                  <a:pt x="516932" y="3591228"/>
                </a:cubicBezTo>
                <a:cubicBezTo>
                  <a:pt x="516182" y="3570529"/>
                  <a:pt x="515070" y="3493177"/>
                  <a:pt x="516408" y="3470066"/>
                </a:cubicBezTo>
                <a:cubicBezTo>
                  <a:pt x="518516" y="3452307"/>
                  <a:pt x="501804" y="3396112"/>
                  <a:pt x="503912" y="3378353"/>
                </a:cubicBezTo>
                <a:lnTo>
                  <a:pt x="510998" y="3426234"/>
                </a:lnTo>
                <a:lnTo>
                  <a:pt x="493021" y="3298102"/>
                </a:lnTo>
                <a:cubicBezTo>
                  <a:pt x="493214" y="3294338"/>
                  <a:pt x="479452" y="3243952"/>
                  <a:pt x="476639" y="3237723"/>
                </a:cubicBezTo>
                <a:cubicBezTo>
                  <a:pt x="477369" y="3215695"/>
                  <a:pt x="494992" y="3193666"/>
                  <a:pt x="495722" y="3171637"/>
                </a:cubicBezTo>
                <a:cubicBezTo>
                  <a:pt x="481856" y="3119765"/>
                  <a:pt x="465452" y="3125243"/>
                  <a:pt x="450994" y="3065288"/>
                </a:cubicBezTo>
                <a:cubicBezTo>
                  <a:pt x="450473" y="3010398"/>
                  <a:pt x="430414" y="2952609"/>
                  <a:pt x="421746" y="2897536"/>
                </a:cubicBezTo>
                <a:cubicBezTo>
                  <a:pt x="400922" y="2881359"/>
                  <a:pt x="396356" y="2866991"/>
                  <a:pt x="385928" y="2840607"/>
                </a:cubicBezTo>
                <a:lnTo>
                  <a:pt x="352690" y="2704145"/>
                </a:lnTo>
                <a:cubicBezTo>
                  <a:pt x="340107" y="2662486"/>
                  <a:pt x="333280" y="2619036"/>
                  <a:pt x="327326" y="2596651"/>
                </a:cubicBezTo>
                <a:cubicBezTo>
                  <a:pt x="320226" y="2593515"/>
                  <a:pt x="322845" y="2562919"/>
                  <a:pt x="316968" y="2569830"/>
                </a:cubicBezTo>
                <a:cubicBezTo>
                  <a:pt x="318605" y="2548205"/>
                  <a:pt x="298030" y="2527006"/>
                  <a:pt x="291337" y="2512570"/>
                </a:cubicBezTo>
                <a:lnTo>
                  <a:pt x="296082" y="2497590"/>
                </a:lnTo>
                <a:cubicBezTo>
                  <a:pt x="296082" y="2497555"/>
                  <a:pt x="296082" y="2497521"/>
                  <a:pt x="296084" y="2497483"/>
                </a:cubicBezTo>
                <a:cubicBezTo>
                  <a:pt x="296167" y="2488909"/>
                  <a:pt x="295802" y="2483236"/>
                  <a:pt x="294022" y="2484247"/>
                </a:cubicBezTo>
                <a:lnTo>
                  <a:pt x="292784" y="2486499"/>
                </a:lnTo>
                <a:lnTo>
                  <a:pt x="275200" y="2427557"/>
                </a:lnTo>
                <a:lnTo>
                  <a:pt x="286266" y="2384112"/>
                </a:lnTo>
                <a:cubicBezTo>
                  <a:pt x="281552" y="2356889"/>
                  <a:pt x="268975" y="2302167"/>
                  <a:pt x="263813" y="2270223"/>
                </a:cubicBezTo>
                <a:cubicBezTo>
                  <a:pt x="260813" y="2252348"/>
                  <a:pt x="240336" y="2209833"/>
                  <a:pt x="238402" y="2198449"/>
                </a:cubicBezTo>
                <a:lnTo>
                  <a:pt x="235318" y="2195917"/>
                </a:lnTo>
                <a:lnTo>
                  <a:pt x="230374" y="2180424"/>
                </a:lnTo>
                <a:lnTo>
                  <a:pt x="218180" y="2103866"/>
                </a:lnTo>
                <a:lnTo>
                  <a:pt x="215674" y="2091957"/>
                </a:lnTo>
                <a:cubicBezTo>
                  <a:pt x="213530" y="2076472"/>
                  <a:pt x="207358" y="2026694"/>
                  <a:pt x="205319" y="2010962"/>
                </a:cubicBezTo>
                <a:cubicBezTo>
                  <a:pt x="205156" y="2005218"/>
                  <a:pt x="204594" y="2000520"/>
                  <a:pt x="203437" y="1997565"/>
                </a:cubicBezTo>
                <a:lnTo>
                  <a:pt x="199907" y="1995657"/>
                </a:lnTo>
                <a:cubicBezTo>
                  <a:pt x="199736" y="1993986"/>
                  <a:pt x="199562" y="1992316"/>
                  <a:pt x="199391" y="1990646"/>
                </a:cubicBezTo>
                <a:lnTo>
                  <a:pt x="208753" y="1964565"/>
                </a:lnTo>
                <a:cubicBezTo>
                  <a:pt x="217880" y="1924146"/>
                  <a:pt x="220709" y="1860908"/>
                  <a:pt x="205295" y="1849539"/>
                </a:cubicBezTo>
                <a:cubicBezTo>
                  <a:pt x="201352" y="1822143"/>
                  <a:pt x="217642" y="1765000"/>
                  <a:pt x="215900" y="1739005"/>
                </a:cubicBezTo>
                <a:cubicBezTo>
                  <a:pt x="215305" y="1683384"/>
                  <a:pt x="214710" y="1627764"/>
                  <a:pt x="214116" y="1572143"/>
                </a:cubicBezTo>
                <a:lnTo>
                  <a:pt x="171292" y="1394445"/>
                </a:lnTo>
                <a:lnTo>
                  <a:pt x="147310" y="1368244"/>
                </a:lnTo>
                <a:cubicBezTo>
                  <a:pt x="150887" y="1343046"/>
                  <a:pt x="142396" y="1338329"/>
                  <a:pt x="136918" y="1304100"/>
                </a:cubicBezTo>
                <a:cubicBezTo>
                  <a:pt x="140988" y="1289635"/>
                  <a:pt x="138268" y="1278156"/>
                  <a:pt x="133350" y="1266991"/>
                </a:cubicBezTo>
                <a:cubicBezTo>
                  <a:pt x="133212" y="1233548"/>
                  <a:pt x="125209" y="1203243"/>
                  <a:pt x="120972" y="1165753"/>
                </a:cubicBezTo>
                <a:cubicBezTo>
                  <a:pt x="124590" y="1125005"/>
                  <a:pt x="127933" y="1116514"/>
                  <a:pt x="123458" y="1076447"/>
                </a:cubicBezTo>
                <a:lnTo>
                  <a:pt x="97854" y="1017164"/>
                </a:lnTo>
                <a:lnTo>
                  <a:pt x="87953" y="994620"/>
                </a:lnTo>
                <a:lnTo>
                  <a:pt x="88632" y="989015"/>
                </a:lnTo>
                <a:cubicBezTo>
                  <a:pt x="88926" y="985113"/>
                  <a:pt x="88892" y="982471"/>
                  <a:pt x="88620" y="980586"/>
                </a:cubicBezTo>
                <a:lnTo>
                  <a:pt x="88469" y="980346"/>
                </a:lnTo>
                <a:cubicBezTo>
                  <a:pt x="88563" y="977736"/>
                  <a:pt x="88658" y="975127"/>
                  <a:pt x="88753" y="972517"/>
                </a:cubicBezTo>
                <a:cubicBezTo>
                  <a:pt x="89577" y="959384"/>
                  <a:pt x="90705" y="946679"/>
                  <a:pt x="92049" y="934639"/>
                </a:cubicBezTo>
                <a:cubicBezTo>
                  <a:pt x="89786" y="915687"/>
                  <a:pt x="78339" y="873402"/>
                  <a:pt x="75170" y="858806"/>
                </a:cubicBezTo>
                <a:cubicBezTo>
                  <a:pt x="75311" y="853363"/>
                  <a:pt x="74422" y="849791"/>
                  <a:pt x="73032" y="847069"/>
                </a:cubicBezTo>
                <a:lnTo>
                  <a:pt x="72378" y="846222"/>
                </a:lnTo>
                <a:lnTo>
                  <a:pt x="79554" y="769298"/>
                </a:lnTo>
                <a:lnTo>
                  <a:pt x="81564" y="766224"/>
                </a:lnTo>
                <a:cubicBezTo>
                  <a:pt x="82786" y="762689"/>
                  <a:pt x="83312" y="757352"/>
                  <a:pt x="82266" y="747981"/>
                </a:cubicBezTo>
                <a:lnTo>
                  <a:pt x="81702" y="745740"/>
                </a:lnTo>
                <a:lnTo>
                  <a:pt x="103923" y="677309"/>
                </a:lnTo>
                <a:cubicBezTo>
                  <a:pt x="105299" y="672730"/>
                  <a:pt x="102678" y="623245"/>
                  <a:pt x="104946" y="620242"/>
                </a:cubicBezTo>
                <a:cubicBezTo>
                  <a:pt x="92830" y="565919"/>
                  <a:pt x="114403" y="564337"/>
                  <a:pt x="112314" y="507811"/>
                </a:cubicBezTo>
                <a:cubicBezTo>
                  <a:pt x="111846" y="486024"/>
                  <a:pt x="112944" y="445088"/>
                  <a:pt x="120754" y="390502"/>
                </a:cubicBezTo>
                <a:cubicBezTo>
                  <a:pt x="118044" y="345330"/>
                  <a:pt x="97534" y="291126"/>
                  <a:pt x="96054" y="236774"/>
                </a:cubicBezTo>
                <a:cubicBezTo>
                  <a:pt x="94028" y="198301"/>
                  <a:pt x="94008" y="171041"/>
                  <a:pt x="100614" y="106394"/>
                </a:cubicBezTo>
                <a:cubicBezTo>
                  <a:pt x="84650" y="66832"/>
                  <a:pt x="99424" y="89628"/>
                  <a:pt x="96438" y="51592"/>
                </a:cubicBezTo>
                <a:cubicBezTo>
                  <a:pt x="111136" y="65057"/>
                  <a:pt x="88198" y="4390"/>
                  <a:pt x="104784" y="6004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B3E7C62F-013B-4BF0-A4FA-40596DEA7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40976" y="736749"/>
            <a:ext cx="2418028" cy="2601058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81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7F146C-2DD1-9941-B7A7-F4308834E1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330" y="1845215"/>
            <a:ext cx="2093320" cy="371564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06EE196-46B1-4987-B8E2-2681AD6A9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42463" y="3502043"/>
            <a:ext cx="2418028" cy="260055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81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Rectangle 6">
            <a:extLst>
              <a:ext uri="{FF2B5EF4-FFF2-40B4-BE49-F238E27FC236}">
                <a16:creationId xmlns:a16="http://schemas.microsoft.com/office/drawing/2014/main" id="{C99D11B4-B61D-4ECC-AA3A-DE3A9B6926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00048" y="3234332"/>
            <a:ext cx="1027015" cy="361496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613E1D-BDEC-D84C-95FA-B9822B8E0DE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203330" y="3760064"/>
            <a:ext cx="2093319" cy="19587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070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00100" y="10700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Section 4: Mitigation Action Update and New Mitigation Actions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41300" y="1508125"/>
            <a:ext cx="10515600" cy="21186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Mitigation Action Update on old actions/projects</a:t>
            </a:r>
          </a:p>
          <a:p>
            <a:r>
              <a:rPr lang="en-US" dirty="0"/>
              <a:t>New Mitigation Actions Identification for 2021 Update for each jurisdiction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** We will discuss Mitigation Actions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/>
              <a:t>with the steering committee at a later date.</a:t>
            </a:r>
          </a:p>
          <a:p>
            <a:pPr lvl="1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2921542"/>
            <a:ext cx="3237318" cy="2116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B790A4D-D153-4C4F-9832-7614FCC8DA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178942"/>
              </p:ext>
            </p:extLst>
          </p:nvPr>
        </p:nvGraphicFramePr>
        <p:xfrm>
          <a:off x="6172200" y="3429000"/>
          <a:ext cx="5778500" cy="30194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08332">
                  <a:extLst>
                    <a:ext uri="{9D8B030D-6E8A-4147-A177-3AD203B41FA5}">
                      <a16:colId xmlns:a16="http://schemas.microsoft.com/office/drawing/2014/main" val="1698607416"/>
                    </a:ext>
                  </a:extLst>
                </a:gridCol>
                <a:gridCol w="1485084">
                  <a:extLst>
                    <a:ext uri="{9D8B030D-6E8A-4147-A177-3AD203B41FA5}">
                      <a16:colId xmlns:a16="http://schemas.microsoft.com/office/drawing/2014/main" val="1837982187"/>
                    </a:ext>
                  </a:extLst>
                </a:gridCol>
                <a:gridCol w="1485084">
                  <a:extLst>
                    <a:ext uri="{9D8B030D-6E8A-4147-A177-3AD203B41FA5}">
                      <a16:colId xmlns:a16="http://schemas.microsoft.com/office/drawing/2014/main" val="2125087255"/>
                    </a:ext>
                  </a:extLst>
                </a:gridCol>
              </a:tblGrid>
              <a:tr h="20002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Mitigation Action Update</a:t>
                      </a:r>
                      <a:endParaRPr lang="en-US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869756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Jurisdiction-Specific Action</a:t>
                      </a:r>
                      <a:endParaRPr lang="en-US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Jurisdiction </a:t>
                      </a:r>
                      <a:endParaRPr lang="en-US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Status</a:t>
                      </a:r>
                      <a:endParaRPr lang="en-US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9158717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Construction of emergency shelters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St. James Unincorporated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Completed (one shelter)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00451984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Future development building standards improvements; Improve building standards by adopting the current International Building Codes by ordinance, which would result in additional techniques to harden structures.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St. James Unincorporated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Completed 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42431394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Develop a master drainage plan which will evaluate drainage projects at major drainage laterals to determine best method of increasing drainage capacity.  Implement recommended projects resulting from drainage plan; Improve drainage by adding new drainage pumps, enlarging culverts, replacing/improving any substandard bridges, and other drainage projects where necessary.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St. James Unincorporated, Town of Gramercy, Town of Lutcher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Ongoing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5078713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Implement mitigation measures that will alleviate road erosion within the parish.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St. James Unincorporated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Ongoing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19081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09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4364" y="948719"/>
            <a:ext cx="10818687" cy="2771501"/>
          </a:xfrm>
        </p:spPr>
        <p:txBody>
          <a:bodyPr>
            <a:normAutofit/>
          </a:bodyPr>
          <a:lstStyle/>
          <a:p>
            <a:r>
              <a:rPr lang="en-US" sz="2400" dirty="0"/>
              <a:t>Overview of planning process</a:t>
            </a:r>
          </a:p>
          <a:p>
            <a:r>
              <a:rPr lang="en-US" sz="2400" dirty="0"/>
              <a:t>Meeting documentation and summaries</a:t>
            </a:r>
          </a:p>
          <a:p>
            <a:r>
              <a:rPr lang="en-US" sz="2400" dirty="0"/>
              <a:t>Discussion of integration of neighboring community participation </a:t>
            </a:r>
          </a:p>
          <a:p>
            <a:r>
              <a:rPr lang="en-US" sz="2400" dirty="0"/>
              <a:t>Discussion of integration of other parish and jurisdiction plans to the HM Update</a:t>
            </a:r>
          </a:p>
          <a:p>
            <a:r>
              <a:rPr lang="en-US" sz="2400" dirty="0"/>
              <a:t>Steering committee members identified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49667" y="3324566"/>
            <a:ext cx="10515600" cy="11414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Appendix B: Plan Maintenance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1234364" y="4300538"/>
            <a:ext cx="98980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Review of HM plan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annual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maintenance by the St. James Parish OHSEP Director.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Assign responsible parties for review and edits of the plan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73009" y="2876594"/>
            <a:ext cx="1386150" cy="1365665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311501" y="103950"/>
            <a:ext cx="10820869" cy="907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Appendix A: Planning Process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DAD0296-5F4C-9F4B-814D-DF5DB8FD1E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649A678-E351-8449-9371-4603C0729639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412029"/>
            <a:ext cx="1484768" cy="1366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855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7FA33FF-088D-4F16-95A2-2C64D353D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376EFB1-01CF-419F-ABF1-2AF02BBFC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6096001" cy="6858000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FF9DEA15-78BD-4750-AA18-B9F28A6D5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546337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90003" y="290739"/>
            <a:ext cx="4746436" cy="13449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Appendix C: Essential Facilities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550" y="1926453"/>
            <a:ext cx="5705997" cy="377301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/>
              <a:t>Updated list of essential facilities by jurisdiction</a:t>
            </a:r>
          </a:p>
          <a:p>
            <a:r>
              <a:rPr lang="en-US" sz="2400" dirty="0"/>
              <a:t>Will identify which hazards within the risk assessment pose a threat to each facility</a:t>
            </a:r>
          </a:p>
          <a:p>
            <a:r>
              <a:rPr lang="en-US" sz="2400" dirty="0"/>
              <a:t>Facilities must be parish or city owned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6F9FD4F-3E8D-644F-8D08-A1A96375D4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89700" y="584602"/>
            <a:ext cx="2581729" cy="13418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2A5CC5-69FE-6740-A156-FBD8B29FCD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50403" y="2467701"/>
            <a:ext cx="1785536" cy="17855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6B017FD-FF43-644B-94B3-9BA4FA3410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18958" y="4304842"/>
            <a:ext cx="1968556" cy="196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3963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621792" y="103950"/>
            <a:ext cx="10972800" cy="907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Appendix D: Plan Adoption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BEE6BEC-9FEB-A64E-9013-AAE3817427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BED761-3B3F-6F47-B29F-12FF913D1282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261" y="5452256"/>
            <a:ext cx="1426710" cy="136683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22E4A53-855D-457B-92A6-948DED2149DE}"/>
              </a:ext>
            </a:extLst>
          </p:cNvPr>
          <p:cNvSpPr txBox="1">
            <a:spLocks/>
          </p:cNvSpPr>
          <p:nvPr/>
        </p:nvSpPr>
        <p:spPr>
          <a:xfrm>
            <a:off x="361950" y="1298158"/>
            <a:ext cx="5559322" cy="42616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Parish council and city council resolutions must be adopted, signed, and placed into the final planning document – </a:t>
            </a:r>
            <a:r>
              <a:rPr 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AFTER the plan is issued APA. </a:t>
            </a:r>
          </a:p>
          <a:p>
            <a:r>
              <a:rPr lang="en-US" dirty="0"/>
              <a:t>Templates can be provided if needed</a:t>
            </a:r>
          </a:p>
          <a:p>
            <a:r>
              <a:rPr lang="en-US" dirty="0"/>
              <a:t>As a planning team member, be aware of the policies for your jurisdiction</a:t>
            </a:r>
          </a:p>
          <a:p>
            <a:endParaRPr lang="en-US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9125" y="1011677"/>
            <a:ext cx="3670119" cy="476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34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297533" y="434264"/>
            <a:ext cx="55616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sz="4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Appendix E: State Required Worksheets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31578" y="2167131"/>
            <a:ext cx="5464421" cy="36145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Each jurisdiction </a:t>
            </a:r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fill these out: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Capability Assessment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NFIP Worksheet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Critical Facilities/Building Inventory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Vulnerable Population</a:t>
            </a:r>
          </a:p>
          <a:p>
            <a:pPr lvl="1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1063ACC-684C-4227-9D75-430593BAD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19218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067F801-9719-4550-AFFF-C7C3684221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846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F4875D62-FF62-4FC3-AC70-BF02C1C8F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11886" y="653142"/>
            <a:ext cx="3471753" cy="409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2027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12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Appendix E: State Required Worksheet – Capability Assessment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870" y="812800"/>
            <a:ext cx="5905155" cy="5552859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3702438" y="2294042"/>
            <a:ext cx="1544268" cy="19812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431659" y="2175216"/>
            <a:ext cx="3637267" cy="11094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068926" y="1370712"/>
            <a:ext cx="38285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Place answers in Yes/No column, add comments if necessary (i.e. what year the plan was updated last)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ED70DA2-5287-B541-8E2A-615AD82BBBF6}"/>
              </a:ext>
            </a:extLst>
          </p:cNvPr>
          <p:cNvSpPr/>
          <p:nvPr/>
        </p:nvSpPr>
        <p:spPr>
          <a:xfrm>
            <a:off x="1567870" y="1200024"/>
            <a:ext cx="1813189" cy="170688"/>
          </a:xfrm>
          <a:prstGeom prst="rect">
            <a:avLst/>
          </a:prstGeom>
          <a:solidFill>
            <a:srgbClr val="0036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St. James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2973D68-8E02-2C4F-9C35-39CC5B2258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12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4"/>
          <p:cNvSpPr>
            <a:spLocks noGrp="1"/>
          </p:cNvSpPr>
          <p:nvPr>
            <p:ph type="title"/>
          </p:nvPr>
        </p:nvSpPr>
        <p:spPr>
          <a:xfrm>
            <a:off x="78768" y="-162879"/>
            <a:ext cx="12113232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Update Worksheet – NFIP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00" y="976439"/>
            <a:ext cx="5091112" cy="55371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65381" y="1547117"/>
            <a:ext cx="5689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FEMA can provide this information, or local /parish floodplain managers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03" y="2885657"/>
            <a:ext cx="4344155" cy="234946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C8E2426-D1B3-3442-AF08-82A59FEEF7A5}"/>
              </a:ext>
            </a:extLst>
          </p:cNvPr>
          <p:cNvSpPr/>
          <p:nvPr/>
        </p:nvSpPr>
        <p:spPr>
          <a:xfrm>
            <a:off x="812801" y="2370666"/>
            <a:ext cx="1103086" cy="130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5F3EA8-5995-154E-9B58-EED69A29A095}"/>
              </a:ext>
            </a:extLst>
          </p:cNvPr>
          <p:cNvSpPr txBox="1"/>
          <p:nvPr/>
        </p:nvSpPr>
        <p:spPr>
          <a:xfrm>
            <a:off x="765387" y="2283898"/>
            <a:ext cx="24045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St. James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4D4BD-EBEE-8B4E-B1C5-34620F6FF4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539" y="5937161"/>
            <a:ext cx="3644449" cy="64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98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914257E-1E2A-4AC7-89EC-1FB65C9C0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3E1C8F1-97F5-489C-8308-958F096572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1269336" cy="2008639"/>
          </a:xfrm>
          <a:custGeom>
            <a:avLst/>
            <a:gdLst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174645 w 11269336"/>
              <a:gd name="connsiteY140" fmla="*/ 2088358 h 2323145"/>
              <a:gd name="connsiteX141" fmla="*/ 5092476 w 11269336"/>
              <a:gd name="connsiteY141" fmla="*/ 2100737 h 2323145"/>
              <a:gd name="connsiteX142" fmla="*/ 5060738 w 11269336"/>
              <a:gd name="connsiteY142" fmla="*/ 2083274 h 2323145"/>
              <a:gd name="connsiteX143" fmla="*/ 4860988 w 11269336"/>
              <a:gd name="connsiteY143" fmla="*/ 2135698 h 2323145"/>
              <a:gd name="connsiteX144" fmla="*/ 4807902 w 11269336"/>
              <a:gd name="connsiteY144" fmla="*/ 2138894 h 2323145"/>
              <a:gd name="connsiteX145" fmla="*/ 4765388 w 11269336"/>
              <a:gd name="connsiteY145" fmla="*/ 2162525 h 2323145"/>
              <a:gd name="connsiteX146" fmla="*/ 4745033 w 11269336"/>
              <a:gd name="connsiteY146" fmla="*/ 2158859 h 2323145"/>
              <a:gd name="connsiteX147" fmla="*/ 4741475 w 11269336"/>
              <a:gd name="connsiteY147" fmla="*/ 2157998 h 2323145"/>
              <a:gd name="connsiteX148" fmla="*/ 4728247 w 11269336"/>
              <a:gd name="connsiteY148" fmla="*/ 2159526 h 2323145"/>
              <a:gd name="connsiteX149" fmla="*/ 4723263 w 11269336"/>
              <a:gd name="connsiteY149" fmla="*/ 2153742 h 2323145"/>
              <a:gd name="connsiteX150" fmla="*/ 4702453 w 11269336"/>
              <a:gd name="connsiteY150" fmla="*/ 2151586 h 2323145"/>
              <a:gd name="connsiteX151" fmla="*/ 4678455 w 11269336"/>
              <a:gd name="connsiteY151" fmla="*/ 2156131 h 2323145"/>
              <a:gd name="connsiteX152" fmla="*/ 4593061 w 11269336"/>
              <a:gd name="connsiteY152" fmla="*/ 2171597 h 2323145"/>
              <a:gd name="connsiteX153" fmla="*/ 4579902 w 11269336"/>
              <a:gd name="connsiteY153" fmla="*/ 2177927 h 2323145"/>
              <a:gd name="connsiteX154" fmla="*/ 4533444 w 11269336"/>
              <a:gd name="connsiteY154" fmla="*/ 2181200 h 2323145"/>
              <a:gd name="connsiteX155" fmla="*/ 4492832 w 11269336"/>
              <a:gd name="connsiteY155" fmla="*/ 2188033 h 2323145"/>
              <a:gd name="connsiteX156" fmla="*/ 4467257 w 11269336"/>
              <a:gd name="connsiteY156" fmla="*/ 2196121 h 2323145"/>
              <a:gd name="connsiteX157" fmla="*/ 4459937 w 11269336"/>
              <a:gd name="connsiteY157" fmla="*/ 2195182 h 2323145"/>
              <a:gd name="connsiteX158" fmla="*/ 4433312 w 11269336"/>
              <a:gd name="connsiteY158" fmla="*/ 2199004 h 2323145"/>
              <a:gd name="connsiteX159" fmla="*/ 4420601 w 11269336"/>
              <a:gd name="connsiteY159" fmla="*/ 2205158 h 2323145"/>
              <a:gd name="connsiteX160" fmla="*/ 4405765 w 11269336"/>
              <a:gd name="connsiteY160" fmla="*/ 2199902 h 2323145"/>
              <a:gd name="connsiteX161" fmla="*/ 4401354 w 11269336"/>
              <a:gd name="connsiteY161" fmla="*/ 2194745 h 2323145"/>
              <a:gd name="connsiteX162" fmla="*/ 4383151 w 11269336"/>
              <a:gd name="connsiteY162" fmla="*/ 2201140 h 2323145"/>
              <a:gd name="connsiteX163" fmla="*/ 4366646 w 11269336"/>
              <a:gd name="connsiteY163" fmla="*/ 2198564 h 2323145"/>
              <a:gd name="connsiteX164" fmla="*/ 4354009 w 11269336"/>
              <a:gd name="connsiteY164" fmla="*/ 2204984 h 2323145"/>
              <a:gd name="connsiteX165" fmla="*/ 4348284 w 11269336"/>
              <a:gd name="connsiteY165" fmla="*/ 2205270 h 2323145"/>
              <a:gd name="connsiteX166" fmla="*/ 4333906 w 11269336"/>
              <a:gd name="connsiteY166" fmla="*/ 2205251 h 2323145"/>
              <a:gd name="connsiteX167" fmla="*/ 4308819 w 11269336"/>
              <a:gd name="connsiteY167" fmla="*/ 2203822 h 2323145"/>
              <a:gd name="connsiteX168" fmla="*/ 4301210 w 11269336"/>
              <a:gd name="connsiteY168" fmla="*/ 2204456 h 2323145"/>
              <a:gd name="connsiteX169" fmla="*/ 4283095 w 11269336"/>
              <a:gd name="connsiteY169" fmla="*/ 2198177 h 2323145"/>
              <a:gd name="connsiteX170" fmla="*/ 4250119 w 11269336"/>
              <a:gd name="connsiteY170" fmla="*/ 2196342 h 2323145"/>
              <a:gd name="connsiteX171" fmla="*/ 4189203 w 11269336"/>
              <a:gd name="connsiteY171" fmla="*/ 2178994 h 2323145"/>
              <a:gd name="connsiteX172" fmla="*/ 4154035 w 11269336"/>
              <a:gd name="connsiteY172" fmla="*/ 2171950 h 2323145"/>
              <a:gd name="connsiteX173" fmla="*/ 4129569 w 11269336"/>
              <a:gd name="connsiteY173" fmla="*/ 2163850 h 2323145"/>
              <a:gd name="connsiteX174" fmla="*/ 4061250 w 11269336"/>
              <a:gd name="connsiteY174" fmla="*/ 2159236 h 2323145"/>
              <a:gd name="connsiteX175" fmla="*/ 3945480 w 11269336"/>
              <a:gd name="connsiteY175" fmla="*/ 2158279 h 2323145"/>
              <a:gd name="connsiteX176" fmla="*/ 3921468 w 11269336"/>
              <a:gd name="connsiteY176" fmla="*/ 2156588 h 2323145"/>
              <a:gd name="connsiteX177" fmla="*/ 3903348 w 11269336"/>
              <a:gd name="connsiteY177" fmla="*/ 2149220 h 2323145"/>
              <a:gd name="connsiteX178" fmla="*/ 3901342 w 11269336"/>
              <a:gd name="connsiteY178" fmla="*/ 2142355 h 2323145"/>
              <a:gd name="connsiteX179" fmla="*/ 3888539 w 11269336"/>
              <a:gd name="connsiteY179" fmla="*/ 2140476 h 2323145"/>
              <a:gd name="connsiteX180" fmla="*/ 3885662 w 11269336"/>
              <a:gd name="connsiteY180" fmla="*/ 2138740 h 2323145"/>
              <a:gd name="connsiteX181" fmla="*/ 3868627 w 11269336"/>
              <a:gd name="connsiteY181" fmla="*/ 2130023 h 2323145"/>
              <a:gd name="connsiteX182" fmla="*/ 3819177 w 11269336"/>
              <a:gd name="connsiteY182" fmla="*/ 2142111 h 2323145"/>
              <a:gd name="connsiteX183" fmla="*/ 3769100 w 11269336"/>
              <a:gd name="connsiteY183" fmla="*/ 2131731 h 2323145"/>
              <a:gd name="connsiteX184" fmla="*/ 3562752 w 11269336"/>
              <a:gd name="connsiteY184" fmla="*/ 2131785 h 2323145"/>
              <a:gd name="connsiteX185" fmla="*/ 3541402 w 11269336"/>
              <a:gd name="connsiteY185" fmla="*/ 2106821 h 2323145"/>
              <a:gd name="connsiteX186" fmla="*/ 3460591 w 11269336"/>
              <a:gd name="connsiteY186" fmla="*/ 2097951 h 2323145"/>
              <a:gd name="connsiteX187" fmla="*/ 3320348 w 11269336"/>
              <a:gd name="connsiteY187" fmla="*/ 2130191 h 2323145"/>
              <a:gd name="connsiteX188" fmla="*/ 3170922 w 11269336"/>
              <a:gd name="connsiteY188" fmla="*/ 2115957 h 2323145"/>
              <a:gd name="connsiteX189" fmla="*/ 3156256 w 11269336"/>
              <a:gd name="connsiteY189" fmla="*/ 2124773 h 2323145"/>
              <a:gd name="connsiteX190" fmla="*/ 3140298 w 11269336"/>
              <a:gd name="connsiteY190" fmla="*/ 2129182 h 2323145"/>
              <a:gd name="connsiteX191" fmla="*/ 3138514 w 11269336"/>
              <a:gd name="connsiteY191" fmla="*/ 2128069 h 2323145"/>
              <a:gd name="connsiteX192" fmla="*/ 3120467 w 11269336"/>
              <a:gd name="connsiteY192" fmla="*/ 2128281 h 2323145"/>
              <a:gd name="connsiteX193" fmla="*/ 3116175 w 11269336"/>
              <a:gd name="connsiteY193" fmla="*/ 2131633 h 2323145"/>
              <a:gd name="connsiteX194" fmla="*/ 3103685 w 11269336"/>
              <a:gd name="connsiteY194" fmla="*/ 2132814 h 2323145"/>
              <a:gd name="connsiteX195" fmla="*/ 3078794 w 11269336"/>
              <a:gd name="connsiteY195" fmla="*/ 2137935 h 2323145"/>
              <a:gd name="connsiteX196" fmla="*/ 3074407 w 11269336"/>
              <a:gd name="connsiteY196" fmla="*/ 2136274 h 2323145"/>
              <a:gd name="connsiteX197" fmla="*/ 3037285 w 11269336"/>
              <a:gd name="connsiteY197" fmla="*/ 2139919 h 2323145"/>
              <a:gd name="connsiteX198" fmla="*/ 3036901 w 11269336"/>
              <a:gd name="connsiteY198" fmla="*/ 2138726 h 2323145"/>
              <a:gd name="connsiteX199" fmla="*/ 3026996 w 11269336"/>
              <a:gd name="connsiteY199" fmla="*/ 2134322 h 2323145"/>
              <a:gd name="connsiteX200" fmla="*/ 3007772 w 11269336"/>
              <a:gd name="connsiteY200" fmla="*/ 2128742 h 2323145"/>
              <a:gd name="connsiteX201" fmla="*/ 2965030 w 11269336"/>
              <a:gd name="connsiteY201" fmla="*/ 2100494 h 2323145"/>
              <a:gd name="connsiteX202" fmla="*/ 2926342 w 11269336"/>
              <a:gd name="connsiteY202" fmla="*/ 2104155 h 2323145"/>
              <a:gd name="connsiteX203" fmla="*/ 2918608 w 11269336"/>
              <a:gd name="connsiteY203" fmla="*/ 2104215 h 2323145"/>
              <a:gd name="connsiteX204" fmla="*/ 2918475 w 11269336"/>
              <a:gd name="connsiteY204" fmla="*/ 2103937 h 2323145"/>
              <a:gd name="connsiteX205" fmla="*/ 2910360 w 11269336"/>
              <a:gd name="connsiteY205" fmla="*/ 2103444 h 2323145"/>
              <a:gd name="connsiteX206" fmla="*/ 2904507 w 11269336"/>
              <a:gd name="connsiteY206" fmla="*/ 2104326 h 2323145"/>
              <a:gd name="connsiteX207" fmla="*/ 2889503 w 11269336"/>
              <a:gd name="connsiteY207" fmla="*/ 2104443 h 2323145"/>
              <a:gd name="connsiteX208" fmla="*/ 2884480 w 11269336"/>
              <a:gd name="connsiteY208" fmla="*/ 2102626 h 2323145"/>
              <a:gd name="connsiteX209" fmla="*/ 2882689 w 11269336"/>
              <a:gd name="connsiteY209" fmla="*/ 2099228 h 2323145"/>
              <a:gd name="connsiteX210" fmla="*/ 2881291 w 11269336"/>
              <a:gd name="connsiteY210" fmla="*/ 2099618 h 2323145"/>
              <a:gd name="connsiteX211" fmla="*/ 2853979 w 11269336"/>
              <a:gd name="connsiteY211" fmla="*/ 2090388 h 2323145"/>
              <a:gd name="connsiteX212" fmla="*/ 2791790 w 11269336"/>
              <a:gd name="connsiteY212" fmla="*/ 2080332 h 2323145"/>
              <a:gd name="connsiteX213" fmla="*/ 2755844 w 11269336"/>
              <a:gd name="connsiteY213" fmla="*/ 2078874 h 2323145"/>
              <a:gd name="connsiteX214" fmla="*/ 2657742 w 11269336"/>
              <a:gd name="connsiteY214" fmla="*/ 2070179 h 2323145"/>
              <a:gd name="connsiteX215" fmla="*/ 2559549 w 11269336"/>
              <a:gd name="connsiteY215" fmla="*/ 2057873 h 2323145"/>
              <a:gd name="connsiteX216" fmla="*/ 2512054 w 11269336"/>
              <a:gd name="connsiteY216" fmla="*/ 2031671 h 2323145"/>
              <a:gd name="connsiteX217" fmla="*/ 2506437 w 11269336"/>
              <a:gd name="connsiteY217" fmla="*/ 2030918 h 2323145"/>
              <a:gd name="connsiteX218" fmla="*/ 2491752 w 11269336"/>
              <a:gd name="connsiteY218" fmla="*/ 2033906 h 2323145"/>
              <a:gd name="connsiteX219" fmla="*/ 2486338 w 11269336"/>
              <a:gd name="connsiteY219" fmla="*/ 2035862 h 2323145"/>
              <a:gd name="connsiteX220" fmla="*/ 2478186 w 11269336"/>
              <a:gd name="connsiteY220" fmla="*/ 2036953 h 2323145"/>
              <a:gd name="connsiteX221" fmla="*/ 2477950 w 11269336"/>
              <a:gd name="connsiteY221" fmla="*/ 2036715 h 2323145"/>
              <a:gd name="connsiteX222" fmla="*/ 2470381 w 11269336"/>
              <a:gd name="connsiteY222" fmla="*/ 2038256 h 2323145"/>
              <a:gd name="connsiteX223" fmla="*/ 2433781 w 11269336"/>
              <a:gd name="connsiteY223" fmla="*/ 2049140 h 2323145"/>
              <a:gd name="connsiteX224" fmla="*/ 2381172 w 11269336"/>
              <a:gd name="connsiteY224" fmla="*/ 2030645 h 2323145"/>
              <a:gd name="connsiteX225" fmla="*/ 2360198 w 11269336"/>
              <a:gd name="connsiteY225" fmla="*/ 2029059 h 2323145"/>
              <a:gd name="connsiteX226" fmla="*/ 2348815 w 11269336"/>
              <a:gd name="connsiteY226" fmla="*/ 2026798 h 2323145"/>
              <a:gd name="connsiteX227" fmla="*/ 2347988 w 11269336"/>
              <a:gd name="connsiteY227" fmla="*/ 2025745 h 2323145"/>
              <a:gd name="connsiteX228" fmla="*/ 2312920 w 11269336"/>
              <a:gd name="connsiteY228" fmla="*/ 2036311 h 2323145"/>
              <a:gd name="connsiteX229" fmla="*/ 2307986 w 11269336"/>
              <a:gd name="connsiteY229" fmla="*/ 2035583 h 2323145"/>
              <a:gd name="connsiteX230" fmla="*/ 2285481 w 11269336"/>
              <a:gd name="connsiteY230" fmla="*/ 2045197 h 2323145"/>
              <a:gd name="connsiteX231" fmla="*/ 2273666 w 11269336"/>
              <a:gd name="connsiteY231" fmla="*/ 2048710 h 2323145"/>
              <a:gd name="connsiteX232" fmla="*/ 2270719 w 11269336"/>
              <a:gd name="connsiteY232" fmla="*/ 2052702 h 2323145"/>
              <a:gd name="connsiteX233" fmla="*/ 2253080 w 11269336"/>
              <a:gd name="connsiteY233" fmla="*/ 2056363 h 2323145"/>
              <a:gd name="connsiteX234" fmla="*/ 2250906 w 11269336"/>
              <a:gd name="connsiteY234" fmla="*/ 2055654 h 2323145"/>
              <a:gd name="connsiteX235" fmla="*/ 2236905 w 11269336"/>
              <a:gd name="connsiteY235" fmla="*/ 2062882 h 2323145"/>
              <a:gd name="connsiteX236" fmla="*/ 2225830 w 11269336"/>
              <a:gd name="connsiteY236" fmla="*/ 2074027 h 2323145"/>
              <a:gd name="connsiteX237" fmla="*/ 2073776 w 11269336"/>
              <a:gd name="connsiteY237" fmla="*/ 2089244 h 2323145"/>
              <a:gd name="connsiteX238" fmla="*/ 1948256 w 11269336"/>
              <a:gd name="connsiteY238" fmla="*/ 2146616 h 2323145"/>
              <a:gd name="connsiteX239" fmla="*/ 1865582 w 11269336"/>
              <a:gd name="connsiteY239" fmla="*/ 2153738 h 2323145"/>
              <a:gd name="connsiteX240" fmla="*/ 1835210 w 11269336"/>
              <a:gd name="connsiteY240" fmla="*/ 2134244 h 2323145"/>
              <a:gd name="connsiteX241" fmla="*/ 1632661 w 11269336"/>
              <a:gd name="connsiteY241" fmla="*/ 2173882 h 2323145"/>
              <a:gd name="connsiteX242" fmla="*/ 1579590 w 11269336"/>
              <a:gd name="connsiteY242" fmla="*/ 2173680 h 2323145"/>
              <a:gd name="connsiteX243" fmla="*/ 1535601 w 11269336"/>
              <a:gd name="connsiteY243" fmla="*/ 2194590 h 2323145"/>
              <a:gd name="connsiteX244" fmla="*/ 1515594 w 11269336"/>
              <a:gd name="connsiteY244" fmla="*/ 2189622 h 2323145"/>
              <a:gd name="connsiteX245" fmla="*/ 1512113 w 11269336"/>
              <a:gd name="connsiteY245" fmla="*/ 2188534 h 2323145"/>
              <a:gd name="connsiteX246" fmla="*/ 1498838 w 11269336"/>
              <a:gd name="connsiteY246" fmla="*/ 2189213 h 2323145"/>
              <a:gd name="connsiteX247" fmla="*/ 1494279 w 11269336"/>
              <a:gd name="connsiteY247" fmla="*/ 2183112 h 2323145"/>
              <a:gd name="connsiteX248" fmla="*/ 1473714 w 11269336"/>
              <a:gd name="connsiteY248" fmla="*/ 2179625 h 2323145"/>
              <a:gd name="connsiteX249" fmla="*/ 1449503 w 11269336"/>
              <a:gd name="connsiteY249" fmla="*/ 2182633 h 2323145"/>
              <a:gd name="connsiteX250" fmla="*/ 1335495 w 11269336"/>
              <a:gd name="connsiteY250" fmla="*/ 2203940 h 2323145"/>
              <a:gd name="connsiteX251" fmla="*/ 1266687 w 11269336"/>
              <a:gd name="connsiteY251" fmla="*/ 2212688 h 2323145"/>
              <a:gd name="connsiteX252" fmla="*/ 1239614 w 11269336"/>
              <a:gd name="connsiteY252" fmla="*/ 2209727 h 2323145"/>
              <a:gd name="connsiteX253" fmla="*/ 1202436 w 11269336"/>
              <a:gd name="connsiteY253" fmla="*/ 2209817 h 2323145"/>
              <a:gd name="connsiteX254" fmla="*/ 1136097 w 11269336"/>
              <a:gd name="connsiteY254" fmla="*/ 2205112 h 2323145"/>
              <a:gd name="connsiteX255" fmla="*/ 1048229 w 11269336"/>
              <a:gd name="connsiteY255" fmla="*/ 2207249 h 2323145"/>
              <a:gd name="connsiteX256" fmla="*/ 988232 w 11269336"/>
              <a:gd name="connsiteY256" fmla="*/ 2235635 h 2323145"/>
              <a:gd name="connsiteX257" fmla="*/ 981959 w 11269336"/>
              <a:gd name="connsiteY257" fmla="*/ 2231607 h 2323145"/>
              <a:gd name="connsiteX258" fmla="*/ 938600 w 11269336"/>
              <a:gd name="connsiteY258" fmla="*/ 2238113 h 2323145"/>
              <a:gd name="connsiteX259" fmla="*/ 791788 w 11269336"/>
              <a:gd name="connsiteY259" fmla="*/ 2293224 h 2323145"/>
              <a:gd name="connsiteX260" fmla="*/ 706914 w 11269336"/>
              <a:gd name="connsiteY260" fmla="*/ 2305046 h 2323145"/>
              <a:gd name="connsiteX261" fmla="*/ 675971 w 11269336"/>
              <a:gd name="connsiteY261" fmla="*/ 2304030 h 2323145"/>
              <a:gd name="connsiteX262" fmla="*/ 624180 w 11269336"/>
              <a:gd name="connsiteY262" fmla="*/ 2302650 h 2323145"/>
              <a:gd name="connsiteX263" fmla="*/ 583453 w 11269336"/>
              <a:gd name="connsiteY263" fmla="*/ 2288788 h 2323145"/>
              <a:gd name="connsiteX264" fmla="*/ 540946 w 11269336"/>
              <a:gd name="connsiteY264" fmla="*/ 2292721 h 2323145"/>
              <a:gd name="connsiteX265" fmla="*/ 533680 w 11269336"/>
              <a:gd name="connsiteY265" fmla="*/ 2310233 h 2323145"/>
              <a:gd name="connsiteX266" fmla="*/ 487366 w 11269336"/>
              <a:gd name="connsiteY266" fmla="*/ 2309053 h 2323145"/>
              <a:gd name="connsiteX267" fmla="*/ 416820 w 11269336"/>
              <a:gd name="connsiteY267" fmla="*/ 2305443 h 2323145"/>
              <a:gd name="connsiteX268" fmla="*/ 376805 w 11269336"/>
              <a:gd name="connsiteY268" fmla="*/ 2307647 h 2323145"/>
              <a:gd name="connsiteX269" fmla="*/ 266777 w 11269336"/>
              <a:gd name="connsiteY269" fmla="*/ 2309012 h 2323145"/>
              <a:gd name="connsiteX270" fmla="*/ 156013 w 11269336"/>
              <a:gd name="connsiteY270" fmla="*/ 2306832 h 2323145"/>
              <a:gd name="connsiteX271" fmla="*/ 87258 w 11269336"/>
              <a:gd name="connsiteY271" fmla="*/ 2285511 h 2323145"/>
              <a:gd name="connsiteX272" fmla="*/ 23798 w 11269336"/>
              <a:gd name="connsiteY272" fmla="*/ 2281822 h 2323145"/>
              <a:gd name="connsiteX273" fmla="*/ 0 w 11269336"/>
              <a:gd name="connsiteY273" fmla="*/ 2285369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092476 w 11269336"/>
              <a:gd name="connsiteY140" fmla="*/ 2100737 h 2323145"/>
              <a:gd name="connsiteX141" fmla="*/ 5060738 w 11269336"/>
              <a:gd name="connsiteY141" fmla="*/ 2083274 h 2323145"/>
              <a:gd name="connsiteX142" fmla="*/ 4860988 w 11269336"/>
              <a:gd name="connsiteY142" fmla="*/ 2135698 h 2323145"/>
              <a:gd name="connsiteX143" fmla="*/ 4807902 w 11269336"/>
              <a:gd name="connsiteY143" fmla="*/ 2138894 h 2323145"/>
              <a:gd name="connsiteX144" fmla="*/ 4765388 w 11269336"/>
              <a:gd name="connsiteY144" fmla="*/ 2162525 h 2323145"/>
              <a:gd name="connsiteX145" fmla="*/ 4745033 w 11269336"/>
              <a:gd name="connsiteY145" fmla="*/ 2158859 h 2323145"/>
              <a:gd name="connsiteX146" fmla="*/ 4741475 w 11269336"/>
              <a:gd name="connsiteY146" fmla="*/ 2157998 h 2323145"/>
              <a:gd name="connsiteX147" fmla="*/ 4728247 w 11269336"/>
              <a:gd name="connsiteY147" fmla="*/ 2159526 h 2323145"/>
              <a:gd name="connsiteX148" fmla="*/ 4723263 w 11269336"/>
              <a:gd name="connsiteY148" fmla="*/ 2153742 h 2323145"/>
              <a:gd name="connsiteX149" fmla="*/ 4702453 w 11269336"/>
              <a:gd name="connsiteY149" fmla="*/ 2151586 h 2323145"/>
              <a:gd name="connsiteX150" fmla="*/ 4678455 w 11269336"/>
              <a:gd name="connsiteY150" fmla="*/ 2156131 h 2323145"/>
              <a:gd name="connsiteX151" fmla="*/ 4593061 w 11269336"/>
              <a:gd name="connsiteY151" fmla="*/ 2171597 h 2323145"/>
              <a:gd name="connsiteX152" fmla="*/ 4579902 w 11269336"/>
              <a:gd name="connsiteY152" fmla="*/ 2177927 h 2323145"/>
              <a:gd name="connsiteX153" fmla="*/ 4533444 w 11269336"/>
              <a:gd name="connsiteY153" fmla="*/ 2181200 h 2323145"/>
              <a:gd name="connsiteX154" fmla="*/ 4492832 w 11269336"/>
              <a:gd name="connsiteY154" fmla="*/ 2188033 h 2323145"/>
              <a:gd name="connsiteX155" fmla="*/ 4467257 w 11269336"/>
              <a:gd name="connsiteY155" fmla="*/ 2196121 h 2323145"/>
              <a:gd name="connsiteX156" fmla="*/ 4459937 w 11269336"/>
              <a:gd name="connsiteY156" fmla="*/ 2195182 h 2323145"/>
              <a:gd name="connsiteX157" fmla="*/ 4433312 w 11269336"/>
              <a:gd name="connsiteY157" fmla="*/ 2199004 h 2323145"/>
              <a:gd name="connsiteX158" fmla="*/ 4420601 w 11269336"/>
              <a:gd name="connsiteY158" fmla="*/ 2205158 h 2323145"/>
              <a:gd name="connsiteX159" fmla="*/ 4405765 w 11269336"/>
              <a:gd name="connsiteY159" fmla="*/ 2199902 h 2323145"/>
              <a:gd name="connsiteX160" fmla="*/ 4401354 w 11269336"/>
              <a:gd name="connsiteY160" fmla="*/ 2194745 h 2323145"/>
              <a:gd name="connsiteX161" fmla="*/ 4383151 w 11269336"/>
              <a:gd name="connsiteY161" fmla="*/ 2201140 h 2323145"/>
              <a:gd name="connsiteX162" fmla="*/ 4366646 w 11269336"/>
              <a:gd name="connsiteY162" fmla="*/ 2198564 h 2323145"/>
              <a:gd name="connsiteX163" fmla="*/ 4354009 w 11269336"/>
              <a:gd name="connsiteY163" fmla="*/ 2204984 h 2323145"/>
              <a:gd name="connsiteX164" fmla="*/ 4348284 w 11269336"/>
              <a:gd name="connsiteY164" fmla="*/ 2205270 h 2323145"/>
              <a:gd name="connsiteX165" fmla="*/ 4333906 w 11269336"/>
              <a:gd name="connsiteY165" fmla="*/ 2205251 h 2323145"/>
              <a:gd name="connsiteX166" fmla="*/ 4308819 w 11269336"/>
              <a:gd name="connsiteY166" fmla="*/ 2203822 h 2323145"/>
              <a:gd name="connsiteX167" fmla="*/ 4301210 w 11269336"/>
              <a:gd name="connsiteY167" fmla="*/ 2204456 h 2323145"/>
              <a:gd name="connsiteX168" fmla="*/ 4283095 w 11269336"/>
              <a:gd name="connsiteY168" fmla="*/ 2198177 h 2323145"/>
              <a:gd name="connsiteX169" fmla="*/ 4250119 w 11269336"/>
              <a:gd name="connsiteY169" fmla="*/ 2196342 h 2323145"/>
              <a:gd name="connsiteX170" fmla="*/ 4189203 w 11269336"/>
              <a:gd name="connsiteY170" fmla="*/ 2178994 h 2323145"/>
              <a:gd name="connsiteX171" fmla="*/ 4154035 w 11269336"/>
              <a:gd name="connsiteY171" fmla="*/ 2171950 h 2323145"/>
              <a:gd name="connsiteX172" fmla="*/ 4129569 w 11269336"/>
              <a:gd name="connsiteY172" fmla="*/ 2163850 h 2323145"/>
              <a:gd name="connsiteX173" fmla="*/ 4061250 w 11269336"/>
              <a:gd name="connsiteY173" fmla="*/ 2159236 h 2323145"/>
              <a:gd name="connsiteX174" fmla="*/ 3945480 w 11269336"/>
              <a:gd name="connsiteY174" fmla="*/ 2158279 h 2323145"/>
              <a:gd name="connsiteX175" fmla="*/ 3921468 w 11269336"/>
              <a:gd name="connsiteY175" fmla="*/ 2156588 h 2323145"/>
              <a:gd name="connsiteX176" fmla="*/ 3903348 w 11269336"/>
              <a:gd name="connsiteY176" fmla="*/ 2149220 h 2323145"/>
              <a:gd name="connsiteX177" fmla="*/ 3901342 w 11269336"/>
              <a:gd name="connsiteY177" fmla="*/ 2142355 h 2323145"/>
              <a:gd name="connsiteX178" fmla="*/ 3888539 w 11269336"/>
              <a:gd name="connsiteY178" fmla="*/ 2140476 h 2323145"/>
              <a:gd name="connsiteX179" fmla="*/ 3885662 w 11269336"/>
              <a:gd name="connsiteY179" fmla="*/ 2138740 h 2323145"/>
              <a:gd name="connsiteX180" fmla="*/ 3868627 w 11269336"/>
              <a:gd name="connsiteY180" fmla="*/ 2130023 h 2323145"/>
              <a:gd name="connsiteX181" fmla="*/ 3819177 w 11269336"/>
              <a:gd name="connsiteY181" fmla="*/ 2142111 h 2323145"/>
              <a:gd name="connsiteX182" fmla="*/ 3769100 w 11269336"/>
              <a:gd name="connsiteY182" fmla="*/ 2131731 h 2323145"/>
              <a:gd name="connsiteX183" fmla="*/ 3562752 w 11269336"/>
              <a:gd name="connsiteY183" fmla="*/ 2131785 h 2323145"/>
              <a:gd name="connsiteX184" fmla="*/ 3541402 w 11269336"/>
              <a:gd name="connsiteY184" fmla="*/ 2106821 h 2323145"/>
              <a:gd name="connsiteX185" fmla="*/ 3460591 w 11269336"/>
              <a:gd name="connsiteY185" fmla="*/ 2097951 h 2323145"/>
              <a:gd name="connsiteX186" fmla="*/ 3320348 w 11269336"/>
              <a:gd name="connsiteY186" fmla="*/ 2130191 h 2323145"/>
              <a:gd name="connsiteX187" fmla="*/ 3170922 w 11269336"/>
              <a:gd name="connsiteY187" fmla="*/ 2115957 h 2323145"/>
              <a:gd name="connsiteX188" fmla="*/ 3156256 w 11269336"/>
              <a:gd name="connsiteY188" fmla="*/ 2124773 h 2323145"/>
              <a:gd name="connsiteX189" fmla="*/ 3140298 w 11269336"/>
              <a:gd name="connsiteY189" fmla="*/ 2129182 h 2323145"/>
              <a:gd name="connsiteX190" fmla="*/ 3138514 w 11269336"/>
              <a:gd name="connsiteY190" fmla="*/ 2128069 h 2323145"/>
              <a:gd name="connsiteX191" fmla="*/ 3120467 w 11269336"/>
              <a:gd name="connsiteY191" fmla="*/ 2128281 h 2323145"/>
              <a:gd name="connsiteX192" fmla="*/ 3116175 w 11269336"/>
              <a:gd name="connsiteY192" fmla="*/ 2131633 h 2323145"/>
              <a:gd name="connsiteX193" fmla="*/ 3103685 w 11269336"/>
              <a:gd name="connsiteY193" fmla="*/ 2132814 h 2323145"/>
              <a:gd name="connsiteX194" fmla="*/ 3078794 w 11269336"/>
              <a:gd name="connsiteY194" fmla="*/ 2137935 h 2323145"/>
              <a:gd name="connsiteX195" fmla="*/ 3074407 w 11269336"/>
              <a:gd name="connsiteY195" fmla="*/ 2136274 h 2323145"/>
              <a:gd name="connsiteX196" fmla="*/ 3037285 w 11269336"/>
              <a:gd name="connsiteY196" fmla="*/ 2139919 h 2323145"/>
              <a:gd name="connsiteX197" fmla="*/ 3036901 w 11269336"/>
              <a:gd name="connsiteY197" fmla="*/ 2138726 h 2323145"/>
              <a:gd name="connsiteX198" fmla="*/ 3026996 w 11269336"/>
              <a:gd name="connsiteY198" fmla="*/ 2134322 h 2323145"/>
              <a:gd name="connsiteX199" fmla="*/ 3007772 w 11269336"/>
              <a:gd name="connsiteY199" fmla="*/ 2128742 h 2323145"/>
              <a:gd name="connsiteX200" fmla="*/ 2965030 w 11269336"/>
              <a:gd name="connsiteY200" fmla="*/ 2100494 h 2323145"/>
              <a:gd name="connsiteX201" fmla="*/ 2926342 w 11269336"/>
              <a:gd name="connsiteY201" fmla="*/ 2104155 h 2323145"/>
              <a:gd name="connsiteX202" fmla="*/ 2918608 w 11269336"/>
              <a:gd name="connsiteY202" fmla="*/ 2104215 h 2323145"/>
              <a:gd name="connsiteX203" fmla="*/ 2918475 w 11269336"/>
              <a:gd name="connsiteY203" fmla="*/ 2103937 h 2323145"/>
              <a:gd name="connsiteX204" fmla="*/ 2910360 w 11269336"/>
              <a:gd name="connsiteY204" fmla="*/ 2103444 h 2323145"/>
              <a:gd name="connsiteX205" fmla="*/ 2904507 w 11269336"/>
              <a:gd name="connsiteY205" fmla="*/ 2104326 h 2323145"/>
              <a:gd name="connsiteX206" fmla="*/ 2889503 w 11269336"/>
              <a:gd name="connsiteY206" fmla="*/ 2104443 h 2323145"/>
              <a:gd name="connsiteX207" fmla="*/ 2884480 w 11269336"/>
              <a:gd name="connsiteY207" fmla="*/ 2102626 h 2323145"/>
              <a:gd name="connsiteX208" fmla="*/ 2882689 w 11269336"/>
              <a:gd name="connsiteY208" fmla="*/ 2099228 h 2323145"/>
              <a:gd name="connsiteX209" fmla="*/ 2881291 w 11269336"/>
              <a:gd name="connsiteY209" fmla="*/ 2099618 h 2323145"/>
              <a:gd name="connsiteX210" fmla="*/ 2853979 w 11269336"/>
              <a:gd name="connsiteY210" fmla="*/ 2090388 h 2323145"/>
              <a:gd name="connsiteX211" fmla="*/ 2791790 w 11269336"/>
              <a:gd name="connsiteY211" fmla="*/ 2080332 h 2323145"/>
              <a:gd name="connsiteX212" fmla="*/ 2755844 w 11269336"/>
              <a:gd name="connsiteY212" fmla="*/ 2078874 h 2323145"/>
              <a:gd name="connsiteX213" fmla="*/ 2657742 w 11269336"/>
              <a:gd name="connsiteY213" fmla="*/ 2070179 h 2323145"/>
              <a:gd name="connsiteX214" fmla="*/ 2559549 w 11269336"/>
              <a:gd name="connsiteY214" fmla="*/ 2057873 h 2323145"/>
              <a:gd name="connsiteX215" fmla="*/ 2512054 w 11269336"/>
              <a:gd name="connsiteY215" fmla="*/ 2031671 h 2323145"/>
              <a:gd name="connsiteX216" fmla="*/ 2506437 w 11269336"/>
              <a:gd name="connsiteY216" fmla="*/ 2030918 h 2323145"/>
              <a:gd name="connsiteX217" fmla="*/ 2491752 w 11269336"/>
              <a:gd name="connsiteY217" fmla="*/ 2033906 h 2323145"/>
              <a:gd name="connsiteX218" fmla="*/ 2486338 w 11269336"/>
              <a:gd name="connsiteY218" fmla="*/ 2035862 h 2323145"/>
              <a:gd name="connsiteX219" fmla="*/ 2478186 w 11269336"/>
              <a:gd name="connsiteY219" fmla="*/ 2036953 h 2323145"/>
              <a:gd name="connsiteX220" fmla="*/ 2477950 w 11269336"/>
              <a:gd name="connsiteY220" fmla="*/ 2036715 h 2323145"/>
              <a:gd name="connsiteX221" fmla="*/ 2470381 w 11269336"/>
              <a:gd name="connsiteY221" fmla="*/ 2038256 h 2323145"/>
              <a:gd name="connsiteX222" fmla="*/ 2433781 w 11269336"/>
              <a:gd name="connsiteY222" fmla="*/ 2049140 h 2323145"/>
              <a:gd name="connsiteX223" fmla="*/ 2381172 w 11269336"/>
              <a:gd name="connsiteY223" fmla="*/ 2030645 h 2323145"/>
              <a:gd name="connsiteX224" fmla="*/ 2360198 w 11269336"/>
              <a:gd name="connsiteY224" fmla="*/ 2029059 h 2323145"/>
              <a:gd name="connsiteX225" fmla="*/ 2348815 w 11269336"/>
              <a:gd name="connsiteY225" fmla="*/ 2026798 h 2323145"/>
              <a:gd name="connsiteX226" fmla="*/ 2347988 w 11269336"/>
              <a:gd name="connsiteY226" fmla="*/ 2025745 h 2323145"/>
              <a:gd name="connsiteX227" fmla="*/ 2312920 w 11269336"/>
              <a:gd name="connsiteY227" fmla="*/ 2036311 h 2323145"/>
              <a:gd name="connsiteX228" fmla="*/ 2307986 w 11269336"/>
              <a:gd name="connsiteY228" fmla="*/ 2035583 h 2323145"/>
              <a:gd name="connsiteX229" fmla="*/ 2285481 w 11269336"/>
              <a:gd name="connsiteY229" fmla="*/ 2045197 h 2323145"/>
              <a:gd name="connsiteX230" fmla="*/ 2273666 w 11269336"/>
              <a:gd name="connsiteY230" fmla="*/ 2048710 h 2323145"/>
              <a:gd name="connsiteX231" fmla="*/ 2270719 w 11269336"/>
              <a:gd name="connsiteY231" fmla="*/ 2052702 h 2323145"/>
              <a:gd name="connsiteX232" fmla="*/ 2253080 w 11269336"/>
              <a:gd name="connsiteY232" fmla="*/ 2056363 h 2323145"/>
              <a:gd name="connsiteX233" fmla="*/ 2250906 w 11269336"/>
              <a:gd name="connsiteY233" fmla="*/ 2055654 h 2323145"/>
              <a:gd name="connsiteX234" fmla="*/ 2236905 w 11269336"/>
              <a:gd name="connsiteY234" fmla="*/ 2062882 h 2323145"/>
              <a:gd name="connsiteX235" fmla="*/ 2225830 w 11269336"/>
              <a:gd name="connsiteY235" fmla="*/ 2074027 h 2323145"/>
              <a:gd name="connsiteX236" fmla="*/ 2073776 w 11269336"/>
              <a:gd name="connsiteY236" fmla="*/ 2089244 h 2323145"/>
              <a:gd name="connsiteX237" fmla="*/ 1948256 w 11269336"/>
              <a:gd name="connsiteY237" fmla="*/ 2146616 h 2323145"/>
              <a:gd name="connsiteX238" fmla="*/ 1865582 w 11269336"/>
              <a:gd name="connsiteY238" fmla="*/ 2153738 h 2323145"/>
              <a:gd name="connsiteX239" fmla="*/ 1835210 w 11269336"/>
              <a:gd name="connsiteY239" fmla="*/ 2134244 h 2323145"/>
              <a:gd name="connsiteX240" fmla="*/ 1632661 w 11269336"/>
              <a:gd name="connsiteY240" fmla="*/ 2173882 h 2323145"/>
              <a:gd name="connsiteX241" fmla="*/ 1579590 w 11269336"/>
              <a:gd name="connsiteY241" fmla="*/ 2173680 h 2323145"/>
              <a:gd name="connsiteX242" fmla="*/ 1535601 w 11269336"/>
              <a:gd name="connsiteY242" fmla="*/ 2194590 h 2323145"/>
              <a:gd name="connsiteX243" fmla="*/ 1515594 w 11269336"/>
              <a:gd name="connsiteY243" fmla="*/ 2189622 h 2323145"/>
              <a:gd name="connsiteX244" fmla="*/ 1512113 w 11269336"/>
              <a:gd name="connsiteY244" fmla="*/ 2188534 h 2323145"/>
              <a:gd name="connsiteX245" fmla="*/ 1498838 w 11269336"/>
              <a:gd name="connsiteY245" fmla="*/ 2189213 h 2323145"/>
              <a:gd name="connsiteX246" fmla="*/ 1494279 w 11269336"/>
              <a:gd name="connsiteY246" fmla="*/ 2183112 h 2323145"/>
              <a:gd name="connsiteX247" fmla="*/ 1473714 w 11269336"/>
              <a:gd name="connsiteY247" fmla="*/ 2179625 h 2323145"/>
              <a:gd name="connsiteX248" fmla="*/ 1449503 w 11269336"/>
              <a:gd name="connsiteY248" fmla="*/ 2182633 h 2323145"/>
              <a:gd name="connsiteX249" fmla="*/ 1335495 w 11269336"/>
              <a:gd name="connsiteY249" fmla="*/ 2203940 h 2323145"/>
              <a:gd name="connsiteX250" fmla="*/ 1266687 w 11269336"/>
              <a:gd name="connsiteY250" fmla="*/ 2212688 h 2323145"/>
              <a:gd name="connsiteX251" fmla="*/ 1239614 w 11269336"/>
              <a:gd name="connsiteY251" fmla="*/ 2209727 h 2323145"/>
              <a:gd name="connsiteX252" fmla="*/ 1202436 w 11269336"/>
              <a:gd name="connsiteY252" fmla="*/ 2209817 h 2323145"/>
              <a:gd name="connsiteX253" fmla="*/ 1136097 w 11269336"/>
              <a:gd name="connsiteY253" fmla="*/ 2205112 h 2323145"/>
              <a:gd name="connsiteX254" fmla="*/ 1048229 w 11269336"/>
              <a:gd name="connsiteY254" fmla="*/ 2207249 h 2323145"/>
              <a:gd name="connsiteX255" fmla="*/ 988232 w 11269336"/>
              <a:gd name="connsiteY255" fmla="*/ 2235635 h 2323145"/>
              <a:gd name="connsiteX256" fmla="*/ 981959 w 11269336"/>
              <a:gd name="connsiteY256" fmla="*/ 2231607 h 2323145"/>
              <a:gd name="connsiteX257" fmla="*/ 938600 w 11269336"/>
              <a:gd name="connsiteY257" fmla="*/ 2238113 h 2323145"/>
              <a:gd name="connsiteX258" fmla="*/ 791788 w 11269336"/>
              <a:gd name="connsiteY258" fmla="*/ 2293224 h 2323145"/>
              <a:gd name="connsiteX259" fmla="*/ 706914 w 11269336"/>
              <a:gd name="connsiteY259" fmla="*/ 2305046 h 2323145"/>
              <a:gd name="connsiteX260" fmla="*/ 675971 w 11269336"/>
              <a:gd name="connsiteY260" fmla="*/ 2304030 h 2323145"/>
              <a:gd name="connsiteX261" fmla="*/ 624180 w 11269336"/>
              <a:gd name="connsiteY261" fmla="*/ 2302650 h 2323145"/>
              <a:gd name="connsiteX262" fmla="*/ 583453 w 11269336"/>
              <a:gd name="connsiteY262" fmla="*/ 2288788 h 2323145"/>
              <a:gd name="connsiteX263" fmla="*/ 540946 w 11269336"/>
              <a:gd name="connsiteY263" fmla="*/ 2292721 h 2323145"/>
              <a:gd name="connsiteX264" fmla="*/ 533680 w 11269336"/>
              <a:gd name="connsiteY264" fmla="*/ 2310233 h 2323145"/>
              <a:gd name="connsiteX265" fmla="*/ 487366 w 11269336"/>
              <a:gd name="connsiteY265" fmla="*/ 2309053 h 2323145"/>
              <a:gd name="connsiteX266" fmla="*/ 416820 w 11269336"/>
              <a:gd name="connsiteY266" fmla="*/ 2305443 h 2323145"/>
              <a:gd name="connsiteX267" fmla="*/ 376805 w 11269336"/>
              <a:gd name="connsiteY267" fmla="*/ 2307647 h 2323145"/>
              <a:gd name="connsiteX268" fmla="*/ 266777 w 11269336"/>
              <a:gd name="connsiteY268" fmla="*/ 2309012 h 2323145"/>
              <a:gd name="connsiteX269" fmla="*/ 156013 w 11269336"/>
              <a:gd name="connsiteY269" fmla="*/ 2306832 h 2323145"/>
              <a:gd name="connsiteX270" fmla="*/ 87258 w 11269336"/>
              <a:gd name="connsiteY270" fmla="*/ 2285511 h 2323145"/>
              <a:gd name="connsiteX271" fmla="*/ 23798 w 11269336"/>
              <a:gd name="connsiteY271" fmla="*/ 2281822 h 2323145"/>
              <a:gd name="connsiteX272" fmla="*/ 0 w 11269336"/>
              <a:gd name="connsiteY272" fmla="*/ 2285369 h 2323145"/>
              <a:gd name="connsiteX273" fmla="*/ 0 w 11269336"/>
              <a:gd name="connsiteY27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092476 w 11269336"/>
              <a:gd name="connsiteY139" fmla="*/ 2100737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988232 w 11269336"/>
              <a:gd name="connsiteY252" fmla="*/ 2235635 h 2323145"/>
              <a:gd name="connsiteX253" fmla="*/ 981959 w 11269336"/>
              <a:gd name="connsiteY253" fmla="*/ 2231607 h 2323145"/>
              <a:gd name="connsiteX254" fmla="*/ 938600 w 11269336"/>
              <a:gd name="connsiteY254" fmla="*/ 2238113 h 2323145"/>
              <a:gd name="connsiteX255" fmla="*/ 791788 w 11269336"/>
              <a:gd name="connsiteY255" fmla="*/ 2293224 h 2323145"/>
              <a:gd name="connsiteX256" fmla="*/ 706914 w 11269336"/>
              <a:gd name="connsiteY256" fmla="*/ 2305046 h 2323145"/>
              <a:gd name="connsiteX257" fmla="*/ 675971 w 11269336"/>
              <a:gd name="connsiteY257" fmla="*/ 2304030 h 2323145"/>
              <a:gd name="connsiteX258" fmla="*/ 624180 w 11269336"/>
              <a:gd name="connsiteY258" fmla="*/ 2302650 h 2323145"/>
              <a:gd name="connsiteX259" fmla="*/ 583453 w 11269336"/>
              <a:gd name="connsiteY259" fmla="*/ 2288788 h 2323145"/>
              <a:gd name="connsiteX260" fmla="*/ 540946 w 11269336"/>
              <a:gd name="connsiteY260" fmla="*/ 2292721 h 2323145"/>
              <a:gd name="connsiteX261" fmla="*/ 533680 w 11269336"/>
              <a:gd name="connsiteY261" fmla="*/ 2310233 h 2323145"/>
              <a:gd name="connsiteX262" fmla="*/ 487366 w 11269336"/>
              <a:gd name="connsiteY262" fmla="*/ 2309053 h 2323145"/>
              <a:gd name="connsiteX263" fmla="*/ 416820 w 11269336"/>
              <a:gd name="connsiteY263" fmla="*/ 2305443 h 2323145"/>
              <a:gd name="connsiteX264" fmla="*/ 376805 w 11269336"/>
              <a:gd name="connsiteY264" fmla="*/ 2307647 h 2323145"/>
              <a:gd name="connsiteX265" fmla="*/ 266777 w 11269336"/>
              <a:gd name="connsiteY265" fmla="*/ 2309012 h 2323145"/>
              <a:gd name="connsiteX266" fmla="*/ 156013 w 11269336"/>
              <a:gd name="connsiteY266" fmla="*/ 2306832 h 2323145"/>
              <a:gd name="connsiteX267" fmla="*/ 87258 w 11269336"/>
              <a:gd name="connsiteY267" fmla="*/ 2285511 h 2323145"/>
              <a:gd name="connsiteX268" fmla="*/ 23798 w 11269336"/>
              <a:gd name="connsiteY268" fmla="*/ 2281822 h 2323145"/>
              <a:gd name="connsiteX269" fmla="*/ 0 w 11269336"/>
              <a:gd name="connsiteY269" fmla="*/ 2285369 h 2323145"/>
              <a:gd name="connsiteX270" fmla="*/ 0 w 11269336"/>
              <a:gd name="connsiteY27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266687 w 11269336"/>
              <a:gd name="connsiteY247" fmla="*/ 2212688 h 2323145"/>
              <a:gd name="connsiteX248" fmla="*/ 1239614 w 11269336"/>
              <a:gd name="connsiteY248" fmla="*/ 2209727 h 2323145"/>
              <a:gd name="connsiteX249" fmla="*/ 1202436 w 11269336"/>
              <a:gd name="connsiteY249" fmla="*/ 2209817 h 2323145"/>
              <a:gd name="connsiteX250" fmla="*/ 1136097 w 11269336"/>
              <a:gd name="connsiteY250" fmla="*/ 2205112 h 2323145"/>
              <a:gd name="connsiteX251" fmla="*/ 988232 w 11269336"/>
              <a:gd name="connsiteY251" fmla="*/ 2235635 h 2323145"/>
              <a:gd name="connsiteX252" fmla="*/ 981959 w 11269336"/>
              <a:gd name="connsiteY252" fmla="*/ 2231607 h 2323145"/>
              <a:gd name="connsiteX253" fmla="*/ 938600 w 11269336"/>
              <a:gd name="connsiteY253" fmla="*/ 2238113 h 2323145"/>
              <a:gd name="connsiteX254" fmla="*/ 791788 w 11269336"/>
              <a:gd name="connsiteY254" fmla="*/ 2293224 h 2323145"/>
              <a:gd name="connsiteX255" fmla="*/ 706914 w 11269336"/>
              <a:gd name="connsiteY255" fmla="*/ 2305046 h 2323145"/>
              <a:gd name="connsiteX256" fmla="*/ 675971 w 11269336"/>
              <a:gd name="connsiteY256" fmla="*/ 2304030 h 2323145"/>
              <a:gd name="connsiteX257" fmla="*/ 624180 w 11269336"/>
              <a:gd name="connsiteY257" fmla="*/ 2302650 h 2323145"/>
              <a:gd name="connsiteX258" fmla="*/ 583453 w 11269336"/>
              <a:gd name="connsiteY258" fmla="*/ 2288788 h 2323145"/>
              <a:gd name="connsiteX259" fmla="*/ 540946 w 11269336"/>
              <a:gd name="connsiteY259" fmla="*/ 2292721 h 2323145"/>
              <a:gd name="connsiteX260" fmla="*/ 533680 w 11269336"/>
              <a:gd name="connsiteY260" fmla="*/ 2310233 h 2323145"/>
              <a:gd name="connsiteX261" fmla="*/ 487366 w 11269336"/>
              <a:gd name="connsiteY261" fmla="*/ 2309053 h 2323145"/>
              <a:gd name="connsiteX262" fmla="*/ 416820 w 11269336"/>
              <a:gd name="connsiteY262" fmla="*/ 2305443 h 2323145"/>
              <a:gd name="connsiteX263" fmla="*/ 376805 w 11269336"/>
              <a:gd name="connsiteY263" fmla="*/ 2307647 h 2323145"/>
              <a:gd name="connsiteX264" fmla="*/ 266777 w 11269336"/>
              <a:gd name="connsiteY264" fmla="*/ 2309012 h 2323145"/>
              <a:gd name="connsiteX265" fmla="*/ 156013 w 11269336"/>
              <a:gd name="connsiteY265" fmla="*/ 2306832 h 2323145"/>
              <a:gd name="connsiteX266" fmla="*/ 87258 w 11269336"/>
              <a:gd name="connsiteY266" fmla="*/ 2285511 h 2323145"/>
              <a:gd name="connsiteX267" fmla="*/ 23798 w 11269336"/>
              <a:gd name="connsiteY267" fmla="*/ 2281822 h 2323145"/>
              <a:gd name="connsiteX268" fmla="*/ 0 w 11269336"/>
              <a:gd name="connsiteY268" fmla="*/ 2285369 h 2323145"/>
              <a:gd name="connsiteX269" fmla="*/ 0 w 11269336"/>
              <a:gd name="connsiteY26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197391 w 11269336"/>
              <a:gd name="connsiteY54" fmla="*/ 1107746 h 2323145"/>
              <a:gd name="connsiteX55" fmla="*/ 8081474 w 11269336"/>
              <a:gd name="connsiteY55" fmla="*/ 1130125 h 2323145"/>
              <a:gd name="connsiteX56" fmla="*/ 8053585 w 11269336"/>
              <a:gd name="connsiteY56" fmla="*/ 1129169 h 2323145"/>
              <a:gd name="connsiteX57" fmla="*/ 8038422 w 11269336"/>
              <a:gd name="connsiteY57" fmla="*/ 1119092 h 2323145"/>
              <a:gd name="connsiteX58" fmla="*/ 8029450 w 11269336"/>
              <a:gd name="connsiteY58" fmla="*/ 1125592 h 2323145"/>
              <a:gd name="connsiteX59" fmla="*/ 7959552 w 11269336"/>
              <a:gd name="connsiteY59" fmla="*/ 1140188 h 2323145"/>
              <a:gd name="connsiteX60" fmla="*/ 7914188 w 11269336"/>
              <a:gd name="connsiteY60" fmla="*/ 1150862 h 2323145"/>
              <a:gd name="connsiteX61" fmla="*/ 7914918 w 11269336"/>
              <a:gd name="connsiteY61" fmla="*/ 1168758 h 2323145"/>
              <a:gd name="connsiteX62" fmla="*/ 7875510 w 11269336"/>
              <a:gd name="connsiteY62" fmla="*/ 1183153 h 2323145"/>
              <a:gd name="connsiteX63" fmla="*/ 7829932 w 11269336"/>
              <a:gd name="connsiteY63" fmla="*/ 1180782 h 2323145"/>
              <a:gd name="connsiteX64" fmla="*/ 7779182 w 11269336"/>
              <a:gd name="connsiteY64" fmla="*/ 1192665 h 2323145"/>
              <a:gd name="connsiteX65" fmla="*/ 7748774 w 11269336"/>
              <a:gd name="connsiteY65" fmla="*/ 1199586 h 2323145"/>
              <a:gd name="connsiteX66" fmla="*/ 7671846 w 11269336"/>
              <a:gd name="connsiteY66" fmla="*/ 1231966 h 2323145"/>
              <a:gd name="connsiteX67" fmla="*/ 7554146 w 11269336"/>
              <a:gd name="connsiteY67" fmla="*/ 1319748 h 2323145"/>
              <a:gd name="connsiteX68" fmla="*/ 7515052 w 11269336"/>
              <a:gd name="connsiteY68" fmla="*/ 1336718 h 2323145"/>
              <a:gd name="connsiteX69" fmla="*/ 7507193 w 11269336"/>
              <a:gd name="connsiteY69" fmla="*/ 1334617 h 2323145"/>
              <a:gd name="connsiteX70" fmla="*/ 7461694 w 11269336"/>
              <a:gd name="connsiteY70" fmla="*/ 1375866 h 2323145"/>
              <a:gd name="connsiteX71" fmla="*/ 7377571 w 11269336"/>
              <a:gd name="connsiteY71" fmla="*/ 1400128 h 2323145"/>
              <a:gd name="connsiteX72" fmla="*/ 7311261 w 11269336"/>
              <a:gd name="connsiteY72" fmla="*/ 1412652 h 2323145"/>
              <a:gd name="connsiteX73" fmla="*/ 7275307 w 11269336"/>
              <a:gd name="connsiteY73" fmla="*/ 1422171 h 2323145"/>
              <a:gd name="connsiteX74" fmla="*/ 7247783 w 11269336"/>
              <a:gd name="connsiteY74" fmla="*/ 1426330 h 2323145"/>
              <a:gd name="connsiteX75" fmla="*/ 7185047 w 11269336"/>
              <a:gd name="connsiteY75" fmla="*/ 1451812 h 2323145"/>
              <a:gd name="connsiteX76" fmla="*/ 7084117 w 11269336"/>
              <a:gd name="connsiteY76" fmla="*/ 1500281 h 2323145"/>
              <a:gd name="connsiteX77" fmla="*/ 7062011 w 11269336"/>
              <a:gd name="connsiteY77" fmla="*/ 1509183 h 2323145"/>
              <a:gd name="connsiteX78" fmla="*/ 7040555 w 11269336"/>
              <a:gd name="connsiteY78" fmla="*/ 1511207 h 2323145"/>
              <a:gd name="connsiteX79" fmla="*/ 7033438 w 11269336"/>
              <a:gd name="connsiteY79" fmla="*/ 1506772 h 2323145"/>
              <a:gd name="connsiteX80" fmla="*/ 7020886 w 11269336"/>
              <a:gd name="connsiteY80" fmla="*/ 1510764 h 2323145"/>
              <a:gd name="connsiteX81" fmla="*/ 7017033 w 11269336"/>
              <a:gd name="connsiteY81" fmla="*/ 1510650 h 2323145"/>
              <a:gd name="connsiteX82" fmla="*/ 6995460 w 11269336"/>
              <a:gd name="connsiteY82" fmla="*/ 1511173 h 2323145"/>
              <a:gd name="connsiteX83" fmla="*/ 6962144 w 11269336"/>
              <a:gd name="connsiteY83" fmla="*/ 1541508 h 2323145"/>
              <a:gd name="connsiteX84" fmla="*/ 6910674 w 11269336"/>
              <a:gd name="connsiteY84" fmla="*/ 1554793 h 2323145"/>
              <a:gd name="connsiteX85" fmla="*/ 6732152 w 11269336"/>
              <a:gd name="connsiteY85" fmla="*/ 1642538 h 2323145"/>
              <a:gd name="connsiteX86" fmla="*/ 6694106 w 11269336"/>
              <a:gd name="connsiteY86" fmla="*/ 1632377 h 2323145"/>
              <a:gd name="connsiteX87" fmla="*/ 6617223 w 11269336"/>
              <a:gd name="connsiteY87" fmla="*/ 1659889 h 2323145"/>
              <a:gd name="connsiteX88" fmla="*/ 6521138 w 11269336"/>
              <a:gd name="connsiteY88" fmla="*/ 1744340 h 2323145"/>
              <a:gd name="connsiteX89" fmla="*/ 6380677 w 11269336"/>
              <a:gd name="connsiteY89" fmla="*/ 1796883 h 2323145"/>
              <a:gd name="connsiteX90" fmla="*/ 6374897 w 11269336"/>
              <a:gd name="connsiteY90" fmla="*/ 1809910 h 2323145"/>
              <a:gd name="connsiteX91" fmla="*/ 6364545 w 11269336"/>
              <a:gd name="connsiteY91" fmla="*/ 1820090 h 2323145"/>
              <a:gd name="connsiteX92" fmla="*/ 6362126 w 11269336"/>
              <a:gd name="connsiteY92" fmla="*/ 1819991 h 2323145"/>
              <a:gd name="connsiteX93" fmla="*/ 6346673 w 11269336"/>
              <a:gd name="connsiteY93" fmla="*/ 1827824 h 2323145"/>
              <a:gd name="connsiteX94" fmla="*/ 6345588 w 11269336"/>
              <a:gd name="connsiteY94" fmla="*/ 1832232 h 2323145"/>
              <a:gd name="connsiteX95" fmla="*/ 6335708 w 11269336"/>
              <a:gd name="connsiteY95" fmla="*/ 1838451 h 2323145"/>
              <a:gd name="connsiteX96" fmla="*/ 6318182 w 11269336"/>
              <a:gd name="connsiteY96" fmla="*/ 1852975 h 2323145"/>
              <a:gd name="connsiteX97" fmla="*/ 6313084 w 11269336"/>
              <a:gd name="connsiteY97" fmla="*/ 1853561 h 2323145"/>
              <a:gd name="connsiteX98" fmla="*/ 6283816 w 11269336"/>
              <a:gd name="connsiteY98" fmla="*/ 1872148 h 2323145"/>
              <a:gd name="connsiteX99" fmla="*/ 6282550 w 11269336"/>
              <a:gd name="connsiteY99" fmla="*/ 1871392 h 2323145"/>
              <a:gd name="connsiteX100" fmla="*/ 6270527 w 11269336"/>
              <a:gd name="connsiteY100" fmla="*/ 1872208 h 2323145"/>
              <a:gd name="connsiteX101" fmla="*/ 6249518 w 11269336"/>
              <a:gd name="connsiteY101" fmla="*/ 1876079 h 2323145"/>
              <a:gd name="connsiteX102" fmla="*/ 6190386 w 11269336"/>
              <a:gd name="connsiteY102" fmla="*/ 1872478 h 2323145"/>
              <a:gd name="connsiteX103" fmla="*/ 6159777 w 11269336"/>
              <a:gd name="connsiteY103" fmla="*/ 1891745 h 2323145"/>
              <a:gd name="connsiteX104" fmla="*/ 6153131 w 11269336"/>
              <a:gd name="connsiteY104" fmla="*/ 1895079 h 2323145"/>
              <a:gd name="connsiteX105" fmla="*/ 6152798 w 11269336"/>
              <a:gd name="connsiteY105" fmla="*/ 1894920 h 2323145"/>
              <a:gd name="connsiteX106" fmla="*/ 6145388 w 11269336"/>
              <a:gd name="connsiteY106" fmla="*/ 1897990 h 2323145"/>
              <a:gd name="connsiteX107" fmla="*/ 6141014 w 11269336"/>
              <a:gd name="connsiteY107" fmla="*/ 1901155 h 2323145"/>
              <a:gd name="connsiteX108" fmla="*/ 6128122 w 11269336"/>
              <a:gd name="connsiteY108" fmla="*/ 1907623 h 2323145"/>
              <a:gd name="connsiteX109" fmla="*/ 6122351 w 11269336"/>
              <a:gd name="connsiteY109" fmla="*/ 1908359 h 2323145"/>
              <a:gd name="connsiteX110" fmla="*/ 6064750 w 11269336"/>
              <a:gd name="connsiteY110" fmla="*/ 1896394 h 2323145"/>
              <a:gd name="connsiteX111" fmla="*/ 5964230 w 11269336"/>
              <a:gd name="connsiteY111" fmla="*/ 1910038 h 2323145"/>
              <a:gd name="connsiteX112" fmla="*/ 5865399 w 11269336"/>
              <a:gd name="connsiteY112" fmla="*/ 1926966 h 2323145"/>
              <a:gd name="connsiteX113" fmla="*/ 5829951 w 11269336"/>
              <a:gd name="connsiteY113" fmla="*/ 1934755 h 2323145"/>
              <a:gd name="connsiteX114" fmla="*/ 5765285 w 11269336"/>
              <a:gd name="connsiteY114" fmla="*/ 1941322 h 2323145"/>
              <a:gd name="connsiteX115" fmla="*/ 5734750 w 11269336"/>
              <a:gd name="connsiteY115" fmla="*/ 1939793 h 2323145"/>
              <a:gd name="connsiteX116" fmla="*/ 5733569 w 11269336"/>
              <a:gd name="connsiteY116" fmla="*/ 1940505 h 2323145"/>
              <a:gd name="connsiteX117" fmla="*/ 5730329 w 11269336"/>
              <a:gd name="connsiteY117" fmla="*/ 1937845 h 2323145"/>
              <a:gd name="connsiteX118" fmla="*/ 5724661 w 11269336"/>
              <a:gd name="connsiteY118" fmla="*/ 1937455 h 2323145"/>
              <a:gd name="connsiteX119" fmla="*/ 5710186 w 11269336"/>
              <a:gd name="connsiteY119" fmla="*/ 1941370 h 2323145"/>
              <a:gd name="connsiteX120" fmla="*/ 5704910 w 11269336"/>
              <a:gd name="connsiteY120" fmla="*/ 1943663 h 2323145"/>
              <a:gd name="connsiteX121" fmla="*/ 5696836 w 11269336"/>
              <a:gd name="connsiteY121" fmla="*/ 1945271 h 2323145"/>
              <a:gd name="connsiteX122" fmla="*/ 5696583 w 11269336"/>
              <a:gd name="connsiteY122" fmla="*/ 1945050 h 2323145"/>
              <a:gd name="connsiteX123" fmla="*/ 5689123 w 11269336"/>
              <a:gd name="connsiteY123" fmla="*/ 1947067 h 2323145"/>
              <a:gd name="connsiteX124" fmla="*/ 5653291 w 11269336"/>
              <a:gd name="connsiteY124" fmla="*/ 1960245 h 2323145"/>
              <a:gd name="connsiteX125" fmla="*/ 5599385 w 11269336"/>
              <a:gd name="connsiteY125" fmla="*/ 1945198 h 2323145"/>
              <a:gd name="connsiteX126" fmla="*/ 5578300 w 11269336"/>
              <a:gd name="connsiteY126" fmla="*/ 1944963 h 2323145"/>
              <a:gd name="connsiteX127" fmla="*/ 5566758 w 11269336"/>
              <a:gd name="connsiteY127" fmla="*/ 1943441 h 2323145"/>
              <a:gd name="connsiteX128" fmla="*/ 5565857 w 11269336"/>
              <a:gd name="connsiteY128" fmla="*/ 1942445 h 2323145"/>
              <a:gd name="connsiteX129" fmla="*/ 5531534 w 11269336"/>
              <a:gd name="connsiteY129" fmla="*/ 1955208 h 2323145"/>
              <a:gd name="connsiteX130" fmla="*/ 5526552 w 11269336"/>
              <a:gd name="connsiteY130" fmla="*/ 1954799 h 2323145"/>
              <a:gd name="connsiteX131" fmla="*/ 5504723 w 11269336"/>
              <a:gd name="connsiteY131" fmla="*/ 1965811 h 2323145"/>
              <a:gd name="connsiteX132" fmla="*/ 5493156 w 11269336"/>
              <a:gd name="connsiteY132" fmla="*/ 1970063 h 2323145"/>
              <a:gd name="connsiteX133" fmla="*/ 5490486 w 11269336"/>
              <a:gd name="connsiteY133" fmla="*/ 1974227 h 2323145"/>
              <a:gd name="connsiteX134" fmla="*/ 5473107 w 11269336"/>
              <a:gd name="connsiteY134" fmla="*/ 1979001 h 2323145"/>
              <a:gd name="connsiteX135" fmla="*/ 5470885 w 11269336"/>
              <a:gd name="connsiteY135" fmla="*/ 1978432 h 2323145"/>
              <a:gd name="connsiteX136" fmla="*/ 5457393 w 11269336"/>
              <a:gd name="connsiteY136" fmla="*/ 1986525 h 2323145"/>
              <a:gd name="connsiteX137" fmla="*/ 5447102 w 11269336"/>
              <a:gd name="connsiteY137" fmla="*/ 1998329 h 2323145"/>
              <a:gd name="connsiteX138" fmla="*/ 5159151 w 11269336"/>
              <a:gd name="connsiteY138" fmla="*/ 2029640 h 2323145"/>
              <a:gd name="connsiteX139" fmla="*/ 5041688 w 11269336"/>
              <a:gd name="connsiteY139" fmla="*/ 2022334 h 2323145"/>
              <a:gd name="connsiteX140" fmla="*/ 4860988 w 11269336"/>
              <a:gd name="connsiteY140" fmla="*/ 2135698 h 2323145"/>
              <a:gd name="connsiteX141" fmla="*/ 4807902 w 11269336"/>
              <a:gd name="connsiteY141" fmla="*/ 2138894 h 2323145"/>
              <a:gd name="connsiteX142" fmla="*/ 4765388 w 11269336"/>
              <a:gd name="connsiteY142" fmla="*/ 2162525 h 2323145"/>
              <a:gd name="connsiteX143" fmla="*/ 4745033 w 11269336"/>
              <a:gd name="connsiteY143" fmla="*/ 2158859 h 2323145"/>
              <a:gd name="connsiteX144" fmla="*/ 4741475 w 11269336"/>
              <a:gd name="connsiteY144" fmla="*/ 2157998 h 2323145"/>
              <a:gd name="connsiteX145" fmla="*/ 4728247 w 11269336"/>
              <a:gd name="connsiteY145" fmla="*/ 2159526 h 2323145"/>
              <a:gd name="connsiteX146" fmla="*/ 4723263 w 11269336"/>
              <a:gd name="connsiteY146" fmla="*/ 2153742 h 2323145"/>
              <a:gd name="connsiteX147" fmla="*/ 4702453 w 11269336"/>
              <a:gd name="connsiteY147" fmla="*/ 2151586 h 2323145"/>
              <a:gd name="connsiteX148" fmla="*/ 4678455 w 11269336"/>
              <a:gd name="connsiteY148" fmla="*/ 2156131 h 2323145"/>
              <a:gd name="connsiteX149" fmla="*/ 4593061 w 11269336"/>
              <a:gd name="connsiteY149" fmla="*/ 2171597 h 2323145"/>
              <a:gd name="connsiteX150" fmla="*/ 4579902 w 11269336"/>
              <a:gd name="connsiteY150" fmla="*/ 2177927 h 2323145"/>
              <a:gd name="connsiteX151" fmla="*/ 4533444 w 11269336"/>
              <a:gd name="connsiteY151" fmla="*/ 2181200 h 2323145"/>
              <a:gd name="connsiteX152" fmla="*/ 4492832 w 11269336"/>
              <a:gd name="connsiteY152" fmla="*/ 2188033 h 2323145"/>
              <a:gd name="connsiteX153" fmla="*/ 4467257 w 11269336"/>
              <a:gd name="connsiteY153" fmla="*/ 2196121 h 2323145"/>
              <a:gd name="connsiteX154" fmla="*/ 4459937 w 11269336"/>
              <a:gd name="connsiteY154" fmla="*/ 2195182 h 2323145"/>
              <a:gd name="connsiteX155" fmla="*/ 4433312 w 11269336"/>
              <a:gd name="connsiteY155" fmla="*/ 2199004 h 2323145"/>
              <a:gd name="connsiteX156" fmla="*/ 4420601 w 11269336"/>
              <a:gd name="connsiteY156" fmla="*/ 2205158 h 2323145"/>
              <a:gd name="connsiteX157" fmla="*/ 4405765 w 11269336"/>
              <a:gd name="connsiteY157" fmla="*/ 2199902 h 2323145"/>
              <a:gd name="connsiteX158" fmla="*/ 4401354 w 11269336"/>
              <a:gd name="connsiteY158" fmla="*/ 2194745 h 2323145"/>
              <a:gd name="connsiteX159" fmla="*/ 4383151 w 11269336"/>
              <a:gd name="connsiteY159" fmla="*/ 2201140 h 2323145"/>
              <a:gd name="connsiteX160" fmla="*/ 4366646 w 11269336"/>
              <a:gd name="connsiteY160" fmla="*/ 2198564 h 2323145"/>
              <a:gd name="connsiteX161" fmla="*/ 4354009 w 11269336"/>
              <a:gd name="connsiteY161" fmla="*/ 2204984 h 2323145"/>
              <a:gd name="connsiteX162" fmla="*/ 4348284 w 11269336"/>
              <a:gd name="connsiteY162" fmla="*/ 2205270 h 2323145"/>
              <a:gd name="connsiteX163" fmla="*/ 4333906 w 11269336"/>
              <a:gd name="connsiteY163" fmla="*/ 2205251 h 2323145"/>
              <a:gd name="connsiteX164" fmla="*/ 4308819 w 11269336"/>
              <a:gd name="connsiteY164" fmla="*/ 2203822 h 2323145"/>
              <a:gd name="connsiteX165" fmla="*/ 4301210 w 11269336"/>
              <a:gd name="connsiteY165" fmla="*/ 2204456 h 2323145"/>
              <a:gd name="connsiteX166" fmla="*/ 4283095 w 11269336"/>
              <a:gd name="connsiteY166" fmla="*/ 2198177 h 2323145"/>
              <a:gd name="connsiteX167" fmla="*/ 4250119 w 11269336"/>
              <a:gd name="connsiteY167" fmla="*/ 2196342 h 2323145"/>
              <a:gd name="connsiteX168" fmla="*/ 4189203 w 11269336"/>
              <a:gd name="connsiteY168" fmla="*/ 2178994 h 2323145"/>
              <a:gd name="connsiteX169" fmla="*/ 4154035 w 11269336"/>
              <a:gd name="connsiteY169" fmla="*/ 2171950 h 2323145"/>
              <a:gd name="connsiteX170" fmla="*/ 4129569 w 11269336"/>
              <a:gd name="connsiteY170" fmla="*/ 2163850 h 2323145"/>
              <a:gd name="connsiteX171" fmla="*/ 4061250 w 11269336"/>
              <a:gd name="connsiteY171" fmla="*/ 2159236 h 2323145"/>
              <a:gd name="connsiteX172" fmla="*/ 3945480 w 11269336"/>
              <a:gd name="connsiteY172" fmla="*/ 2158279 h 2323145"/>
              <a:gd name="connsiteX173" fmla="*/ 3921468 w 11269336"/>
              <a:gd name="connsiteY173" fmla="*/ 2156588 h 2323145"/>
              <a:gd name="connsiteX174" fmla="*/ 3903348 w 11269336"/>
              <a:gd name="connsiteY174" fmla="*/ 2149220 h 2323145"/>
              <a:gd name="connsiteX175" fmla="*/ 3901342 w 11269336"/>
              <a:gd name="connsiteY175" fmla="*/ 2142355 h 2323145"/>
              <a:gd name="connsiteX176" fmla="*/ 3888539 w 11269336"/>
              <a:gd name="connsiteY176" fmla="*/ 2140476 h 2323145"/>
              <a:gd name="connsiteX177" fmla="*/ 3885662 w 11269336"/>
              <a:gd name="connsiteY177" fmla="*/ 2138740 h 2323145"/>
              <a:gd name="connsiteX178" fmla="*/ 3868627 w 11269336"/>
              <a:gd name="connsiteY178" fmla="*/ 2130023 h 2323145"/>
              <a:gd name="connsiteX179" fmla="*/ 3819177 w 11269336"/>
              <a:gd name="connsiteY179" fmla="*/ 2142111 h 2323145"/>
              <a:gd name="connsiteX180" fmla="*/ 3769100 w 11269336"/>
              <a:gd name="connsiteY180" fmla="*/ 2131731 h 2323145"/>
              <a:gd name="connsiteX181" fmla="*/ 3562752 w 11269336"/>
              <a:gd name="connsiteY181" fmla="*/ 2131785 h 2323145"/>
              <a:gd name="connsiteX182" fmla="*/ 3541402 w 11269336"/>
              <a:gd name="connsiteY182" fmla="*/ 2106821 h 2323145"/>
              <a:gd name="connsiteX183" fmla="*/ 3365341 w 11269336"/>
              <a:gd name="connsiteY183" fmla="*/ 2077638 h 2323145"/>
              <a:gd name="connsiteX184" fmla="*/ 3170922 w 11269336"/>
              <a:gd name="connsiteY184" fmla="*/ 2115957 h 2323145"/>
              <a:gd name="connsiteX185" fmla="*/ 3156256 w 11269336"/>
              <a:gd name="connsiteY185" fmla="*/ 2124773 h 2323145"/>
              <a:gd name="connsiteX186" fmla="*/ 3140298 w 11269336"/>
              <a:gd name="connsiteY186" fmla="*/ 2129182 h 2323145"/>
              <a:gd name="connsiteX187" fmla="*/ 3138514 w 11269336"/>
              <a:gd name="connsiteY187" fmla="*/ 2128069 h 2323145"/>
              <a:gd name="connsiteX188" fmla="*/ 3120467 w 11269336"/>
              <a:gd name="connsiteY188" fmla="*/ 2128281 h 2323145"/>
              <a:gd name="connsiteX189" fmla="*/ 3116175 w 11269336"/>
              <a:gd name="connsiteY189" fmla="*/ 2131633 h 2323145"/>
              <a:gd name="connsiteX190" fmla="*/ 3103685 w 11269336"/>
              <a:gd name="connsiteY190" fmla="*/ 2132814 h 2323145"/>
              <a:gd name="connsiteX191" fmla="*/ 3078794 w 11269336"/>
              <a:gd name="connsiteY191" fmla="*/ 2137935 h 2323145"/>
              <a:gd name="connsiteX192" fmla="*/ 3074407 w 11269336"/>
              <a:gd name="connsiteY192" fmla="*/ 2136274 h 2323145"/>
              <a:gd name="connsiteX193" fmla="*/ 3037285 w 11269336"/>
              <a:gd name="connsiteY193" fmla="*/ 2139919 h 2323145"/>
              <a:gd name="connsiteX194" fmla="*/ 3036901 w 11269336"/>
              <a:gd name="connsiteY194" fmla="*/ 2138726 h 2323145"/>
              <a:gd name="connsiteX195" fmla="*/ 3026996 w 11269336"/>
              <a:gd name="connsiteY195" fmla="*/ 2134322 h 2323145"/>
              <a:gd name="connsiteX196" fmla="*/ 3007772 w 11269336"/>
              <a:gd name="connsiteY196" fmla="*/ 2128742 h 2323145"/>
              <a:gd name="connsiteX197" fmla="*/ 2965030 w 11269336"/>
              <a:gd name="connsiteY197" fmla="*/ 2100494 h 2323145"/>
              <a:gd name="connsiteX198" fmla="*/ 2926342 w 11269336"/>
              <a:gd name="connsiteY198" fmla="*/ 2104155 h 2323145"/>
              <a:gd name="connsiteX199" fmla="*/ 2918608 w 11269336"/>
              <a:gd name="connsiteY199" fmla="*/ 2104215 h 2323145"/>
              <a:gd name="connsiteX200" fmla="*/ 2918475 w 11269336"/>
              <a:gd name="connsiteY200" fmla="*/ 2103937 h 2323145"/>
              <a:gd name="connsiteX201" fmla="*/ 2910360 w 11269336"/>
              <a:gd name="connsiteY201" fmla="*/ 2103444 h 2323145"/>
              <a:gd name="connsiteX202" fmla="*/ 2904507 w 11269336"/>
              <a:gd name="connsiteY202" fmla="*/ 2104326 h 2323145"/>
              <a:gd name="connsiteX203" fmla="*/ 2889503 w 11269336"/>
              <a:gd name="connsiteY203" fmla="*/ 2104443 h 2323145"/>
              <a:gd name="connsiteX204" fmla="*/ 2884480 w 11269336"/>
              <a:gd name="connsiteY204" fmla="*/ 2102626 h 2323145"/>
              <a:gd name="connsiteX205" fmla="*/ 2882689 w 11269336"/>
              <a:gd name="connsiteY205" fmla="*/ 2099228 h 2323145"/>
              <a:gd name="connsiteX206" fmla="*/ 2881291 w 11269336"/>
              <a:gd name="connsiteY206" fmla="*/ 2099618 h 2323145"/>
              <a:gd name="connsiteX207" fmla="*/ 2853979 w 11269336"/>
              <a:gd name="connsiteY207" fmla="*/ 2090388 h 2323145"/>
              <a:gd name="connsiteX208" fmla="*/ 2791790 w 11269336"/>
              <a:gd name="connsiteY208" fmla="*/ 2080332 h 2323145"/>
              <a:gd name="connsiteX209" fmla="*/ 2755844 w 11269336"/>
              <a:gd name="connsiteY209" fmla="*/ 2078874 h 2323145"/>
              <a:gd name="connsiteX210" fmla="*/ 2657742 w 11269336"/>
              <a:gd name="connsiteY210" fmla="*/ 2070179 h 2323145"/>
              <a:gd name="connsiteX211" fmla="*/ 2559549 w 11269336"/>
              <a:gd name="connsiteY211" fmla="*/ 2057873 h 2323145"/>
              <a:gd name="connsiteX212" fmla="*/ 2512054 w 11269336"/>
              <a:gd name="connsiteY212" fmla="*/ 2031671 h 2323145"/>
              <a:gd name="connsiteX213" fmla="*/ 2506437 w 11269336"/>
              <a:gd name="connsiteY213" fmla="*/ 2030918 h 2323145"/>
              <a:gd name="connsiteX214" fmla="*/ 2491752 w 11269336"/>
              <a:gd name="connsiteY214" fmla="*/ 2033906 h 2323145"/>
              <a:gd name="connsiteX215" fmla="*/ 2486338 w 11269336"/>
              <a:gd name="connsiteY215" fmla="*/ 2035862 h 2323145"/>
              <a:gd name="connsiteX216" fmla="*/ 2478186 w 11269336"/>
              <a:gd name="connsiteY216" fmla="*/ 2036953 h 2323145"/>
              <a:gd name="connsiteX217" fmla="*/ 2477950 w 11269336"/>
              <a:gd name="connsiteY217" fmla="*/ 2036715 h 2323145"/>
              <a:gd name="connsiteX218" fmla="*/ 2470381 w 11269336"/>
              <a:gd name="connsiteY218" fmla="*/ 2038256 h 2323145"/>
              <a:gd name="connsiteX219" fmla="*/ 2433781 w 11269336"/>
              <a:gd name="connsiteY219" fmla="*/ 2049140 h 2323145"/>
              <a:gd name="connsiteX220" fmla="*/ 2381172 w 11269336"/>
              <a:gd name="connsiteY220" fmla="*/ 2030645 h 2323145"/>
              <a:gd name="connsiteX221" fmla="*/ 2360198 w 11269336"/>
              <a:gd name="connsiteY221" fmla="*/ 2029059 h 2323145"/>
              <a:gd name="connsiteX222" fmla="*/ 2348815 w 11269336"/>
              <a:gd name="connsiteY222" fmla="*/ 2026798 h 2323145"/>
              <a:gd name="connsiteX223" fmla="*/ 2347988 w 11269336"/>
              <a:gd name="connsiteY223" fmla="*/ 2025745 h 2323145"/>
              <a:gd name="connsiteX224" fmla="*/ 2312920 w 11269336"/>
              <a:gd name="connsiteY224" fmla="*/ 2036311 h 2323145"/>
              <a:gd name="connsiteX225" fmla="*/ 2307986 w 11269336"/>
              <a:gd name="connsiteY225" fmla="*/ 2035583 h 2323145"/>
              <a:gd name="connsiteX226" fmla="*/ 2285481 w 11269336"/>
              <a:gd name="connsiteY226" fmla="*/ 2045197 h 2323145"/>
              <a:gd name="connsiteX227" fmla="*/ 2273666 w 11269336"/>
              <a:gd name="connsiteY227" fmla="*/ 2048710 h 2323145"/>
              <a:gd name="connsiteX228" fmla="*/ 2270719 w 11269336"/>
              <a:gd name="connsiteY228" fmla="*/ 2052702 h 2323145"/>
              <a:gd name="connsiteX229" fmla="*/ 2253080 w 11269336"/>
              <a:gd name="connsiteY229" fmla="*/ 2056363 h 2323145"/>
              <a:gd name="connsiteX230" fmla="*/ 2250906 w 11269336"/>
              <a:gd name="connsiteY230" fmla="*/ 2055654 h 2323145"/>
              <a:gd name="connsiteX231" fmla="*/ 2236905 w 11269336"/>
              <a:gd name="connsiteY231" fmla="*/ 2062882 h 2323145"/>
              <a:gd name="connsiteX232" fmla="*/ 2225830 w 11269336"/>
              <a:gd name="connsiteY232" fmla="*/ 2074027 h 2323145"/>
              <a:gd name="connsiteX233" fmla="*/ 2073776 w 11269336"/>
              <a:gd name="connsiteY233" fmla="*/ 2089244 h 2323145"/>
              <a:gd name="connsiteX234" fmla="*/ 1948256 w 11269336"/>
              <a:gd name="connsiteY234" fmla="*/ 2146616 h 2323145"/>
              <a:gd name="connsiteX235" fmla="*/ 1865582 w 11269336"/>
              <a:gd name="connsiteY235" fmla="*/ 2153738 h 2323145"/>
              <a:gd name="connsiteX236" fmla="*/ 1835210 w 11269336"/>
              <a:gd name="connsiteY236" fmla="*/ 2134244 h 2323145"/>
              <a:gd name="connsiteX237" fmla="*/ 1632661 w 11269336"/>
              <a:gd name="connsiteY237" fmla="*/ 2173882 h 2323145"/>
              <a:gd name="connsiteX238" fmla="*/ 1579590 w 11269336"/>
              <a:gd name="connsiteY238" fmla="*/ 2173680 h 2323145"/>
              <a:gd name="connsiteX239" fmla="*/ 1535601 w 11269336"/>
              <a:gd name="connsiteY239" fmla="*/ 2194590 h 2323145"/>
              <a:gd name="connsiteX240" fmla="*/ 1515594 w 11269336"/>
              <a:gd name="connsiteY240" fmla="*/ 2189622 h 2323145"/>
              <a:gd name="connsiteX241" fmla="*/ 1512113 w 11269336"/>
              <a:gd name="connsiteY241" fmla="*/ 2188534 h 2323145"/>
              <a:gd name="connsiteX242" fmla="*/ 1498838 w 11269336"/>
              <a:gd name="connsiteY242" fmla="*/ 2189213 h 2323145"/>
              <a:gd name="connsiteX243" fmla="*/ 1494279 w 11269336"/>
              <a:gd name="connsiteY243" fmla="*/ 2183112 h 2323145"/>
              <a:gd name="connsiteX244" fmla="*/ 1473714 w 11269336"/>
              <a:gd name="connsiteY244" fmla="*/ 2179625 h 2323145"/>
              <a:gd name="connsiteX245" fmla="*/ 1449503 w 11269336"/>
              <a:gd name="connsiteY245" fmla="*/ 2182633 h 2323145"/>
              <a:gd name="connsiteX246" fmla="*/ 1266687 w 11269336"/>
              <a:gd name="connsiteY246" fmla="*/ 2212688 h 2323145"/>
              <a:gd name="connsiteX247" fmla="*/ 1239614 w 11269336"/>
              <a:gd name="connsiteY247" fmla="*/ 2209727 h 2323145"/>
              <a:gd name="connsiteX248" fmla="*/ 1202436 w 11269336"/>
              <a:gd name="connsiteY248" fmla="*/ 2209817 h 2323145"/>
              <a:gd name="connsiteX249" fmla="*/ 1136097 w 11269336"/>
              <a:gd name="connsiteY249" fmla="*/ 2205112 h 2323145"/>
              <a:gd name="connsiteX250" fmla="*/ 988232 w 11269336"/>
              <a:gd name="connsiteY250" fmla="*/ 2235635 h 2323145"/>
              <a:gd name="connsiteX251" fmla="*/ 981959 w 11269336"/>
              <a:gd name="connsiteY251" fmla="*/ 2231607 h 2323145"/>
              <a:gd name="connsiteX252" fmla="*/ 938600 w 11269336"/>
              <a:gd name="connsiteY252" fmla="*/ 2238113 h 2323145"/>
              <a:gd name="connsiteX253" fmla="*/ 791788 w 11269336"/>
              <a:gd name="connsiteY253" fmla="*/ 2293224 h 2323145"/>
              <a:gd name="connsiteX254" fmla="*/ 706914 w 11269336"/>
              <a:gd name="connsiteY254" fmla="*/ 2305046 h 2323145"/>
              <a:gd name="connsiteX255" fmla="*/ 675971 w 11269336"/>
              <a:gd name="connsiteY255" fmla="*/ 2304030 h 2323145"/>
              <a:gd name="connsiteX256" fmla="*/ 624180 w 11269336"/>
              <a:gd name="connsiteY256" fmla="*/ 2302650 h 2323145"/>
              <a:gd name="connsiteX257" fmla="*/ 583453 w 11269336"/>
              <a:gd name="connsiteY257" fmla="*/ 2288788 h 2323145"/>
              <a:gd name="connsiteX258" fmla="*/ 540946 w 11269336"/>
              <a:gd name="connsiteY258" fmla="*/ 2292721 h 2323145"/>
              <a:gd name="connsiteX259" fmla="*/ 533680 w 11269336"/>
              <a:gd name="connsiteY259" fmla="*/ 2310233 h 2323145"/>
              <a:gd name="connsiteX260" fmla="*/ 487366 w 11269336"/>
              <a:gd name="connsiteY260" fmla="*/ 2309053 h 2323145"/>
              <a:gd name="connsiteX261" fmla="*/ 416820 w 11269336"/>
              <a:gd name="connsiteY261" fmla="*/ 2305443 h 2323145"/>
              <a:gd name="connsiteX262" fmla="*/ 376805 w 11269336"/>
              <a:gd name="connsiteY262" fmla="*/ 2307647 h 2323145"/>
              <a:gd name="connsiteX263" fmla="*/ 266777 w 11269336"/>
              <a:gd name="connsiteY263" fmla="*/ 2309012 h 2323145"/>
              <a:gd name="connsiteX264" fmla="*/ 156013 w 11269336"/>
              <a:gd name="connsiteY264" fmla="*/ 2306832 h 2323145"/>
              <a:gd name="connsiteX265" fmla="*/ 87258 w 11269336"/>
              <a:gd name="connsiteY265" fmla="*/ 2285511 h 2323145"/>
              <a:gd name="connsiteX266" fmla="*/ 23798 w 11269336"/>
              <a:gd name="connsiteY266" fmla="*/ 2281822 h 2323145"/>
              <a:gd name="connsiteX267" fmla="*/ 0 w 11269336"/>
              <a:gd name="connsiteY267" fmla="*/ 2285369 h 2323145"/>
              <a:gd name="connsiteX268" fmla="*/ 0 w 11269336"/>
              <a:gd name="connsiteY26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795998 w 11269336"/>
              <a:gd name="connsiteY32" fmla="*/ 863337 h 2323145"/>
              <a:gd name="connsiteX33" fmla="*/ 8776970 w 11269336"/>
              <a:gd name="connsiteY33" fmla="*/ 885177 h 2323145"/>
              <a:gd name="connsiteX34" fmla="*/ 8755719 w 11269336"/>
              <a:gd name="connsiteY34" fmla="*/ 889754 h 2323145"/>
              <a:gd name="connsiteX35" fmla="*/ 8743257 w 11269336"/>
              <a:gd name="connsiteY35" fmla="*/ 904723 h 2323145"/>
              <a:gd name="connsiteX36" fmla="*/ 8721366 w 11269336"/>
              <a:gd name="connsiteY36" fmla="*/ 904711 h 2323145"/>
              <a:gd name="connsiteX37" fmla="*/ 8678353 w 11269336"/>
              <a:gd name="connsiteY37" fmla="*/ 926318 h 2323145"/>
              <a:gd name="connsiteX38" fmla="*/ 8636849 w 11269336"/>
              <a:gd name="connsiteY38" fmla="*/ 937900 h 2323145"/>
              <a:gd name="connsiteX39" fmla="*/ 8620213 w 11269336"/>
              <a:gd name="connsiteY39" fmla="*/ 943068 h 2323145"/>
              <a:gd name="connsiteX40" fmla="*/ 8612581 w 11269336"/>
              <a:gd name="connsiteY40" fmla="*/ 952695 h 2323145"/>
              <a:gd name="connsiteX41" fmla="*/ 8589038 w 11269336"/>
              <a:gd name="connsiteY41" fmla="*/ 963892 h 2323145"/>
              <a:gd name="connsiteX42" fmla="*/ 8579950 w 11269336"/>
              <a:gd name="connsiteY42" fmla="*/ 960899 h 2323145"/>
              <a:gd name="connsiteX43" fmla="*/ 8579319 w 11269336"/>
              <a:gd name="connsiteY43" fmla="*/ 965630 h 2323145"/>
              <a:gd name="connsiteX44" fmla="*/ 8547429 w 11269336"/>
              <a:gd name="connsiteY44" fmla="*/ 984506 h 2323145"/>
              <a:gd name="connsiteX45" fmla="*/ 8478704 w 11269336"/>
              <a:gd name="connsiteY45" fmla="*/ 1025490 h 2323145"/>
              <a:gd name="connsiteX46" fmla="*/ 8461421 w 11269336"/>
              <a:gd name="connsiteY46" fmla="*/ 1035512 h 2323145"/>
              <a:gd name="connsiteX47" fmla="*/ 8445003 w 11269336"/>
              <a:gd name="connsiteY47" fmla="*/ 1036851 h 2323145"/>
              <a:gd name="connsiteX48" fmla="*/ 8357350 w 11269336"/>
              <a:gd name="connsiteY48" fmla="*/ 1060213 h 2323145"/>
              <a:gd name="connsiteX49" fmla="*/ 8335565 w 11269336"/>
              <a:gd name="connsiteY49" fmla="*/ 1061151 h 2323145"/>
              <a:gd name="connsiteX50" fmla="*/ 8325267 w 11269336"/>
              <a:gd name="connsiteY50" fmla="*/ 1055919 h 2323145"/>
              <a:gd name="connsiteX51" fmla="*/ 8293586 w 11269336"/>
              <a:gd name="connsiteY51" fmla="*/ 1076144 h 2323145"/>
              <a:gd name="connsiteX52" fmla="*/ 8242405 w 11269336"/>
              <a:gd name="connsiteY52" fmla="*/ 1095960 h 2323145"/>
              <a:gd name="connsiteX53" fmla="*/ 8197391 w 11269336"/>
              <a:gd name="connsiteY53" fmla="*/ 1107746 h 2323145"/>
              <a:gd name="connsiteX54" fmla="*/ 8081474 w 11269336"/>
              <a:gd name="connsiteY54" fmla="*/ 1130125 h 2323145"/>
              <a:gd name="connsiteX55" fmla="*/ 8053585 w 11269336"/>
              <a:gd name="connsiteY55" fmla="*/ 1129169 h 2323145"/>
              <a:gd name="connsiteX56" fmla="*/ 8038422 w 11269336"/>
              <a:gd name="connsiteY56" fmla="*/ 1119092 h 2323145"/>
              <a:gd name="connsiteX57" fmla="*/ 8029450 w 11269336"/>
              <a:gd name="connsiteY57" fmla="*/ 1125592 h 2323145"/>
              <a:gd name="connsiteX58" fmla="*/ 7959552 w 11269336"/>
              <a:gd name="connsiteY58" fmla="*/ 1140188 h 2323145"/>
              <a:gd name="connsiteX59" fmla="*/ 7914188 w 11269336"/>
              <a:gd name="connsiteY59" fmla="*/ 1150862 h 2323145"/>
              <a:gd name="connsiteX60" fmla="*/ 7914918 w 11269336"/>
              <a:gd name="connsiteY60" fmla="*/ 1168758 h 2323145"/>
              <a:gd name="connsiteX61" fmla="*/ 7875510 w 11269336"/>
              <a:gd name="connsiteY61" fmla="*/ 1183153 h 2323145"/>
              <a:gd name="connsiteX62" fmla="*/ 7829932 w 11269336"/>
              <a:gd name="connsiteY62" fmla="*/ 1180782 h 2323145"/>
              <a:gd name="connsiteX63" fmla="*/ 7779182 w 11269336"/>
              <a:gd name="connsiteY63" fmla="*/ 1192665 h 2323145"/>
              <a:gd name="connsiteX64" fmla="*/ 7748774 w 11269336"/>
              <a:gd name="connsiteY64" fmla="*/ 1199586 h 2323145"/>
              <a:gd name="connsiteX65" fmla="*/ 7671846 w 11269336"/>
              <a:gd name="connsiteY65" fmla="*/ 1231966 h 2323145"/>
              <a:gd name="connsiteX66" fmla="*/ 7554146 w 11269336"/>
              <a:gd name="connsiteY66" fmla="*/ 1319748 h 2323145"/>
              <a:gd name="connsiteX67" fmla="*/ 7515052 w 11269336"/>
              <a:gd name="connsiteY67" fmla="*/ 1336718 h 2323145"/>
              <a:gd name="connsiteX68" fmla="*/ 7507193 w 11269336"/>
              <a:gd name="connsiteY68" fmla="*/ 1334617 h 2323145"/>
              <a:gd name="connsiteX69" fmla="*/ 7461694 w 11269336"/>
              <a:gd name="connsiteY69" fmla="*/ 1375866 h 2323145"/>
              <a:gd name="connsiteX70" fmla="*/ 7377571 w 11269336"/>
              <a:gd name="connsiteY70" fmla="*/ 1400128 h 2323145"/>
              <a:gd name="connsiteX71" fmla="*/ 7311261 w 11269336"/>
              <a:gd name="connsiteY71" fmla="*/ 1412652 h 2323145"/>
              <a:gd name="connsiteX72" fmla="*/ 7275307 w 11269336"/>
              <a:gd name="connsiteY72" fmla="*/ 1422171 h 2323145"/>
              <a:gd name="connsiteX73" fmla="*/ 7247783 w 11269336"/>
              <a:gd name="connsiteY73" fmla="*/ 1426330 h 2323145"/>
              <a:gd name="connsiteX74" fmla="*/ 7185047 w 11269336"/>
              <a:gd name="connsiteY74" fmla="*/ 1451812 h 2323145"/>
              <a:gd name="connsiteX75" fmla="*/ 7084117 w 11269336"/>
              <a:gd name="connsiteY75" fmla="*/ 1500281 h 2323145"/>
              <a:gd name="connsiteX76" fmla="*/ 7062011 w 11269336"/>
              <a:gd name="connsiteY76" fmla="*/ 1509183 h 2323145"/>
              <a:gd name="connsiteX77" fmla="*/ 7040555 w 11269336"/>
              <a:gd name="connsiteY77" fmla="*/ 1511207 h 2323145"/>
              <a:gd name="connsiteX78" fmla="*/ 7033438 w 11269336"/>
              <a:gd name="connsiteY78" fmla="*/ 1506772 h 2323145"/>
              <a:gd name="connsiteX79" fmla="*/ 7020886 w 11269336"/>
              <a:gd name="connsiteY79" fmla="*/ 1510764 h 2323145"/>
              <a:gd name="connsiteX80" fmla="*/ 7017033 w 11269336"/>
              <a:gd name="connsiteY80" fmla="*/ 1510650 h 2323145"/>
              <a:gd name="connsiteX81" fmla="*/ 6995460 w 11269336"/>
              <a:gd name="connsiteY81" fmla="*/ 1511173 h 2323145"/>
              <a:gd name="connsiteX82" fmla="*/ 6962144 w 11269336"/>
              <a:gd name="connsiteY82" fmla="*/ 1541508 h 2323145"/>
              <a:gd name="connsiteX83" fmla="*/ 6910674 w 11269336"/>
              <a:gd name="connsiteY83" fmla="*/ 1554793 h 2323145"/>
              <a:gd name="connsiteX84" fmla="*/ 6732152 w 11269336"/>
              <a:gd name="connsiteY84" fmla="*/ 1642538 h 2323145"/>
              <a:gd name="connsiteX85" fmla="*/ 6694106 w 11269336"/>
              <a:gd name="connsiteY85" fmla="*/ 1632377 h 2323145"/>
              <a:gd name="connsiteX86" fmla="*/ 6617223 w 11269336"/>
              <a:gd name="connsiteY86" fmla="*/ 1659889 h 2323145"/>
              <a:gd name="connsiteX87" fmla="*/ 6521138 w 11269336"/>
              <a:gd name="connsiteY87" fmla="*/ 1744340 h 2323145"/>
              <a:gd name="connsiteX88" fmla="*/ 6380677 w 11269336"/>
              <a:gd name="connsiteY88" fmla="*/ 1796883 h 2323145"/>
              <a:gd name="connsiteX89" fmla="*/ 6374897 w 11269336"/>
              <a:gd name="connsiteY89" fmla="*/ 1809910 h 2323145"/>
              <a:gd name="connsiteX90" fmla="*/ 6364545 w 11269336"/>
              <a:gd name="connsiteY90" fmla="*/ 1820090 h 2323145"/>
              <a:gd name="connsiteX91" fmla="*/ 6362126 w 11269336"/>
              <a:gd name="connsiteY91" fmla="*/ 1819991 h 2323145"/>
              <a:gd name="connsiteX92" fmla="*/ 6346673 w 11269336"/>
              <a:gd name="connsiteY92" fmla="*/ 1827824 h 2323145"/>
              <a:gd name="connsiteX93" fmla="*/ 6345588 w 11269336"/>
              <a:gd name="connsiteY93" fmla="*/ 1832232 h 2323145"/>
              <a:gd name="connsiteX94" fmla="*/ 6335708 w 11269336"/>
              <a:gd name="connsiteY94" fmla="*/ 1838451 h 2323145"/>
              <a:gd name="connsiteX95" fmla="*/ 6318182 w 11269336"/>
              <a:gd name="connsiteY95" fmla="*/ 1852975 h 2323145"/>
              <a:gd name="connsiteX96" fmla="*/ 6313084 w 11269336"/>
              <a:gd name="connsiteY96" fmla="*/ 1853561 h 2323145"/>
              <a:gd name="connsiteX97" fmla="*/ 6283816 w 11269336"/>
              <a:gd name="connsiteY97" fmla="*/ 1872148 h 2323145"/>
              <a:gd name="connsiteX98" fmla="*/ 6282550 w 11269336"/>
              <a:gd name="connsiteY98" fmla="*/ 1871392 h 2323145"/>
              <a:gd name="connsiteX99" fmla="*/ 6270527 w 11269336"/>
              <a:gd name="connsiteY99" fmla="*/ 1872208 h 2323145"/>
              <a:gd name="connsiteX100" fmla="*/ 6249518 w 11269336"/>
              <a:gd name="connsiteY100" fmla="*/ 1876079 h 2323145"/>
              <a:gd name="connsiteX101" fmla="*/ 6190386 w 11269336"/>
              <a:gd name="connsiteY101" fmla="*/ 1872478 h 2323145"/>
              <a:gd name="connsiteX102" fmla="*/ 6159777 w 11269336"/>
              <a:gd name="connsiteY102" fmla="*/ 1891745 h 2323145"/>
              <a:gd name="connsiteX103" fmla="*/ 6153131 w 11269336"/>
              <a:gd name="connsiteY103" fmla="*/ 1895079 h 2323145"/>
              <a:gd name="connsiteX104" fmla="*/ 6152798 w 11269336"/>
              <a:gd name="connsiteY104" fmla="*/ 1894920 h 2323145"/>
              <a:gd name="connsiteX105" fmla="*/ 6145388 w 11269336"/>
              <a:gd name="connsiteY105" fmla="*/ 1897990 h 2323145"/>
              <a:gd name="connsiteX106" fmla="*/ 6141014 w 11269336"/>
              <a:gd name="connsiteY106" fmla="*/ 1901155 h 2323145"/>
              <a:gd name="connsiteX107" fmla="*/ 6128122 w 11269336"/>
              <a:gd name="connsiteY107" fmla="*/ 1907623 h 2323145"/>
              <a:gd name="connsiteX108" fmla="*/ 6122351 w 11269336"/>
              <a:gd name="connsiteY108" fmla="*/ 1908359 h 2323145"/>
              <a:gd name="connsiteX109" fmla="*/ 6064750 w 11269336"/>
              <a:gd name="connsiteY109" fmla="*/ 1896394 h 2323145"/>
              <a:gd name="connsiteX110" fmla="*/ 5964230 w 11269336"/>
              <a:gd name="connsiteY110" fmla="*/ 1910038 h 2323145"/>
              <a:gd name="connsiteX111" fmla="*/ 5865399 w 11269336"/>
              <a:gd name="connsiteY111" fmla="*/ 1926966 h 2323145"/>
              <a:gd name="connsiteX112" fmla="*/ 5829951 w 11269336"/>
              <a:gd name="connsiteY112" fmla="*/ 1934755 h 2323145"/>
              <a:gd name="connsiteX113" fmla="*/ 5765285 w 11269336"/>
              <a:gd name="connsiteY113" fmla="*/ 1941322 h 2323145"/>
              <a:gd name="connsiteX114" fmla="*/ 5734750 w 11269336"/>
              <a:gd name="connsiteY114" fmla="*/ 1939793 h 2323145"/>
              <a:gd name="connsiteX115" fmla="*/ 5733569 w 11269336"/>
              <a:gd name="connsiteY115" fmla="*/ 1940505 h 2323145"/>
              <a:gd name="connsiteX116" fmla="*/ 5730329 w 11269336"/>
              <a:gd name="connsiteY116" fmla="*/ 1937845 h 2323145"/>
              <a:gd name="connsiteX117" fmla="*/ 5724661 w 11269336"/>
              <a:gd name="connsiteY117" fmla="*/ 1937455 h 2323145"/>
              <a:gd name="connsiteX118" fmla="*/ 5710186 w 11269336"/>
              <a:gd name="connsiteY118" fmla="*/ 1941370 h 2323145"/>
              <a:gd name="connsiteX119" fmla="*/ 5704910 w 11269336"/>
              <a:gd name="connsiteY119" fmla="*/ 1943663 h 2323145"/>
              <a:gd name="connsiteX120" fmla="*/ 5696836 w 11269336"/>
              <a:gd name="connsiteY120" fmla="*/ 1945271 h 2323145"/>
              <a:gd name="connsiteX121" fmla="*/ 5696583 w 11269336"/>
              <a:gd name="connsiteY121" fmla="*/ 1945050 h 2323145"/>
              <a:gd name="connsiteX122" fmla="*/ 5689123 w 11269336"/>
              <a:gd name="connsiteY122" fmla="*/ 1947067 h 2323145"/>
              <a:gd name="connsiteX123" fmla="*/ 5653291 w 11269336"/>
              <a:gd name="connsiteY123" fmla="*/ 1960245 h 2323145"/>
              <a:gd name="connsiteX124" fmla="*/ 5599385 w 11269336"/>
              <a:gd name="connsiteY124" fmla="*/ 1945198 h 2323145"/>
              <a:gd name="connsiteX125" fmla="*/ 5578300 w 11269336"/>
              <a:gd name="connsiteY125" fmla="*/ 1944963 h 2323145"/>
              <a:gd name="connsiteX126" fmla="*/ 5566758 w 11269336"/>
              <a:gd name="connsiteY126" fmla="*/ 1943441 h 2323145"/>
              <a:gd name="connsiteX127" fmla="*/ 5565857 w 11269336"/>
              <a:gd name="connsiteY127" fmla="*/ 1942445 h 2323145"/>
              <a:gd name="connsiteX128" fmla="*/ 5531534 w 11269336"/>
              <a:gd name="connsiteY128" fmla="*/ 1955208 h 2323145"/>
              <a:gd name="connsiteX129" fmla="*/ 5526552 w 11269336"/>
              <a:gd name="connsiteY129" fmla="*/ 1954799 h 2323145"/>
              <a:gd name="connsiteX130" fmla="*/ 5504723 w 11269336"/>
              <a:gd name="connsiteY130" fmla="*/ 1965811 h 2323145"/>
              <a:gd name="connsiteX131" fmla="*/ 5493156 w 11269336"/>
              <a:gd name="connsiteY131" fmla="*/ 1970063 h 2323145"/>
              <a:gd name="connsiteX132" fmla="*/ 5490486 w 11269336"/>
              <a:gd name="connsiteY132" fmla="*/ 1974227 h 2323145"/>
              <a:gd name="connsiteX133" fmla="*/ 5473107 w 11269336"/>
              <a:gd name="connsiteY133" fmla="*/ 1979001 h 2323145"/>
              <a:gd name="connsiteX134" fmla="*/ 5470885 w 11269336"/>
              <a:gd name="connsiteY134" fmla="*/ 1978432 h 2323145"/>
              <a:gd name="connsiteX135" fmla="*/ 5457393 w 11269336"/>
              <a:gd name="connsiteY135" fmla="*/ 1986525 h 2323145"/>
              <a:gd name="connsiteX136" fmla="*/ 5447102 w 11269336"/>
              <a:gd name="connsiteY136" fmla="*/ 1998329 h 2323145"/>
              <a:gd name="connsiteX137" fmla="*/ 5159151 w 11269336"/>
              <a:gd name="connsiteY137" fmla="*/ 2029640 h 2323145"/>
              <a:gd name="connsiteX138" fmla="*/ 5041688 w 11269336"/>
              <a:gd name="connsiteY138" fmla="*/ 2022334 h 2323145"/>
              <a:gd name="connsiteX139" fmla="*/ 4860988 w 11269336"/>
              <a:gd name="connsiteY139" fmla="*/ 2135698 h 2323145"/>
              <a:gd name="connsiteX140" fmla="*/ 4807902 w 11269336"/>
              <a:gd name="connsiteY140" fmla="*/ 2138894 h 2323145"/>
              <a:gd name="connsiteX141" fmla="*/ 4765388 w 11269336"/>
              <a:gd name="connsiteY141" fmla="*/ 2162525 h 2323145"/>
              <a:gd name="connsiteX142" fmla="*/ 4745033 w 11269336"/>
              <a:gd name="connsiteY142" fmla="*/ 2158859 h 2323145"/>
              <a:gd name="connsiteX143" fmla="*/ 4741475 w 11269336"/>
              <a:gd name="connsiteY143" fmla="*/ 2157998 h 2323145"/>
              <a:gd name="connsiteX144" fmla="*/ 4728247 w 11269336"/>
              <a:gd name="connsiteY144" fmla="*/ 2159526 h 2323145"/>
              <a:gd name="connsiteX145" fmla="*/ 4723263 w 11269336"/>
              <a:gd name="connsiteY145" fmla="*/ 2153742 h 2323145"/>
              <a:gd name="connsiteX146" fmla="*/ 4702453 w 11269336"/>
              <a:gd name="connsiteY146" fmla="*/ 2151586 h 2323145"/>
              <a:gd name="connsiteX147" fmla="*/ 4678455 w 11269336"/>
              <a:gd name="connsiteY147" fmla="*/ 2156131 h 2323145"/>
              <a:gd name="connsiteX148" fmla="*/ 4593061 w 11269336"/>
              <a:gd name="connsiteY148" fmla="*/ 2171597 h 2323145"/>
              <a:gd name="connsiteX149" fmla="*/ 4579902 w 11269336"/>
              <a:gd name="connsiteY149" fmla="*/ 2177927 h 2323145"/>
              <a:gd name="connsiteX150" fmla="*/ 4533444 w 11269336"/>
              <a:gd name="connsiteY150" fmla="*/ 2181200 h 2323145"/>
              <a:gd name="connsiteX151" fmla="*/ 4492832 w 11269336"/>
              <a:gd name="connsiteY151" fmla="*/ 2188033 h 2323145"/>
              <a:gd name="connsiteX152" fmla="*/ 4467257 w 11269336"/>
              <a:gd name="connsiteY152" fmla="*/ 2196121 h 2323145"/>
              <a:gd name="connsiteX153" fmla="*/ 4459937 w 11269336"/>
              <a:gd name="connsiteY153" fmla="*/ 2195182 h 2323145"/>
              <a:gd name="connsiteX154" fmla="*/ 4433312 w 11269336"/>
              <a:gd name="connsiteY154" fmla="*/ 2199004 h 2323145"/>
              <a:gd name="connsiteX155" fmla="*/ 4420601 w 11269336"/>
              <a:gd name="connsiteY155" fmla="*/ 2205158 h 2323145"/>
              <a:gd name="connsiteX156" fmla="*/ 4405765 w 11269336"/>
              <a:gd name="connsiteY156" fmla="*/ 2199902 h 2323145"/>
              <a:gd name="connsiteX157" fmla="*/ 4401354 w 11269336"/>
              <a:gd name="connsiteY157" fmla="*/ 2194745 h 2323145"/>
              <a:gd name="connsiteX158" fmla="*/ 4383151 w 11269336"/>
              <a:gd name="connsiteY158" fmla="*/ 2201140 h 2323145"/>
              <a:gd name="connsiteX159" fmla="*/ 4366646 w 11269336"/>
              <a:gd name="connsiteY159" fmla="*/ 2198564 h 2323145"/>
              <a:gd name="connsiteX160" fmla="*/ 4354009 w 11269336"/>
              <a:gd name="connsiteY160" fmla="*/ 2204984 h 2323145"/>
              <a:gd name="connsiteX161" fmla="*/ 4348284 w 11269336"/>
              <a:gd name="connsiteY161" fmla="*/ 2205270 h 2323145"/>
              <a:gd name="connsiteX162" fmla="*/ 4333906 w 11269336"/>
              <a:gd name="connsiteY162" fmla="*/ 2205251 h 2323145"/>
              <a:gd name="connsiteX163" fmla="*/ 4308819 w 11269336"/>
              <a:gd name="connsiteY163" fmla="*/ 2203822 h 2323145"/>
              <a:gd name="connsiteX164" fmla="*/ 4301210 w 11269336"/>
              <a:gd name="connsiteY164" fmla="*/ 2204456 h 2323145"/>
              <a:gd name="connsiteX165" fmla="*/ 4283095 w 11269336"/>
              <a:gd name="connsiteY165" fmla="*/ 2198177 h 2323145"/>
              <a:gd name="connsiteX166" fmla="*/ 4250119 w 11269336"/>
              <a:gd name="connsiteY166" fmla="*/ 2196342 h 2323145"/>
              <a:gd name="connsiteX167" fmla="*/ 4189203 w 11269336"/>
              <a:gd name="connsiteY167" fmla="*/ 2178994 h 2323145"/>
              <a:gd name="connsiteX168" fmla="*/ 4154035 w 11269336"/>
              <a:gd name="connsiteY168" fmla="*/ 2171950 h 2323145"/>
              <a:gd name="connsiteX169" fmla="*/ 4129569 w 11269336"/>
              <a:gd name="connsiteY169" fmla="*/ 2163850 h 2323145"/>
              <a:gd name="connsiteX170" fmla="*/ 4061250 w 11269336"/>
              <a:gd name="connsiteY170" fmla="*/ 2159236 h 2323145"/>
              <a:gd name="connsiteX171" fmla="*/ 3945480 w 11269336"/>
              <a:gd name="connsiteY171" fmla="*/ 2158279 h 2323145"/>
              <a:gd name="connsiteX172" fmla="*/ 3921468 w 11269336"/>
              <a:gd name="connsiteY172" fmla="*/ 2156588 h 2323145"/>
              <a:gd name="connsiteX173" fmla="*/ 3903348 w 11269336"/>
              <a:gd name="connsiteY173" fmla="*/ 2149220 h 2323145"/>
              <a:gd name="connsiteX174" fmla="*/ 3901342 w 11269336"/>
              <a:gd name="connsiteY174" fmla="*/ 2142355 h 2323145"/>
              <a:gd name="connsiteX175" fmla="*/ 3888539 w 11269336"/>
              <a:gd name="connsiteY175" fmla="*/ 2140476 h 2323145"/>
              <a:gd name="connsiteX176" fmla="*/ 3885662 w 11269336"/>
              <a:gd name="connsiteY176" fmla="*/ 2138740 h 2323145"/>
              <a:gd name="connsiteX177" fmla="*/ 3868627 w 11269336"/>
              <a:gd name="connsiteY177" fmla="*/ 2130023 h 2323145"/>
              <a:gd name="connsiteX178" fmla="*/ 3819177 w 11269336"/>
              <a:gd name="connsiteY178" fmla="*/ 2142111 h 2323145"/>
              <a:gd name="connsiteX179" fmla="*/ 3769100 w 11269336"/>
              <a:gd name="connsiteY179" fmla="*/ 2131731 h 2323145"/>
              <a:gd name="connsiteX180" fmla="*/ 3562752 w 11269336"/>
              <a:gd name="connsiteY180" fmla="*/ 2131785 h 2323145"/>
              <a:gd name="connsiteX181" fmla="*/ 3541402 w 11269336"/>
              <a:gd name="connsiteY181" fmla="*/ 2106821 h 2323145"/>
              <a:gd name="connsiteX182" fmla="*/ 3365341 w 11269336"/>
              <a:gd name="connsiteY182" fmla="*/ 2077638 h 2323145"/>
              <a:gd name="connsiteX183" fmla="*/ 3170922 w 11269336"/>
              <a:gd name="connsiteY183" fmla="*/ 2115957 h 2323145"/>
              <a:gd name="connsiteX184" fmla="*/ 3156256 w 11269336"/>
              <a:gd name="connsiteY184" fmla="*/ 2124773 h 2323145"/>
              <a:gd name="connsiteX185" fmla="*/ 3140298 w 11269336"/>
              <a:gd name="connsiteY185" fmla="*/ 2129182 h 2323145"/>
              <a:gd name="connsiteX186" fmla="*/ 3138514 w 11269336"/>
              <a:gd name="connsiteY186" fmla="*/ 2128069 h 2323145"/>
              <a:gd name="connsiteX187" fmla="*/ 3120467 w 11269336"/>
              <a:gd name="connsiteY187" fmla="*/ 2128281 h 2323145"/>
              <a:gd name="connsiteX188" fmla="*/ 3116175 w 11269336"/>
              <a:gd name="connsiteY188" fmla="*/ 2131633 h 2323145"/>
              <a:gd name="connsiteX189" fmla="*/ 3103685 w 11269336"/>
              <a:gd name="connsiteY189" fmla="*/ 2132814 h 2323145"/>
              <a:gd name="connsiteX190" fmla="*/ 3078794 w 11269336"/>
              <a:gd name="connsiteY190" fmla="*/ 2137935 h 2323145"/>
              <a:gd name="connsiteX191" fmla="*/ 3074407 w 11269336"/>
              <a:gd name="connsiteY191" fmla="*/ 2136274 h 2323145"/>
              <a:gd name="connsiteX192" fmla="*/ 3037285 w 11269336"/>
              <a:gd name="connsiteY192" fmla="*/ 2139919 h 2323145"/>
              <a:gd name="connsiteX193" fmla="*/ 3036901 w 11269336"/>
              <a:gd name="connsiteY193" fmla="*/ 2138726 h 2323145"/>
              <a:gd name="connsiteX194" fmla="*/ 3026996 w 11269336"/>
              <a:gd name="connsiteY194" fmla="*/ 2134322 h 2323145"/>
              <a:gd name="connsiteX195" fmla="*/ 3007772 w 11269336"/>
              <a:gd name="connsiteY195" fmla="*/ 2128742 h 2323145"/>
              <a:gd name="connsiteX196" fmla="*/ 2965030 w 11269336"/>
              <a:gd name="connsiteY196" fmla="*/ 2100494 h 2323145"/>
              <a:gd name="connsiteX197" fmla="*/ 2926342 w 11269336"/>
              <a:gd name="connsiteY197" fmla="*/ 2104155 h 2323145"/>
              <a:gd name="connsiteX198" fmla="*/ 2918608 w 11269336"/>
              <a:gd name="connsiteY198" fmla="*/ 2104215 h 2323145"/>
              <a:gd name="connsiteX199" fmla="*/ 2918475 w 11269336"/>
              <a:gd name="connsiteY199" fmla="*/ 2103937 h 2323145"/>
              <a:gd name="connsiteX200" fmla="*/ 2910360 w 11269336"/>
              <a:gd name="connsiteY200" fmla="*/ 2103444 h 2323145"/>
              <a:gd name="connsiteX201" fmla="*/ 2904507 w 11269336"/>
              <a:gd name="connsiteY201" fmla="*/ 2104326 h 2323145"/>
              <a:gd name="connsiteX202" fmla="*/ 2889503 w 11269336"/>
              <a:gd name="connsiteY202" fmla="*/ 2104443 h 2323145"/>
              <a:gd name="connsiteX203" fmla="*/ 2884480 w 11269336"/>
              <a:gd name="connsiteY203" fmla="*/ 2102626 h 2323145"/>
              <a:gd name="connsiteX204" fmla="*/ 2882689 w 11269336"/>
              <a:gd name="connsiteY204" fmla="*/ 2099228 h 2323145"/>
              <a:gd name="connsiteX205" fmla="*/ 2881291 w 11269336"/>
              <a:gd name="connsiteY205" fmla="*/ 2099618 h 2323145"/>
              <a:gd name="connsiteX206" fmla="*/ 2853979 w 11269336"/>
              <a:gd name="connsiteY206" fmla="*/ 2090388 h 2323145"/>
              <a:gd name="connsiteX207" fmla="*/ 2791790 w 11269336"/>
              <a:gd name="connsiteY207" fmla="*/ 2080332 h 2323145"/>
              <a:gd name="connsiteX208" fmla="*/ 2755844 w 11269336"/>
              <a:gd name="connsiteY208" fmla="*/ 2078874 h 2323145"/>
              <a:gd name="connsiteX209" fmla="*/ 2657742 w 11269336"/>
              <a:gd name="connsiteY209" fmla="*/ 2070179 h 2323145"/>
              <a:gd name="connsiteX210" fmla="*/ 2559549 w 11269336"/>
              <a:gd name="connsiteY210" fmla="*/ 2057873 h 2323145"/>
              <a:gd name="connsiteX211" fmla="*/ 2512054 w 11269336"/>
              <a:gd name="connsiteY211" fmla="*/ 2031671 h 2323145"/>
              <a:gd name="connsiteX212" fmla="*/ 2506437 w 11269336"/>
              <a:gd name="connsiteY212" fmla="*/ 2030918 h 2323145"/>
              <a:gd name="connsiteX213" fmla="*/ 2491752 w 11269336"/>
              <a:gd name="connsiteY213" fmla="*/ 2033906 h 2323145"/>
              <a:gd name="connsiteX214" fmla="*/ 2486338 w 11269336"/>
              <a:gd name="connsiteY214" fmla="*/ 2035862 h 2323145"/>
              <a:gd name="connsiteX215" fmla="*/ 2478186 w 11269336"/>
              <a:gd name="connsiteY215" fmla="*/ 2036953 h 2323145"/>
              <a:gd name="connsiteX216" fmla="*/ 2477950 w 11269336"/>
              <a:gd name="connsiteY216" fmla="*/ 2036715 h 2323145"/>
              <a:gd name="connsiteX217" fmla="*/ 2470381 w 11269336"/>
              <a:gd name="connsiteY217" fmla="*/ 2038256 h 2323145"/>
              <a:gd name="connsiteX218" fmla="*/ 2433781 w 11269336"/>
              <a:gd name="connsiteY218" fmla="*/ 2049140 h 2323145"/>
              <a:gd name="connsiteX219" fmla="*/ 2381172 w 11269336"/>
              <a:gd name="connsiteY219" fmla="*/ 2030645 h 2323145"/>
              <a:gd name="connsiteX220" fmla="*/ 2360198 w 11269336"/>
              <a:gd name="connsiteY220" fmla="*/ 2029059 h 2323145"/>
              <a:gd name="connsiteX221" fmla="*/ 2348815 w 11269336"/>
              <a:gd name="connsiteY221" fmla="*/ 2026798 h 2323145"/>
              <a:gd name="connsiteX222" fmla="*/ 2347988 w 11269336"/>
              <a:gd name="connsiteY222" fmla="*/ 2025745 h 2323145"/>
              <a:gd name="connsiteX223" fmla="*/ 2312920 w 11269336"/>
              <a:gd name="connsiteY223" fmla="*/ 2036311 h 2323145"/>
              <a:gd name="connsiteX224" fmla="*/ 2307986 w 11269336"/>
              <a:gd name="connsiteY224" fmla="*/ 2035583 h 2323145"/>
              <a:gd name="connsiteX225" fmla="*/ 2285481 w 11269336"/>
              <a:gd name="connsiteY225" fmla="*/ 2045197 h 2323145"/>
              <a:gd name="connsiteX226" fmla="*/ 2273666 w 11269336"/>
              <a:gd name="connsiteY226" fmla="*/ 2048710 h 2323145"/>
              <a:gd name="connsiteX227" fmla="*/ 2270719 w 11269336"/>
              <a:gd name="connsiteY227" fmla="*/ 2052702 h 2323145"/>
              <a:gd name="connsiteX228" fmla="*/ 2253080 w 11269336"/>
              <a:gd name="connsiteY228" fmla="*/ 2056363 h 2323145"/>
              <a:gd name="connsiteX229" fmla="*/ 2250906 w 11269336"/>
              <a:gd name="connsiteY229" fmla="*/ 2055654 h 2323145"/>
              <a:gd name="connsiteX230" fmla="*/ 2236905 w 11269336"/>
              <a:gd name="connsiteY230" fmla="*/ 2062882 h 2323145"/>
              <a:gd name="connsiteX231" fmla="*/ 2225830 w 11269336"/>
              <a:gd name="connsiteY231" fmla="*/ 2074027 h 2323145"/>
              <a:gd name="connsiteX232" fmla="*/ 2073776 w 11269336"/>
              <a:gd name="connsiteY232" fmla="*/ 2089244 h 2323145"/>
              <a:gd name="connsiteX233" fmla="*/ 1948256 w 11269336"/>
              <a:gd name="connsiteY233" fmla="*/ 2146616 h 2323145"/>
              <a:gd name="connsiteX234" fmla="*/ 1865582 w 11269336"/>
              <a:gd name="connsiteY234" fmla="*/ 2153738 h 2323145"/>
              <a:gd name="connsiteX235" fmla="*/ 1835210 w 11269336"/>
              <a:gd name="connsiteY235" fmla="*/ 2134244 h 2323145"/>
              <a:gd name="connsiteX236" fmla="*/ 1632661 w 11269336"/>
              <a:gd name="connsiteY236" fmla="*/ 2173882 h 2323145"/>
              <a:gd name="connsiteX237" fmla="*/ 1579590 w 11269336"/>
              <a:gd name="connsiteY237" fmla="*/ 2173680 h 2323145"/>
              <a:gd name="connsiteX238" fmla="*/ 1535601 w 11269336"/>
              <a:gd name="connsiteY238" fmla="*/ 2194590 h 2323145"/>
              <a:gd name="connsiteX239" fmla="*/ 1515594 w 11269336"/>
              <a:gd name="connsiteY239" fmla="*/ 2189622 h 2323145"/>
              <a:gd name="connsiteX240" fmla="*/ 1512113 w 11269336"/>
              <a:gd name="connsiteY240" fmla="*/ 2188534 h 2323145"/>
              <a:gd name="connsiteX241" fmla="*/ 1498838 w 11269336"/>
              <a:gd name="connsiteY241" fmla="*/ 2189213 h 2323145"/>
              <a:gd name="connsiteX242" fmla="*/ 1494279 w 11269336"/>
              <a:gd name="connsiteY242" fmla="*/ 2183112 h 2323145"/>
              <a:gd name="connsiteX243" fmla="*/ 1473714 w 11269336"/>
              <a:gd name="connsiteY243" fmla="*/ 2179625 h 2323145"/>
              <a:gd name="connsiteX244" fmla="*/ 1449503 w 11269336"/>
              <a:gd name="connsiteY244" fmla="*/ 2182633 h 2323145"/>
              <a:gd name="connsiteX245" fmla="*/ 1266687 w 11269336"/>
              <a:gd name="connsiteY245" fmla="*/ 2212688 h 2323145"/>
              <a:gd name="connsiteX246" fmla="*/ 1239614 w 11269336"/>
              <a:gd name="connsiteY246" fmla="*/ 2209727 h 2323145"/>
              <a:gd name="connsiteX247" fmla="*/ 1202436 w 11269336"/>
              <a:gd name="connsiteY247" fmla="*/ 2209817 h 2323145"/>
              <a:gd name="connsiteX248" fmla="*/ 1136097 w 11269336"/>
              <a:gd name="connsiteY248" fmla="*/ 2205112 h 2323145"/>
              <a:gd name="connsiteX249" fmla="*/ 988232 w 11269336"/>
              <a:gd name="connsiteY249" fmla="*/ 2235635 h 2323145"/>
              <a:gd name="connsiteX250" fmla="*/ 981959 w 11269336"/>
              <a:gd name="connsiteY250" fmla="*/ 2231607 h 2323145"/>
              <a:gd name="connsiteX251" fmla="*/ 938600 w 11269336"/>
              <a:gd name="connsiteY251" fmla="*/ 2238113 h 2323145"/>
              <a:gd name="connsiteX252" fmla="*/ 791788 w 11269336"/>
              <a:gd name="connsiteY252" fmla="*/ 2293224 h 2323145"/>
              <a:gd name="connsiteX253" fmla="*/ 706914 w 11269336"/>
              <a:gd name="connsiteY253" fmla="*/ 2305046 h 2323145"/>
              <a:gd name="connsiteX254" fmla="*/ 675971 w 11269336"/>
              <a:gd name="connsiteY254" fmla="*/ 2304030 h 2323145"/>
              <a:gd name="connsiteX255" fmla="*/ 624180 w 11269336"/>
              <a:gd name="connsiteY255" fmla="*/ 2302650 h 2323145"/>
              <a:gd name="connsiteX256" fmla="*/ 583453 w 11269336"/>
              <a:gd name="connsiteY256" fmla="*/ 2288788 h 2323145"/>
              <a:gd name="connsiteX257" fmla="*/ 540946 w 11269336"/>
              <a:gd name="connsiteY257" fmla="*/ 2292721 h 2323145"/>
              <a:gd name="connsiteX258" fmla="*/ 533680 w 11269336"/>
              <a:gd name="connsiteY258" fmla="*/ 2310233 h 2323145"/>
              <a:gd name="connsiteX259" fmla="*/ 487366 w 11269336"/>
              <a:gd name="connsiteY259" fmla="*/ 2309053 h 2323145"/>
              <a:gd name="connsiteX260" fmla="*/ 416820 w 11269336"/>
              <a:gd name="connsiteY260" fmla="*/ 2305443 h 2323145"/>
              <a:gd name="connsiteX261" fmla="*/ 376805 w 11269336"/>
              <a:gd name="connsiteY261" fmla="*/ 2307647 h 2323145"/>
              <a:gd name="connsiteX262" fmla="*/ 266777 w 11269336"/>
              <a:gd name="connsiteY262" fmla="*/ 2309012 h 2323145"/>
              <a:gd name="connsiteX263" fmla="*/ 156013 w 11269336"/>
              <a:gd name="connsiteY263" fmla="*/ 2306832 h 2323145"/>
              <a:gd name="connsiteX264" fmla="*/ 87258 w 11269336"/>
              <a:gd name="connsiteY264" fmla="*/ 2285511 h 2323145"/>
              <a:gd name="connsiteX265" fmla="*/ 23798 w 11269336"/>
              <a:gd name="connsiteY265" fmla="*/ 2281822 h 2323145"/>
              <a:gd name="connsiteX266" fmla="*/ 0 w 11269336"/>
              <a:gd name="connsiteY266" fmla="*/ 2285369 h 2323145"/>
              <a:gd name="connsiteX267" fmla="*/ 0 w 11269336"/>
              <a:gd name="connsiteY26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795998 w 11269336"/>
              <a:gd name="connsiteY29" fmla="*/ 863337 h 2323145"/>
              <a:gd name="connsiteX30" fmla="*/ 8776970 w 11269336"/>
              <a:gd name="connsiteY30" fmla="*/ 885177 h 2323145"/>
              <a:gd name="connsiteX31" fmla="*/ 8755719 w 11269336"/>
              <a:gd name="connsiteY31" fmla="*/ 889754 h 2323145"/>
              <a:gd name="connsiteX32" fmla="*/ 8743257 w 11269336"/>
              <a:gd name="connsiteY32" fmla="*/ 904723 h 2323145"/>
              <a:gd name="connsiteX33" fmla="*/ 8721366 w 11269336"/>
              <a:gd name="connsiteY33" fmla="*/ 904711 h 2323145"/>
              <a:gd name="connsiteX34" fmla="*/ 8678353 w 11269336"/>
              <a:gd name="connsiteY34" fmla="*/ 926318 h 2323145"/>
              <a:gd name="connsiteX35" fmla="*/ 8636849 w 11269336"/>
              <a:gd name="connsiteY35" fmla="*/ 937900 h 2323145"/>
              <a:gd name="connsiteX36" fmla="*/ 8620213 w 11269336"/>
              <a:gd name="connsiteY36" fmla="*/ 943068 h 2323145"/>
              <a:gd name="connsiteX37" fmla="*/ 8612581 w 11269336"/>
              <a:gd name="connsiteY37" fmla="*/ 952695 h 2323145"/>
              <a:gd name="connsiteX38" fmla="*/ 8589038 w 11269336"/>
              <a:gd name="connsiteY38" fmla="*/ 963892 h 2323145"/>
              <a:gd name="connsiteX39" fmla="*/ 8579950 w 11269336"/>
              <a:gd name="connsiteY39" fmla="*/ 960899 h 2323145"/>
              <a:gd name="connsiteX40" fmla="*/ 8579319 w 11269336"/>
              <a:gd name="connsiteY40" fmla="*/ 965630 h 2323145"/>
              <a:gd name="connsiteX41" fmla="*/ 8547429 w 11269336"/>
              <a:gd name="connsiteY41" fmla="*/ 984506 h 2323145"/>
              <a:gd name="connsiteX42" fmla="*/ 8478704 w 11269336"/>
              <a:gd name="connsiteY42" fmla="*/ 1025490 h 2323145"/>
              <a:gd name="connsiteX43" fmla="*/ 8461421 w 11269336"/>
              <a:gd name="connsiteY43" fmla="*/ 1035512 h 2323145"/>
              <a:gd name="connsiteX44" fmla="*/ 8445003 w 11269336"/>
              <a:gd name="connsiteY44" fmla="*/ 1036851 h 2323145"/>
              <a:gd name="connsiteX45" fmla="*/ 8357350 w 11269336"/>
              <a:gd name="connsiteY45" fmla="*/ 1060213 h 2323145"/>
              <a:gd name="connsiteX46" fmla="*/ 8335565 w 11269336"/>
              <a:gd name="connsiteY46" fmla="*/ 1061151 h 2323145"/>
              <a:gd name="connsiteX47" fmla="*/ 8325267 w 11269336"/>
              <a:gd name="connsiteY47" fmla="*/ 1055919 h 2323145"/>
              <a:gd name="connsiteX48" fmla="*/ 8293586 w 11269336"/>
              <a:gd name="connsiteY48" fmla="*/ 1076144 h 2323145"/>
              <a:gd name="connsiteX49" fmla="*/ 8242405 w 11269336"/>
              <a:gd name="connsiteY49" fmla="*/ 1095960 h 2323145"/>
              <a:gd name="connsiteX50" fmla="*/ 8197391 w 11269336"/>
              <a:gd name="connsiteY50" fmla="*/ 1107746 h 2323145"/>
              <a:gd name="connsiteX51" fmla="*/ 8081474 w 11269336"/>
              <a:gd name="connsiteY51" fmla="*/ 1130125 h 2323145"/>
              <a:gd name="connsiteX52" fmla="*/ 8053585 w 11269336"/>
              <a:gd name="connsiteY52" fmla="*/ 1129169 h 2323145"/>
              <a:gd name="connsiteX53" fmla="*/ 8038422 w 11269336"/>
              <a:gd name="connsiteY53" fmla="*/ 1119092 h 2323145"/>
              <a:gd name="connsiteX54" fmla="*/ 8029450 w 11269336"/>
              <a:gd name="connsiteY54" fmla="*/ 1125592 h 2323145"/>
              <a:gd name="connsiteX55" fmla="*/ 7959552 w 11269336"/>
              <a:gd name="connsiteY55" fmla="*/ 1140188 h 2323145"/>
              <a:gd name="connsiteX56" fmla="*/ 7914188 w 11269336"/>
              <a:gd name="connsiteY56" fmla="*/ 1150862 h 2323145"/>
              <a:gd name="connsiteX57" fmla="*/ 7914918 w 11269336"/>
              <a:gd name="connsiteY57" fmla="*/ 1168758 h 2323145"/>
              <a:gd name="connsiteX58" fmla="*/ 7875510 w 11269336"/>
              <a:gd name="connsiteY58" fmla="*/ 1183153 h 2323145"/>
              <a:gd name="connsiteX59" fmla="*/ 7829932 w 11269336"/>
              <a:gd name="connsiteY59" fmla="*/ 1180782 h 2323145"/>
              <a:gd name="connsiteX60" fmla="*/ 7779182 w 11269336"/>
              <a:gd name="connsiteY60" fmla="*/ 1192665 h 2323145"/>
              <a:gd name="connsiteX61" fmla="*/ 7748774 w 11269336"/>
              <a:gd name="connsiteY61" fmla="*/ 1199586 h 2323145"/>
              <a:gd name="connsiteX62" fmla="*/ 7671846 w 11269336"/>
              <a:gd name="connsiteY62" fmla="*/ 1231966 h 2323145"/>
              <a:gd name="connsiteX63" fmla="*/ 7554146 w 11269336"/>
              <a:gd name="connsiteY63" fmla="*/ 1319748 h 2323145"/>
              <a:gd name="connsiteX64" fmla="*/ 7515052 w 11269336"/>
              <a:gd name="connsiteY64" fmla="*/ 1336718 h 2323145"/>
              <a:gd name="connsiteX65" fmla="*/ 7507193 w 11269336"/>
              <a:gd name="connsiteY65" fmla="*/ 1334617 h 2323145"/>
              <a:gd name="connsiteX66" fmla="*/ 7461694 w 11269336"/>
              <a:gd name="connsiteY66" fmla="*/ 1375866 h 2323145"/>
              <a:gd name="connsiteX67" fmla="*/ 7377571 w 11269336"/>
              <a:gd name="connsiteY67" fmla="*/ 1400128 h 2323145"/>
              <a:gd name="connsiteX68" fmla="*/ 7311261 w 11269336"/>
              <a:gd name="connsiteY68" fmla="*/ 1412652 h 2323145"/>
              <a:gd name="connsiteX69" fmla="*/ 7275307 w 11269336"/>
              <a:gd name="connsiteY69" fmla="*/ 1422171 h 2323145"/>
              <a:gd name="connsiteX70" fmla="*/ 7247783 w 11269336"/>
              <a:gd name="connsiteY70" fmla="*/ 1426330 h 2323145"/>
              <a:gd name="connsiteX71" fmla="*/ 7185047 w 11269336"/>
              <a:gd name="connsiteY71" fmla="*/ 1451812 h 2323145"/>
              <a:gd name="connsiteX72" fmla="*/ 7084117 w 11269336"/>
              <a:gd name="connsiteY72" fmla="*/ 1500281 h 2323145"/>
              <a:gd name="connsiteX73" fmla="*/ 7062011 w 11269336"/>
              <a:gd name="connsiteY73" fmla="*/ 1509183 h 2323145"/>
              <a:gd name="connsiteX74" fmla="*/ 7040555 w 11269336"/>
              <a:gd name="connsiteY74" fmla="*/ 1511207 h 2323145"/>
              <a:gd name="connsiteX75" fmla="*/ 7033438 w 11269336"/>
              <a:gd name="connsiteY75" fmla="*/ 1506772 h 2323145"/>
              <a:gd name="connsiteX76" fmla="*/ 7020886 w 11269336"/>
              <a:gd name="connsiteY76" fmla="*/ 1510764 h 2323145"/>
              <a:gd name="connsiteX77" fmla="*/ 7017033 w 11269336"/>
              <a:gd name="connsiteY77" fmla="*/ 1510650 h 2323145"/>
              <a:gd name="connsiteX78" fmla="*/ 6995460 w 11269336"/>
              <a:gd name="connsiteY78" fmla="*/ 1511173 h 2323145"/>
              <a:gd name="connsiteX79" fmla="*/ 6962144 w 11269336"/>
              <a:gd name="connsiteY79" fmla="*/ 1541508 h 2323145"/>
              <a:gd name="connsiteX80" fmla="*/ 6910674 w 11269336"/>
              <a:gd name="connsiteY80" fmla="*/ 1554793 h 2323145"/>
              <a:gd name="connsiteX81" fmla="*/ 6732152 w 11269336"/>
              <a:gd name="connsiteY81" fmla="*/ 1642538 h 2323145"/>
              <a:gd name="connsiteX82" fmla="*/ 6694106 w 11269336"/>
              <a:gd name="connsiteY82" fmla="*/ 1632377 h 2323145"/>
              <a:gd name="connsiteX83" fmla="*/ 6617223 w 11269336"/>
              <a:gd name="connsiteY83" fmla="*/ 1659889 h 2323145"/>
              <a:gd name="connsiteX84" fmla="*/ 6521138 w 11269336"/>
              <a:gd name="connsiteY84" fmla="*/ 1744340 h 2323145"/>
              <a:gd name="connsiteX85" fmla="*/ 6380677 w 11269336"/>
              <a:gd name="connsiteY85" fmla="*/ 1796883 h 2323145"/>
              <a:gd name="connsiteX86" fmla="*/ 6374897 w 11269336"/>
              <a:gd name="connsiteY86" fmla="*/ 1809910 h 2323145"/>
              <a:gd name="connsiteX87" fmla="*/ 6364545 w 11269336"/>
              <a:gd name="connsiteY87" fmla="*/ 1820090 h 2323145"/>
              <a:gd name="connsiteX88" fmla="*/ 6362126 w 11269336"/>
              <a:gd name="connsiteY88" fmla="*/ 1819991 h 2323145"/>
              <a:gd name="connsiteX89" fmla="*/ 6346673 w 11269336"/>
              <a:gd name="connsiteY89" fmla="*/ 1827824 h 2323145"/>
              <a:gd name="connsiteX90" fmla="*/ 6345588 w 11269336"/>
              <a:gd name="connsiteY90" fmla="*/ 1832232 h 2323145"/>
              <a:gd name="connsiteX91" fmla="*/ 6335708 w 11269336"/>
              <a:gd name="connsiteY91" fmla="*/ 1838451 h 2323145"/>
              <a:gd name="connsiteX92" fmla="*/ 6318182 w 11269336"/>
              <a:gd name="connsiteY92" fmla="*/ 1852975 h 2323145"/>
              <a:gd name="connsiteX93" fmla="*/ 6313084 w 11269336"/>
              <a:gd name="connsiteY93" fmla="*/ 1853561 h 2323145"/>
              <a:gd name="connsiteX94" fmla="*/ 6283816 w 11269336"/>
              <a:gd name="connsiteY94" fmla="*/ 1872148 h 2323145"/>
              <a:gd name="connsiteX95" fmla="*/ 6282550 w 11269336"/>
              <a:gd name="connsiteY95" fmla="*/ 1871392 h 2323145"/>
              <a:gd name="connsiteX96" fmla="*/ 6270527 w 11269336"/>
              <a:gd name="connsiteY96" fmla="*/ 1872208 h 2323145"/>
              <a:gd name="connsiteX97" fmla="*/ 6249518 w 11269336"/>
              <a:gd name="connsiteY97" fmla="*/ 1876079 h 2323145"/>
              <a:gd name="connsiteX98" fmla="*/ 6190386 w 11269336"/>
              <a:gd name="connsiteY98" fmla="*/ 1872478 h 2323145"/>
              <a:gd name="connsiteX99" fmla="*/ 6159777 w 11269336"/>
              <a:gd name="connsiteY99" fmla="*/ 1891745 h 2323145"/>
              <a:gd name="connsiteX100" fmla="*/ 6153131 w 11269336"/>
              <a:gd name="connsiteY100" fmla="*/ 1895079 h 2323145"/>
              <a:gd name="connsiteX101" fmla="*/ 6152798 w 11269336"/>
              <a:gd name="connsiteY101" fmla="*/ 1894920 h 2323145"/>
              <a:gd name="connsiteX102" fmla="*/ 6145388 w 11269336"/>
              <a:gd name="connsiteY102" fmla="*/ 1897990 h 2323145"/>
              <a:gd name="connsiteX103" fmla="*/ 6141014 w 11269336"/>
              <a:gd name="connsiteY103" fmla="*/ 1901155 h 2323145"/>
              <a:gd name="connsiteX104" fmla="*/ 6128122 w 11269336"/>
              <a:gd name="connsiteY104" fmla="*/ 1907623 h 2323145"/>
              <a:gd name="connsiteX105" fmla="*/ 6122351 w 11269336"/>
              <a:gd name="connsiteY105" fmla="*/ 1908359 h 2323145"/>
              <a:gd name="connsiteX106" fmla="*/ 6064750 w 11269336"/>
              <a:gd name="connsiteY106" fmla="*/ 1896394 h 2323145"/>
              <a:gd name="connsiteX107" fmla="*/ 5964230 w 11269336"/>
              <a:gd name="connsiteY107" fmla="*/ 1910038 h 2323145"/>
              <a:gd name="connsiteX108" fmla="*/ 5865399 w 11269336"/>
              <a:gd name="connsiteY108" fmla="*/ 1926966 h 2323145"/>
              <a:gd name="connsiteX109" fmla="*/ 5829951 w 11269336"/>
              <a:gd name="connsiteY109" fmla="*/ 1934755 h 2323145"/>
              <a:gd name="connsiteX110" fmla="*/ 5765285 w 11269336"/>
              <a:gd name="connsiteY110" fmla="*/ 1941322 h 2323145"/>
              <a:gd name="connsiteX111" fmla="*/ 5734750 w 11269336"/>
              <a:gd name="connsiteY111" fmla="*/ 1939793 h 2323145"/>
              <a:gd name="connsiteX112" fmla="*/ 5733569 w 11269336"/>
              <a:gd name="connsiteY112" fmla="*/ 1940505 h 2323145"/>
              <a:gd name="connsiteX113" fmla="*/ 5730329 w 11269336"/>
              <a:gd name="connsiteY113" fmla="*/ 1937845 h 2323145"/>
              <a:gd name="connsiteX114" fmla="*/ 5724661 w 11269336"/>
              <a:gd name="connsiteY114" fmla="*/ 1937455 h 2323145"/>
              <a:gd name="connsiteX115" fmla="*/ 5710186 w 11269336"/>
              <a:gd name="connsiteY115" fmla="*/ 1941370 h 2323145"/>
              <a:gd name="connsiteX116" fmla="*/ 5704910 w 11269336"/>
              <a:gd name="connsiteY116" fmla="*/ 1943663 h 2323145"/>
              <a:gd name="connsiteX117" fmla="*/ 5696836 w 11269336"/>
              <a:gd name="connsiteY117" fmla="*/ 1945271 h 2323145"/>
              <a:gd name="connsiteX118" fmla="*/ 5696583 w 11269336"/>
              <a:gd name="connsiteY118" fmla="*/ 1945050 h 2323145"/>
              <a:gd name="connsiteX119" fmla="*/ 5689123 w 11269336"/>
              <a:gd name="connsiteY119" fmla="*/ 1947067 h 2323145"/>
              <a:gd name="connsiteX120" fmla="*/ 5653291 w 11269336"/>
              <a:gd name="connsiteY120" fmla="*/ 1960245 h 2323145"/>
              <a:gd name="connsiteX121" fmla="*/ 5599385 w 11269336"/>
              <a:gd name="connsiteY121" fmla="*/ 1945198 h 2323145"/>
              <a:gd name="connsiteX122" fmla="*/ 5578300 w 11269336"/>
              <a:gd name="connsiteY122" fmla="*/ 1944963 h 2323145"/>
              <a:gd name="connsiteX123" fmla="*/ 5566758 w 11269336"/>
              <a:gd name="connsiteY123" fmla="*/ 1943441 h 2323145"/>
              <a:gd name="connsiteX124" fmla="*/ 5565857 w 11269336"/>
              <a:gd name="connsiteY124" fmla="*/ 1942445 h 2323145"/>
              <a:gd name="connsiteX125" fmla="*/ 5531534 w 11269336"/>
              <a:gd name="connsiteY125" fmla="*/ 1955208 h 2323145"/>
              <a:gd name="connsiteX126" fmla="*/ 5526552 w 11269336"/>
              <a:gd name="connsiteY126" fmla="*/ 1954799 h 2323145"/>
              <a:gd name="connsiteX127" fmla="*/ 5504723 w 11269336"/>
              <a:gd name="connsiteY127" fmla="*/ 1965811 h 2323145"/>
              <a:gd name="connsiteX128" fmla="*/ 5493156 w 11269336"/>
              <a:gd name="connsiteY128" fmla="*/ 1970063 h 2323145"/>
              <a:gd name="connsiteX129" fmla="*/ 5490486 w 11269336"/>
              <a:gd name="connsiteY129" fmla="*/ 1974227 h 2323145"/>
              <a:gd name="connsiteX130" fmla="*/ 5473107 w 11269336"/>
              <a:gd name="connsiteY130" fmla="*/ 1979001 h 2323145"/>
              <a:gd name="connsiteX131" fmla="*/ 5470885 w 11269336"/>
              <a:gd name="connsiteY131" fmla="*/ 1978432 h 2323145"/>
              <a:gd name="connsiteX132" fmla="*/ 5457393 w 11269336"/>
              <a:gd name="connsiteY132" fmla="*/ 1986525 h 2323145"/>
              <a:gd name="connsiteX133" fmla="*/ 5447102 w 11269336"/>
              <a:gd name="connsiteY133" fmla="*/ 1998329 h 2323145"/>
              <a:gd name="connsiteX134" fmla="*/ 5159151 w 11269336"/>
              <a:gd name="connsiteY134" fmla="*/ 2029640 h 2323145"/>
              <a:gd name="connsiteX135" fmla="*/ 5041688 w 11269336"/>
              <a:gd name="connsiteY135" fmla="*/ 2022334 h 2323145"/>
              <a:gd name="connsiteX136" fmla="*/ 4860988 w 11269336"/>
              <a:gd name="connsiteY136" fmla="*/ 2135698 h 2323145"/>
              <a:gd name="connsiteX137" fmla="*/ 4807902 w 11269336"/>
              <a:gd name="connsiteY137" fmla="*/ 2138894 h 2323145"/>
              <a:gd name="connsiteX138" fmla="*/ 4765388 w 11269336"/>
              <a:gd name="connsiteY138" fmla="*/ 2162525 h 2323145"/>
              <a:gd name="connsiteX139" fmla="*/ 4745033 w 11269336"/>
              <a:gd name="connsiteY139" fmla="*/ 2158859 h 2323145"/>
              <a:gd name="connsiteX140" fmla="*/ 4741475 w 11269336"/>
              <a:gd name="connsiteY140" fmla="*/ 2157998 h 2323145"/>
              <a:gd name="connsiteX141" fmla="*/ 4728247 w 11269336"/>
              <a:gd name="connsiteY141" fmla="*/ 2159526 h 2323145"/>
              <a:gd name="connsiteX142" fmla="*/ 4723263 w 11269336"/>
              <a:gd name="connsiteY142" fmla="*/ 2153742 h 2323145"/>
              <a:gd name="connsiteX143" fmla="*/ 4702453 w 11269336"/>
              <a:gd name="connsiteY143" fmla="*/ 2151586 h 2323145"/>
              <a:gd name="connsiteX144" fmla="*/ 4678455 w 11269336"/>
              <a:gd name="connsiteY144" fmla="*/ 2156131 h 2323145"/>
              <a:gd name="connsiteX145" fmla="*/ 4593061 w 11269336"/>
              <a:gd name="connsiteY145" fmla="*/ 2171597 h 2323145"/>
              <a:gd name="connsiteX146" fmla="*/ 4579902 w 11269336"/>
              <a:gd name="connsiteY146" fmla="*/ 2177927 h 2323145"/>
              <a:gd name="connsiteX147" fmla="*/ 4533444 w 11269336"/>
              <a:gd name="connsiteY147" fmla="*/ 2181200 h 2323145"/>
              <a:gd name="connsiteX148" fmla="*/ 4492832 w 11269336"/>
              <a:gd name="connsiteY148" fmla="*/ 2188033 h 2323145"/>
              <a:gd name="connsiteX149" fmla="*/ 4467257 w 11269336"/>
              <a:gd name="connsiteY149" fmla="*/ 2196121 h 2323145"/>
              <a:gd name="connsiteX150" fmla="*/ 4459937 w 11269336"/>
              <a:gd name="connsiteY150" fmla="*/ 2195182 h 2323145"/>
              <a:gd name="connsiteX151" fmla="*/ 4433312 w 11269336"/>
              <a:gd name="connsiteY151" fmla="*/ 2199004 h 2323145"/>
              <a:gd name="connsiteX152" fmla="*/ 4420601 w 11269336"/>
              <a:gd name="connsiteY152" fmla="*/ 2205158 h 2323145"/>
              <a:gd name="connsiteX153" fmla="*/ 4405765 w 11269336"/>
              <a:gd name="connsiteY153" fmla="*/ 2199902 h 2323145"/>
              <a:gd name="connsiteX154" fmla="*/ 4401354 w 11269336"/>
              <a:gd name="connsiteY154" fmla="*/ 2194745 h 2323145"/>
              <a:gd name="connsiteX155" fmla="*/ 4383151 w 11269336"/>
              <a:gd name="connsiteY155" fmla="*/ 2201140 h 2323145"/>
              <a:gd name="connsiteX156" fmla="*/ 4366646 w 11269336"/>
              <a:gd name="connsiteY156" fmla="*/ 2198564 h 2323145"/>
              <a:gd name="connsiteX157" fmla="*/ 4354009 w 11269336"/>
              <a:gd name="connsiteY157" fmla="*/ 2204984 h 2323145"/>
              <a:gd name="connsiteX158" fmla="*/ 4348284 w 11269336"/>
              <a:gd name="connsiteY158" fmla="*/ 2205270 h 2323145"/>
              <a:gd name="connsiteX159" fmla="*/ 4333906 w 11269336"/>
              <a:gd name="connsiteY159" fmla="*/ 2205251 h 2323145"/>
              <a:gd name="connsiteX160" fmla="*/ 4308819 w 11269336"/>
              <a:gd name="connsiteY160" fmla="*/ 2203822 h 2323145"/>
              <a:gd name="connsiteX161" fmla="*/ 4301210 w 11269336"/>
              <a:gd name="connsiteY161" fmla="*/ 2204456 h 2323145"/>
              <a:gd name="connsiteX162" fmla="*/ 4283095 w 11269336"/>
              <a:gd name="connsiteY162" fmla="*/ 2198177 h 2323145"/>
              <a:gd name="connsiteX163" fmla="*/ 4250119 w 11269336"/>
              <a:gd name="connsiteY163" fmla="*/ 2196342 h 2323145"/>
              <a:gd name="connsiteX164" fmla="*/ 4189203 w 11269336"/>
              <a:gd name="connsiteY164" fmla="*/ 2178994 h 2323145"/>
              <a:gd name="connsiteX165" fmla="*/ 4154035 w 11269336"/>
              <a:gd name="connsiteY165" fmla="*/ 2171950 h 2323145"/>
              <a:gd name="connsiteX166" fmla="*/ 4129569 w 11269336"/>
              <a:gd name="connsiteY166" fmla="*/ 2163850 h 2323145"/>
              <a:gd name="connsiteX167" fmla="*/ 4061250 w 11269336"/>
              <a:gd name="connsiteY167" fmla="*/ 2159236 h 2323145"/>
              <a:gd name="connsiteX168" fmla="*/ 3945480 w 11269336"/>
              <a:gd name="connsiteY168" fmla="*/ 2158279 h 2323145"/>
              <a:gd name="connsiteX169" fmla="*/ 3921468 w 11269336"/>
              <a:gd name="connsiteY169" fmla="*/ 2156588 h 2323145"/>
              <a:gd name="connsiteX170" fmla="*/ 3903348 w 11269336"/>
              <a:gd name="connsiteY170" fmla="*/ 2149220 h 2323145"/>
              <a:gd name="connsiteX171" fmla="*/ 3901342 w 11269336"/>
              <a:gd name="connsiteY171" fmla="*/ 2142355 h 2323145"/>
              <a:gd name="connsiteX172" fmla="*/ 3888539 w 11269336"/>
              <a:gd name="connsiteY172" fmla="*/ 2140476 h 2323145"/>
              <a:gd name="connsiteX173" fmla="*/ 3885662 w 11269336"/>
              <a:gd name="connsiteY173" fmla="*/ 2138740 h 2323145"/>
              <a:gd name="connsiteX174" fmla="*/ 3868627 w 11269336"/>
              <a:gd name="connsiteY174" fmla="*/ 2130023 h 2323145"/>
              <a:gd name="connsiteX175" fmla="*/ 3819177 w 11269336"/>
              <a:gd name="connsiteY175" fmla="*/ 2142111 h 2323145"/>
              <a:gd name="connsiteX176" fmla="*/ 3769100 w 11269336"/>
              <a:gd name="connsiteY176" fmla="*/ 2131731 h 2323145"/>
              <a:gd name="connsiteX177" fmla="*/ 3562752 w 11269336"/>
              <a:gd name="connsiteY177" fmla="*/ 2131785 h 2323145"/>
              <a:gd name="connsiteX178" fmla="*/ 3541402 w 11269336"/>
              <a:gd name="connsiteY178" fmla="*/ 2106821 h 2323145"/>
              <a:gd name="connsiteX179" fmla="*/ 3365341 w 11269336"/>
              <a:gd name="connsiteY179" fmla="*/ 2077638 h 2323145"/>
              <a:gd name="connsiteX180" fmla="*/ 3170922 w 11269336"/>
              <a:gd name="connsiteY180" fmla="*/ 2115957 h 2323145"/>
              <a:gd name="connsiteX181" fmla="*/ 3156256 w 11269336"/>
              <a:gd name="connsiteY181" fmla="*/ 2124773 h 2323145"/>
              <a:gd name="connsiteX182" fmla="*/ 3140298 w 11269336"/>
              <a:gd name="connsiteY182" fmla="*/ 2129182 h 2323145"/>
              <a:gd name="connsiteX183" fmla="*/ 3138514 w 11269336"/>
              <a:gd name="connsiteY183" fmla="*/ 2128069 h 2323145"/>
              <a:gd name="connsiteX184" fmla="*/ 3120467 w 11269336"/>
              <a:gd name="connsiteY184" fmla="*/ 2128281 h 2323145"/>
              <a:gd name="connsiteX185" fmla="*/ 3116175 w 11269336"/>
              <a:gd name="connsiteY185" fmla="*/ 2131633 h 2323145"/>
              <a:gd name="connsiteX186" fmla="*/ 3103685 w 11269336"/>
              <a:gd name="connsiteY186" fmla="*/ 2132814 h 2323145"/>
              <a:gd name="connsiteX187" fmla="*/ 3078794 w 11269336"/>
              <a:gd name="connsiteY187" fmla="*/ 2137935 h 2323145"/>
              <a:gd name="connsiteX188" fmla="*/ 3074407 w 11269336"/>
              <a:gd name="connsiteY188" fmla="*/ 2136274 h 2323145"/>
              <a:gd name="connsiteX189" fmla="*/ 3037285 w 11269336"/>
              <a:gd name="connsiteY189" fmla="*/ 2139919 h 2323145"/>
              <a:gd name="connsiteX190" fmla="*/ 3036901 w 11269336"/>
              <a:gd name="connsiteY190" fmla="*/ 2138726 h 2323145"/>
              <a:gd name="connsiteX191" fmla="*/ 3026996 w 11269336"/>
              <a:gd name="connsiteY191" fmla="*/ 2134322 h 2323145"/>
              <a:gd name="connsiteX192" fmla="*/ 3007772 w 11269336"/>
              <a:gd name="connsiteY192" fmla="*/ 2128742 h 2323145"/>
              <a:gd name="connsiteX193" fmla="*/ 2965030 w 11269336"/>
              <a:gd name="connsiteY193" fmla="*/ 2100494 h 2323145"/>
              <a:gd name="connsiteX194" fmla="*/ 2926342 w 11269336"/>
              <a:gd name="connsiteY194" fmla="*/ 2104155 h 2323145"/>
              <a:gd name="connsiteX195" fmla="*/ 2918608 w 11269336"/>
              <a:gd name="connsiteY195" fmla="*/ 2104215 h 2323145"/>
              <a:gd name="connsiteX196" fmla="*/ 2918475 w 11269336"/>
              <a:gd name="connsiteY196" fmla="*/ 2103937 h 2323145"/>
              <a:gd name="connsiteX197" fmla="*/ 2910360 w 11269336"/>
              <a:gd name="connsiteY197" fmla="*/ 2103444 h 2323145"/>
              <a:gd name="connsiteX198" fmla="*/ 2904507 w 11269336"/>
              <a:gd name="connsiteY198" fmla="*/ 2104326 h 2323145"/>
              <a:gd name="connsiteX199" fmla="*/ 2889503 w 11269336"/>
              <a:gd name="connsiteY199" fmla="*/ 2104443 h 2323145"/>
              <a:gd name="connsiteX200" fmla="*/ 2884480 w 11269336"/>
              <a:gd name="connsiteY200" fmla="*/ 2102626 h 2323145"/>
              <a:gd name="connsiteX201" fmla="*/ 2882689 w 11269336"/>
              <a:gd name="connsiteY201" fmla="*/ 2099228 h 2323145"/>
              <a:gd name="connsiteX202" fmla="*/ 2881291 w 11269336"/>
              <a:gd name="connsiteY202" fmla="*/ 2099618 h 2323145"/>
              <a:gd name="connsiteX203" fmla="*/ 2853979 w 11269336"/>
              <a:gd name="connsiteY203" fmla="*/ 2090388 h 2323145"/>
              <a:gd name="connsiteX204" fmla="*/ 2791790 w 11269336"/>
              <a:gd name="connsiteY204" fmla="*/ 2080332 h 2323145"/>
              <a:gd name="connsiteX205" fmla="*/ 2755844 w 11269336"/>
              <a:gd name="connsiteY205" fmla="*/ 2078874 h 2323145"/>
              <a:gd name="connsiteX206" fmla="*/ 2657742 w 11269336"/>
              <a:gd name="connsiteY206" fmla="*/ 2070179 h 2323145"/>
              <a:gd name="connsiteX207" fmla="*/ 2559549 w 11269336"/>
              <a:gd name="connsiteY207" fmla="*/ 2057873 h 2323145"/>
              <a:gd name="connsiteX208" fmla="*/ 2512054 w 11269336"/>
              <a:gd name="connsiteY208" fmla="*/ 2031671 h 2323145"/>
              <a:gd name="connsiteX209" fmla="*/ 2506437 w 11269336"/>
              <a:gd name="connsiteY209" fmla="*/ 2030918 h 2323145"/>
              <a:gd name="connsiteX210" fmla="*/ 2491752 w 11269336"/>
              <a:gd name="connsiteY210" fmla="*/ 2033906 h 2323145"/>
              <a:gd name="connsiteX211" fmla="*/ 2486338 w 11269336"/>
              <a:gd name="connsiteY211" fmla="*/ 2035862 h 2323145"/>
              <a:gd name="connsiteX212" fmla="*/ 2478186 w 11269336"/>
              <a:gd name="connsiteY212" fmla="*/ 2036953 h 2323145"/>
              <a:gd name="connsiteX213" fmla="*/ 2477950 w 11269336"/>
              <a:gd name="connsiteY213" fmla="*/ 2036715 h 2323145"/>
              <a:gd name="connsiteX214" fmla="*/ 2470381 w 11269336"/>
              <a:gd name="connsiteY214" fmla="*/ 2038256 h 2323145"/>
              <a:gd name="connsiteX215" fmla="*/ 2433781 w 11269336"/>
              <a:gd name="connsiteY215" fmla="*/ 2049140 h 2323145"/>
              <a:gd name="connsiteX216" fmla="*/ 2381172 w 11269336"/>
              <a:gd name="connsiteY216" fmla="*/ 2030645 h 2323145"/>
              <a:gd name="connsiteX217" fmla="*/ 2360198 w 11269336"/>
              <a:gd name="connsiteY217" fmla="*/ 2029059 h 2323145"/>
              <a:gd name="connsiteX218" fmla="*/ 2348815 w 11269336"/>
              <a:gd name="connsiteY218" fmla="*/ 2026798 h 2323145"/>
              <a:gd name="connsiteX219" fmla="*/ 2347988 w 11269336"/>
              <a:gd name="connsiteY219" fmla="*/ 2025745 h 2323145"/>
              <a:gd name="connsiteX220" fmla="*/ 2312920 w 11269336"/>
              <a:gd name="connsiteY220" fmla="*/ 2036311 h 2323145"/>
              <a:gd name="connsiteX221" fmla="*/ 2307986 w 11269336"/>
              <a:gd name="connsiteY221" fmla="*/ 2035583 h 2323145"/>
              <a:gd name="connsiteX222" fmla="*/ 2285481 w 11269336"/>
              <a:gd name="connsiteY222" fmla="*/ 2045197 h 2323145"/>
              <a:gd name="connsiteX223" fmla="*/ 2273666 w 11269336"/>
              <a:gd name="connsiteY223" fmla="*/ 2048710 h 2323145"/>
              <a:gd name="connsiteX224" fmla="*/ 2270719 w 11269336"/>
              <a:gd name="connsiteY224" fmla="*/ 2052702 h 2323145"/>
              <a:gd name="connsiteX225" fmla="*/ 2253080 w 11269336"/>
              <a:gd name="connsiteY225" fmla="*/ 2056363 h 2323145"/>
              <a:gd name="connsiteX226" fmla="*/ 2250906 w 11269336"/>
              <a:gd name="connsiteY226" fmla="*/ 2055654 h 2323145"/>
              <a:gd name="connsiteX227" fmla="*/ 2236905 w 11269336"/>
              <a:gd name="connsiteY227" fmla="*/ 2062882 h 2323145"/>
              <a:gd name="connsiteX228" fmla="*/ 2225830 w 11269336"/>
              <a:gd name="connsiteY228" fmla="*/ 2074027 h 2323145"/>
              <a:gd name="connsiteX229" fmla="*/ 2073776 w 11269336"/>
              <a:gd name="connsiteY229" fmla="*/ 2089244 h 2323145"/>
              <a:gd name="connsiteX230" fmla="*/ 1948256 w 11269336"/>
              <a:gd name="connsiteY230" fmla="*/ 2146616 h 2323145"/>
              <a:gd name="connsiteX231" fmla="*/ 1865582 w 11269336"/>
              <a:gd name="connsiteY231" fmla="*/ 2153738 h 2323145"/>
              <a:gd name="connsiteX232" fmla="*/ 1835210 w 11269336"/>
              <a:gd name="connsiteY232" fmla="*/ 2134244 h 2323145"/>
              <a:gd name="connsiteX233" fmla="*/ 1632661 w 11269336"/>
              <a:gd name="connsiteY233" fmla="*/ 2173882 h 2323145"/>
              <a:gd name="connsiteX234" fmla="*/ 1579590 w 11269336"/>
              <a:gd name="connsiteY234" fmla="*/ 2173680 h 2323145"/>
              <a:gd name="connsiteX235" fmla="*/ 1535601 w 11269336"/>
              <a:gd name="connsiteY235" fmla="*/ 2194590 h 2323145"/>
              <a:gd name="connsiteX236" fmla="*/ 1515594 w 11269336"/>
              <a:gd name="connsiteY236" fmla="*/ 2189622 h 2323145"/>
              <a:gd name="connsiteX237" fmla="*/ 1512113 w 11269336"/>
              <a:gd name="connsiteY237" fmla="*/ 2188534 h 2323145"/>
              <a:gd name="connsiteX238" fmla="*/ 1498838 w 11269336"/>
              <a:gd name="connsiteY238" fmla="*/ 2189213 h 2323145"/>
              <a:gd name="connsiteX239" fmla="*/ 1494279 w 11269336"/>
              <a:gd name="connsiteY239" fmla="*/ 2183112 h 2323145"/>
              <a:gd name="connsiteX240" fmla="*/ 1473714 w 11269336"/>
              <a:gd name="connsiteY240" fmla="*/ 2179625 h 2323145"/>
              <a:gd name="connsiteX241" fmla="*/ 1449503 w 11269336"/>
              <a:gd name="connsiteY241" fmla="*/ 2182633 h 2323145"/>
              <a:gd name="connsiteX242" fmla="*/ 1266687 w 11269336"/>
              <a:gd name="connsiteY242" fmla="*/ 2212688 h 2323145"/>
              <a:gd name="connsiteX243" fmla="*/ 1239614 w 11269336"/>
              <a:gd name="connsiteY243" fmla="*/ 2209727 h 2323145"/>
              <a:gd name="connsiteX244" fmla="*/ 1202436 w 11269336"/>
              <a:gd name="connsiteY244" fmla="*/ 2209817 h 2323145"/>
              <a:gd name="connsiteX245" fmla="*/ 1136097 w 11269336"/>
              <a:gd name="connsiteY245" fmla="*/ 2205112 h 2323145"/>
              <a:gd name="connsiteX246" fmla="*/ 988232 w 11269336"/>
              <a:gd name="connsiteY246" fmla="*/ 2235635 h 2323145"/>
              <a:gd name="connsiteX247" fmla="*/ 981959 w 11269336"/>
              <a:gd name="connsiteY247" fmla="*/ 2231607 h 2323145"/>
              <a:gd name="connsiteX248" fmla="*/ 938600 w 11269336"/>
              <a:gd name="connsiteY248" fmla="*/ 2238113 h 2323145"/>
              <a:gd name="connsiteX249" fmla="*/ 791788 w 11269336"/>
              <a:gd name="connsiteY249" fmla="*/ 2293224 h 2323145"/>
              <a:gd name="connsiteX250" fmla="*/ 706914 w 11269336"/>
              <a:gd name="connsiteY250" fmla="*/ 2305046 h 2323145"/>
              <a:gd name="connsiteX251" fmla="*/ 675971 w 11269336"/>
              <a:gd name="connsiteY251" fmla="*/ 2304030 h 2323145"/>
              <a:gd name="connsiteX252" fmla="*/ 624180 w 11269336"/>
              <a:gd name="connsiteY252" fmla="*/ 2302650 h 2323145"/>
              <a:gd name="connsiteX253" fmla="*/ 583453 w 11269336"/>
              <a:gd name="connsiteY253" fmla="*/ 2288788 h 2323145"/>
              <a:gd name="connsiteX254" fmla="*/ 540946 w 11269336"/>
              <a:gd name="connsiteY254" fmla="*/ 2292721 h 2323145"/>
              <a:gd name="connsiteX255" fmla="*/ 533680 w 11269336"/>
              <a:gd name="connsiteY255" fmla="*/ 2310233 h 2323145"/>
              <a:gd name="connsiteX256" fmla="*/ 487366 w 11269336"/>
              <a:gd name="connsiteY256" fmla="*/ 2309053 h 2323145"/>
              <a:gd name="connsiteX257" fmla="*/ 416820 w 11269336"/>
              <a:gd name="connsiteY257" fmla="*/ 2305443 h 2323145"/>
              <a:gd name="connsiteX258" fmla="*/ 376805 w 11269336"/>
              <a:gd name="connsiteY258" fmla="*/ 2307647 h 2323145"/>
              <a:gd name="connsiteX259" fmla="*/ 266777 w 11269336"/>
              <a:gd name="connsiteY259" fmla="*/ 2309012 h 2323145"/>
              <a:gd name="connsiteX260" fmla="*/ 156013 w 11269336"/>
              <a:gd name="connsiteY260" fmla="*/ 2306832 h 2323145"/>
              <a:gd name="connsiteX261" fmla="*/ 87258 w 11269336"/>
              <a:gd name="connsiteY261" fmla="*/ 2285511 h 2323145"/>
              <a:gd name="connsiteX262" fmla="*/ 23798 w 11269336"/>
              <a:gd name="connsiteY262" fmla="*/ 2281822 h 2323145"/>
              <a:gd name="connsiteX263" fmla="*/ 0 w 11269336"/>
              <a:gd name="connsiteY263" fmla="*/ 2285369 h 2323145"/>
              <a:gd name="connsiteX264" fmla="*/ 0 w 11269336"/>
              <a:gd name="connsiteY26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9062863 w 11269336"/>
              <a:gd name="connsiteY22" fmla="*/ 754656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33444 w 11269336"/>
              <a:gd name="connsiteY144" fmla="*/ 2181200 h 2323145"/>
              <a:gd name="connsiteX145" fmla="*/ 4492832 w 11269336"/>
              <a:gd name="connsiteY145" fmla="*/ 2188033 h 2323145"/>
              <a:gd name="connsiteX146" fmla="*/ 4467257 w 11269336"/>
              <a:gd name="connsiteY146" fmla="*/ 2196121 h 2323145"/>
              <a:gd name="connsiteX147" fmla="*/ 4459937 w 11269336"/>
              <a:gd name="connsiteY147" fmla="*/ 2195182 h 2323145"/>
              <a:gd name="connsiteX148" fmla="*/ 4433312 w 11269336"/>
              <a:gd name="connsiteY148" fmla="*/ 2199004 h 2323145"/>
              <a:gd name="connsiteX149" fmla="*/ 4420601 w 11269336"/>
              <a:gd name="connsiteY149" fmla="*/ 2205158 h 2323145"/>
              <a:gd name="connsiteX150" fmla="*/ 4405765 w 11269336"/>
              <a:gd name="connsiteY150" fmla="*/ 2199902 h 2323145"/>
              <a:gd name="connsiteX151" fmla="*/ 4401354 w 11269336"/>
              <a:gd name="connsiteY151" fmla="*/ 2194745 h 2323145"/>
              <a:gd name="connsiteX152" fmla="*/ 4383151 w 11269336"/>
              <a:gd name="connsiteY152" fmla="*/ 2201140 h 2323145"/>
              <a:gd name="connsiteX153" fmla="*/ 4366646 w 11269336"/>
              <a:gd name="connsiteY153" fmla="*/ 2198564 h 2323145"/>
              <a:gd name="connsiteX154" fmla="*/ 4354009 w 11269336"/>
              <a:gd name="connsiteY154" fmla="*/ 2204984 h 2323145"/>
              <a:gd name="connsiteX155" fmla="*/ 4348284 w 11269336"/>
              <a:gd name="connsiteY155" fmla="*/ 2205270 h 2323145"/>
              <a:gd name="connsiteX156" fmla="*/ 4333906 w 11269336"/>
              <a:gd name="connsiteY156" fmla="*/ 2205251 h 2323145"/>
              <a:gd name="connsiteX157" fmla="*/ 4308819 w 11269336"/>
              <a:gd name="connsiteY157" fmla="*/ 2203822 h 2323145"/>
              <a:gd name="connsiteX158" fmla="*/ 4301210 w 11269336"/>
              <a:gd name="connsiteY158" fmla="*/ 2204456 h 2323145"/>
              <a:gd name="connsiteX159" fmla="*/ 4283095 w 11269336"/>
              <a:gd name="connsiteY159" fmla="*/ 2198177 h 2323145"/>
              <a:gd name="connsiteX160" fmla="*/ 4250119 w 11269336"/>
              <a:gd name="connsiteY160" fmla="*/ 2196342 h 2323145"/>
              <a:gd name="connsiteX161" fmla="*/ 4189203 w 11269336"/>
              <a:gd name="connsiteY161" fmla="*/ 2178994 h 2323145"/>
              <a:gd name="connsiteX162" fmla="*/ 4154035 w 11269336"/>
              <a:gd name="connsiteY162" fmla="*/ 2171950 h 2323145"/>
              <a:gd name="connsiteX163" fmla="*/ 4129569 w 11269336"/>
              <a:gd name="connsiteY163" fmla="*/ 2163850 h 2323145"/>
              <a:gd name="connsiteX164" fmla="*/ 4061250 w 11269336"/>
              <a:gd name="connsiteY164" fmla="*/ 2159236 h 2323145"/>
              <a:gd name="connsiteX165" fmla="*/ 3945480 w 11269336"/>
              <a:gd name="connsiteY165" fmla="*/ 2158279 h 2323145"/>
              <a:gd name="connsiteX166" fmla="*/ 3921468 w 11269336"/>
              <a:gd name="connsiteY166" fmla="*/ 2156588 h 2323145"/>
              <a:gd name="connsiteX167" fmla="*/ 3903348 w 11269336"/>
              <a:gd name="connsiteY167" fmla="*/ 2149220 h 2323145"/>
              <a:gd name="connsiteX168" fmla="*/ 3901342 w 11269336"/>
              <a:gd name="connsiteY168" fmla="*/ 2142355 h 2323145"/>
              <a:gd name="connsiteX169" fmla="*/ 3888539 w 11269336"/>
              <a:gd name="connsiteY169" fmla="*/ 2140476 h 2323145"/>
              <a:gd name="connsiteX170" fmla="*/ 3885662 w 11269336"/>
              <a:gd name="connsiteY170" fmla="*/ 2138740 h 2323145"/>
              <a:gd name="connsiteX171" fmla="*/ 3868627 w 11269336"/>
              <a:gd name="connsiteY171" fmla="*/ 2130023 h 2323145"/>
              <a:gd name="connsiteX172" fmla="*/ 3819177 w 11269336"/>
              <a:gd name="connsiteY172" fmla="*/ 2142111 h 2323145"/>
              <a:gd name="connsiteX173" fmla="*/ 3769100 w 11269336"/>
              <a:gd name="connsiteY173" fmla="*/ 2131731 h 2323145"/>
              <a:gd name="connsiteX174" fmla="*/ 3562752 w 11269336"/>
              <a:gd name="connsiteY174" fmla="*/ 2131785 h 2323145"/>
              <a:gd name="connsiteX175" fmla="*/ 3541402 w 11269336"/>
              <a:gd name="connsiteY175" fmla="*/ 2106821 h 2323145"/>
              <a:gd name="connsiteX176" fmla="*/ 3365341 w 11269336"/>
              <a:gd name="connsiteY176" fmla="*/ 2077638 h 2323145"/>
              <a:gd name="connsiteX177" fmla="*/ 3170922 w 11269336"/>
              <a:gd name="connsiteY177" fmla="*/ 2115957 h 2323145"/>
              <a:gd name="connsiteX178" fmla="*/ 3156256 w 11269336"/>
              <a:gd name="connsiteY178" fmla="*/ 2124773 h 2323145"/>
              <a:gd name="connsiteX179" fmla="*/ 3140298 w 11269336"/>
              <a:gd name="connsiteY179" fmla="*/ 2129182 h 2323145"/>
              <a:gd name="connsiteX180" fmla="*/ 3138514 w 11269336"/>
              <a:gd name="connsiteY180" fmla="*/ 2128069 h 2323145"/>
              <a:gd name="connsiteX181" fmla="*/ 3120467 w 11269336"/>
              <a:gd name="connsiteY181" fmla="*/ 2128281 h 2323145"/>
              <a:gd name="connsiteX182" fmla="*/ 3116175 w 11269336"/>
              <a:gd name="connsiteY182" fmla="*/ 2131633 h 2323145"/>
              <a:gd name="connsiteX183" fmla="*/ 3103685 w 11269336"/>
              <a:gd name="connsiteY183" fmla="*/ 2132814 h 2323145"/>
              <a:gd name="connsiteX184" fmla="*/ 3078794 w 11269336"/>
              <a:gd name="connsiteY184" fmla="*/ 2137935 h 2323145"/>
              <a:gd name="connsiteX185" fmla="*/ 3074407 w 11269336"/>
              <a:gd name="connsiteY185" fmla="*/ 2136274 h 2323145"/>
              <a:gd name="connsiteX186" fmla="*/ 3037285 w 11269336"/>
              <a:gd name="connsiteY186" fmla="*/ 2139919 h 2323145"/>
              <a:gd name="connsiteX187" fmla="*/ 3036901 w 11269336"/>
              <a:gd name="connsiteY187" fmla="*/ 2138726 h 2323145"/>
              <a:gd name="connsiteX188" fmla="*/ 3026996 w 11269336"/>
              <a:gd name="connsiteY188" fmla="*/ 2134322 h 2323145"/>
              <a:gd name="connsiteX189" fmla="*/ 3007772 w 11269336"/>
              <a:gd name="connsiteY189" fmla="*/ 2128742 h 2323145"/>
              <a:gd name="connsiteX190" fmla="*/ 2965030 w 11269336"/>
              <a:gd name="connsiteY190" fmla="*/ 2100494 h 2323145"/>
              <a:gd name="connsiteX191" fmla="*/ 2926342 w 11269336"/>
              <a:gd name="connsiteY191" fmla="*/ 2104155 h 2323145"/>
              <a:gd name="connsiteX192" fmla="*/ 2918608 w 11269336"/>
              <a:gd name="connsiteY192" fmla="*/ 2104215 h 2323145"/>
              <a:gd name="connsiteX193" fmla="*/ 2918475 w 11269336"/>
              <a:gd name="connsiteY193" fmla="*/ 2103937 h 2323145"/>
              <a:gd name="connsiteX194" fmla="*/ 2910360 w 11269336"/>
              <a:gd name="connsiteY194" fmla="*/ 2103444 h 2323145"/>
              <a:gd name="connsiteX195" fmla="*/ 2904507 w 11269336"/>
              <a:gd name="connsiteY195" fmla="*/ 2104326 h 2323145"/>
              <a:gd name="connsiteX196" fmla="*/ 2889503 w 11269336"/>
              <a:gd name="connsiteY196" fmla="*/ 2104443 h 2323145"/>
              <a:gd name="connsiteX197" fmla="*/ 2884480 w 11269336"/>
              <a:gd name="connsiteY197" fmla="*/ 2102626 h 2323145"/>
              <a:gd name="connsiteX198" fmla="*/ 2882689 w 11269336"/>
              <a:gd name="connsiteY198" fmla="*/ 2099228 h 2323145"/>
              <a:gd name="connsiteX199" fmla="*/ 2881291 w 11269336"/>
              <a:gd name="connsiteY199" fmla="*/ 2099618 h 2323145"/>
              <a:gd name="connsiteX200" fmla="*/ 2853979 w 11269336"/>
              <a:gd name="connsiteY200" fmla="*/ 2090388 h 2323145"/>
              <a:gd name="connsiteX201" fmla="*/ 2791790 w 11269336"/>
              <a:gd name="connsiteY201" fmla="*/ 2080332 h 2323145"/>
              <a:gd name="connsiteX202" fmla="*/ 2755844 w 11269336"/>
              <a:gd name="connsiteY202" fmla="*/ 2078874 h 2323145"/>
              <a:gd name="connsiteX203" fmla="*/ 2657742 w 11269336"/>
              <a:gd name="connsiteY203" fmla="*/ 2070179 h 2323145"/>
              <a:gd name="connsiteX204" fmla="*/ 2559549 w 11269336"/>
              <a:gd name="connsiteY204" fmla="*/ 2057873 h 2323145"/>
              <a:gd name="connsiteX205" fmla="*/ 2512054 w 11269336"/>
              <a:gd name="connsiteY205" fmla="*/ 2031671 h 2323145"/>
              <a:gd name="connsiteX206" fmla="*/ 2506437 w 11269336"/>
              <a:gd name="connsiteY206" fmla="*/ 2030918 h 2323145"/>
              <a:gd name="connsiteX207" fmla="*/ 2491752 w 11269336"/>
              <a:gd name="connsiteY207" fmla="*/ 2033906 h 2323145"/>
              <a:gd name="connsiteX208" fmla="*/ 2486338 w 11269336"/>
              <a:gd name="connsiteY208" fmla="*/ 2035862 h 2323145"/>
              <a:gd name="connsiteX209" fmla="*/ 2478186 w 11269336"/>
              <a:gd name="connsiteY209" fmla="*/ 2036953 h 2323145"/>
              <a:gd name="connsiteX210" fmla="*/ 2477950 w 11269336"/>
              <a:gd name="connsiteY210" fmla="*/ 2036715 h 2323145"/>
              <a:gd name="connsiteX211" fmla="*/ 2470381 w 11269336"/>
              <a:gd name="connsiteY211" fmla="*/ 2038256 h 2323145"/>
              <a:gd name="connsiteX212" fmla="*/ 2433781 w 11269336"/>
              <a:gd name="connsiteY212" fmla="*/ 2049140 h 2323145"/>
              <a:gd name="connsiteX213" fmla="*/ 2381172 w 11269336"/>
              <a:gd name="connsiteY213" fmla="*/ 2030645 h 2323145"/>
              <a:gd name="connsiteX214" fmla="*/ 2360198 w 11269336"/>
              <a:gd name="connsiteY214" fmla="*/ 2029059 h 2323145"/>
              <a:gd name="connsiteX215" fmla="*/ 2348815 w 11269336"/>
              <a:gd name="connsiteY215" fmla="*/ 2026798 h 2323145"/>
              <a:gd name="connsiteX216" fmla="*/ 2347988 w 11269336"/>
              <a:gd name="connsiteY216" fmla="*/ 2025745 h 2323145"/>
              <a:gd name="connsiteX217" fmla="*/ 2312920 w 11269336"/>
              <a:gd name="connsiteY217" fmla="*/ 2036311 h 2323145"/>
              <a:gd name="connsiteX218" fmla="*/ 2307986 w 11269336"/>
              <a:gd name="connsiteY218" fmla="*/ 2035583 h 2323145"/>
              <a:gd name="connsiteX219" fmla="*/ 2285481 w 11269336"/>
              <a:gd name="connsiteY219" fmla="*/ 2045197 h 2323145"/>
              <a:gd name="connsiteX220" fmla="*/ 2273666 w 11269336"/>
              <a:gd name="connsiteY220" fmla="*/ 2048710 h 2323145"/>
              <a:gd name="connsiteX221" fmla="*/ 2270719 w 11269336"/>
              <a:gd name="connsiteY221" fmla="*/ 2052702 h 2323145"/>
              <a:gd name="connsiteX222" fmla="*/ 2253080 w 11269336"/>
              <a:gd name="connsiteY222" fmla="*/ 2056363 h 2323145"/>
              <a:gd name="connsiteX223" fmla="*/ 2250906 w 11269336"/>
              <a:gd name="connsiteY223" fmla="*/ 2055654 h 2323145"/>
              <a:gd name="connsiteX224" fmla="*/ 2236905 w 11269336"/>
              <a:gd name="connsiteY224" fmla="*/ 2062882 h 2323145"/>
              <a:gd name="connsiteX225" fmla="*/ 2225830 w 11269336"/>
              <a:gd name="connsiteY225" fmla="*/ 2074027 h 2323145"/>
              <a:gd name="connsiteX226" fmla="*/ 2073776 w 11269336"/>
              <a:gd name="connsiteY226" fmla="*/ 2089244 h 2323145"/>
              <a:gd name="connsiteX227" fmla="*/ 1948256 w 11269336"/>
              <a:gd name="connsiteY227" fmla="*/ 2146616 h 2323145"/>
              <a:gd name="connsiteX228" fmla="*/ 1865582 w 11269336"/>
              <a:gd name="connsiteY228" fmla="*/ 2153738 h 2323145"/>
              <a:gd name="connsiteX229" fmla="*/ 1835210 w 11269336"/>
              <a:gd name="connsiteY229" fmla="*/ 2134244 h 2323145"/>
              <a:gd name="connsiteX230" fmla="*/ 1632661 w 11269336"/>
              <a:gd name="connsiteY230" fmla="*/ 2173882 h 2323145"/>
              <a:gd name="connsiteX231" fmla="*/ 1579590 w 11269336"/>
              <a:gd name="connsiteY231" fmla="*/ 2173680 h 2323145"/>
              <a:gd name="connsiteX232" fmla="*/ 1535601 w 11269336"/>
              <a:gd name="connsiteY232" fmla="*/ 2194590 h 2323145"/>
              <a:gd name="connsiteX233" fmla="*/ 1515594 w 11269336"/>
              <a:gd name="connsiteY233" fmla="*/ 2189622 h 2323145"/>
              <a:gd name="connsiteX234" fmla="*/ 1512113 w 11269336"/>
              <a:gd name="connsiteY234" fmla="*/ 2188534 h 2323145"/>
              <a:gd name="connsiteX235" fmla="*/ 1498838 w 11269336"/>
              <a:gd name="connsiteY235" fmla="*/ 2189213 h 2323145"/>
              <a:gd name="connsiteX236" fmla="*/ 1494279 w 11269336"/>
              <a:gd name="connsiteY236" fmla="*/ 2183112 h 2323145"/>
              <a:gd name="connsiteX237" fmla="*/ 1473714 w 11269336"/>
              <a:gd name="connsiteY237" fmla="*/ 2179625 h 2323145"/>
              <a:gd name="connsiteX238" fmla="*/ 1449503 w 11269336"/>
              <a:gd name="connsiteY238" fmla="*/ 2182633 h 2323145"/>
              <a:gd name="connsiteX239" fmla="*/ 1266687 w 11269336"/>
              <a:gd name="connsiteY239" fmla="*/ 2212688 h 2323145"/>
              <a:gd name="connsiteX240" fmla="*/ 1239614 w 11269336"/>
              <a:gd name="connsiteY240" fmla="*/ 2209727 h 2323145"/>
              <a:gd name="connsiteX241" fmla="*/ 1202436 w 11269336"/>
              <a:gd name="connsiteY241" fmla="*/ 2209817 h 2323145"/>
              <a:gd name="connsiteX242" fmla="*/ 1136097 w 11269336"/>
              <a:gd name="connsiteY242" fmla="*/ 2205112 h 2323145"/>
              <a:gd name="connsiteX243" fmla="*/ 988232 w 11269336"/>
              <a:gd name="connsiteY243" fmla="*/ 2235635 h 2323145"/>
              <a:gd name="connsiteX244" fmla="*/ 981959 w 11269336"/>
              <a:gd name="connsiteY244" fmla="*/ 2231607 h 2323145"/>
              <a:gd name="connsiteX245" fmla="*/ 938600 w 11269336"/>
              <a:gd name="connsiteY245" fmla="*/ 2238113 h 2323145"/>
              <a:gd name="connsiteX246" fmla="*/ 791788 w 11269336"/>
              <a:gd name="connsiteY246" fmla="*/ 2293224 h 2323145"/>
              <a:gd name="connsiteX247" fmla="*/ 706914 w 11269336"/>
              <a:gd name="connsiteY247" fmla="*/ 2305046 h 2323145"/>
              <a:gd name="connsiteX248" fmla="*/ 675971 w 11269336"/>
              <a:gd name="connsiteY248" fmla="*/ 2304030 h 2323145"/>
              <a:gd name="connsiteX249" fmla="*/ 624180 w 11269336"/>
              <a:gd name="connsiteY249" fmla="*/ 2302650 h 2323145"/>
              <a:gd name="connsiteX250" fmla="*/ 583453 w 11269336"/>
              <a:gd name="connsiteY250" fmla="*/ 2288788 h 2323145"/>
              <a:gd name="connsiteX251" fmla="*/ 540946 w 11269336"/>
              <a:gd name="connsiteY251" fmla="*/ 2292721 h 2323145"/>
              <a:gd name="connsiteX252" fmla="*/ 533680 w 11269336"/>
              <a:gd name="connsiteY252" fmla="*/ 2310233 h 2323145"/>
              <a:gd name="connsiteX253" fmla="*/ 487366 w 11269336"/>
              <a:gd name="connsiteY253" fmla="*/ 2309053 h 2323145"/>
              <a:gd name="connsiteX254" fmla="*/ 416820 w 11269336"/>
              <a:gd name="connsiteY254" fmla="*/ 2305443 h 2323145"/>
              <a:gd name="connsiteX255" fmla="*/ 376805 w 11269336"/>
              <a:gd name="connsiteY255" fmla="*/ 2307647 h 2323145"/>
              <a:gd name="connsiteX256" fmla="*/ 266777 w 11269336"/>
              <a:gd name="connsiteY256" fmla="*/ 2309012 h 2323145"/>
              <a:gd name="connsiteX257" fmla="*/ 156013 w 11269336"/>
              <a:gd name="connsiteY257" fmla="*/ 2306832 h 2323145"/>
              <a:gd name="connsiteX258" fmla="*/ 87258 w 11269336"/>
              <a:gd name="connsiteY258" fmla="*/ 2285511 h 2323145"/>
              <a:gd name="connsiteX259" fmla="*/ 23798 w 11269336"/>
              <a:gd name="connsiteY259" fmla="*/ 2281822 h 2323145"/>
              <a:gd name="connsiteX260" fmla="*/ 0 w 11269336"/>
              <a:gd name="connsiteY260" fmla="*/ 2285369 h 2323145"/>
              <a:gd name="connsiteX261" fmla="*/ 0 w 11269336"/>
              <a:gd name="connsiteY26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593061 w 11269336"/>
              <a:gd name="connsiteY142" fmla="*/ 2171597 h 2323145"/>
              <a:gd name="connsiteX143" fmla="*/ 4533444 w 11269336"/>
              <a:gd name="connsiteY143" fmla="*/ 2181200 h 2323145"/>
              <a:gd name="connsiteX144" fmla="*/ 4492832 w 11269336"/>
              <a:gd name="connsiteY144" fmla="*/ 2188033 h 2323145"/>
              <a:gd name="connsiteX145" fmla="*/ 4467257 w 11269336"/>
              <a:gd name="connsiteY145" fmla="*/ 2196121 h 2323145"/>
              <a:gd name="connsiteX146" fmla="*/ 4459937 w 11269336"/>
              <a:gd name="connsiteY146" fmla="*/ 2195182 h 2323145"/>
              <a:gd name="connsiteX147" fmla="*/ 4433312 w 11269336"/>
              <a:gd name="connsiteY147" fmla="*/ 2199004 h 2323145"/>
              <a:gd name="connsiteX148" fmla="*/ 4420601 w 11269336"/>
              <a:gd name="connsiteY148" fmla="*/ 2205158 h 2323145"/>
              <a:gd name="connsiteX149" fmla="*/ 4405765 w 11269336"/>
              <a:gd name="connsiteY149" fmla="*/ 2199902 h 2323145"/>
              <a:gd name="connsiteX150" fmla="*/ 4401354 w 11269336"/>
              <a:gd name="connsiteY150" fmla="*/ 2194745 h 2323145"/>
              <a:gd name="connsiteX151" fmla="*/ 4383151 w 11269336"/>
              <a:gd name="connsiteY151" fmla="*/ 2201140 h 2323145"/>
              <a:gd name="connsiteX152" fmla="*/ 4366646 w 11269336"/>
              <a:gd name="connsiteY152" fmla="*/ 2198564 h 2323145"/>
              <a:gd name="connsiteX153" fmla="*/ 4354009 w 11269336"/>
              <a:gd name="connsiteY153" fmla="*/ 2204984 h 2323145"/>
              <a:gd name="connsiteX154" fmla="*/ 4348284 w 11269336"/>
              <a:gd name="connsiteY154" fmla="*/ 2205270 h 2323145"/>
              <a:gd name="connsiteX155" fmla="*/ 4333906 w 11269336"/>
              <a:gd name="connsiteY155" fmla="*/ 2205251 h 2323145"/>
              <a:gd name="connsiteX156" fmla="*/ 4308819 w 11269336"/>
              <a:gd name="connsiteY156" fmla="*/ 2203822 h 2323145"/>
              <a:gd name="connsiteX157" fmla="*/ 4301210 w 11269336"/>
              <a:gd name="connsiteY157" fmla="*/ 2204456 h 2323145"/>
              <a:gd name="connsiteX158" fmla="*/ 4283095 w 11269336"/>
              <a:gd name="connsiteY158" fmla="*/ 2198177 h 2323145"/>
              <a:gd name="connsiteX159" fmla="*/ 4250119 w 11269336"/>
              <a:gd name="connsiteY159" fmla="*/ 2196342 h 2323145"/>
              <a:gd name="connsiteX160" fmla="*/ 4189203 w 11269336"/>
              <a:gd name="connsiteY160" fmla="*/ 2178994 h 2323145"/>
              <a:gd name="connsiteX161" fmla="*/ 4154035 w 11269336"/>
              <a:gd name="connsiteY161" fmla="*/ 2171950 h 2323145"/>
              <a:gd name="connsiteX162" fmla="*/ 4129569 w 11269336"/>
              <a:gd name="connsiteY162" fmla="*/ 2163850 h 2323145"/>
              <a:gd name="connsiteX163" fmla="*/ 4061250 w 11269336"/>
              <a:gd name="connsiteY163" fmla="*/ 2159236 h 2323145"/>
              <a:gd name="connsiteX164" fmla="*/ 3945480 w 11269336"/>
              <a:gd name="connsiteY164" fmla="*/ 2158279 h 2323145"/>
              <a:gd name="connsiteX165" fmla="*/ 3921468 w 11269336"/>
              <a:gd name="connsiteY165" fmla="*/ 2156588 h 2323145"/>
              <a:gd name="connsiteX166" fmla="*/ 3903348 w 11269336"/>
              <a:gd name="connsiteY166" fmla="*/ 2149220 h 2323145"/>
              <a:gd name="connsiteX167" fmla="*/ 3901342 w 11269336"/>
              <a:gd name="connsiteY167" fmla="*/ 2142355 h 2323145"/>
              <a:gd name="connsiteX168" fmla="*/ 3888539 w 11269336"/>
              <a:gd name="connsiteY168" fmla="*/ 2140476 h 2323145"/>
              <a:gd name="connsiteX169" fmla="*/ 3885662 w 11269336"/>
              <a:gd name="connsiteY169" fmla="*/ 2138740 h 2323145"/>
              <a:gd name="connsiteX170" fmla="*/ 3868627 w 11269336"/>
              <a:gd name="connsiteY170" fmla="*/ 2130023 h 2323145"/>
              <a:gd name="connsiteX171" fmla="*/ 3819177 w 11269336"/>
              <a:gd name="connsiteY171" fmla="*/ 2142111 h 2323145"/>
              <a:gd name="connsiteX172" fmla="*/ 3769100 w 11269336"/>
              <a:gd name="connsiteY172" fmla="*/ 2131731 h 2323145"/>
              <a:gd name="connsiteX173" fmla="*/ 3562752 w 11269336"/>
              <a:gd name="connsiteY173" fmla="*/ 2131785 h 2323145"/>
              <a:gd name="connsiteX174" fmla="*/ 3541402 w 11269336"/>
              <a:gd name="connsiteY174" fmla="*/ 2106821 h 2323145"/>
              <a:gd name="connsiteX175" fmla="*/ 3365341 w 11269336"/>
              <a:gd name="connsiteY175" fmla="*/ 2077638 h 2323145"/>
              <a:gd name="connsiteX176" fmla="*/ 3170922 w 11269336"/>
              <a:gd name="connsiteY176" fmla="*/ 2115957 h 2323145"/>
              <a:gd name="connsiteX177" fmla="*/ 3156256 w 11269336"/>
              <a:gd name="connsiteY177" fmla="*/ 2124773 h 2323145"/>
              <a:gd name="connsiteX178" fmla="*/ 3140298 w 11269336"/>
              <a:gd name="connsiteY178" fmla="*/ 2129182 h 2323145"/>
              <a:gd name="connsiteX179" fmla="*/ 3138514 w 11269336"/>
              <a:gd name="connsiteY179" fmla="*/ 2128069 h 2323145"/>
              <a:gd name="connsiteX180" fmla="*/ 3120467 w 11269336"/>
              <a:gd name="connsiteY180" fmla="*/ 2128281 h 2323145"/>
              <a:gd name="connsiteX181" fmla="*/ 3116175 w 11269336"/>
              <a:gd name="connsiteY181" fmla="*/ 2131633 h 2323145"/>
              <a:gd name="connsiteX182" fmla="*/ 3103685 w 11269336"/>
              <a:gd name="connsiteY182" fmla="*/ 2132814 h 2323145"/>
              <a:gd name="connsiteX183" fmla="*/ 3078794 w 11269336"/>
              <a:gd name="connsiteY183" fmla="*/ 2137935 h 2323145"/>
              <a:gd name="connsiteX184" fmla="*/ 3074407 w 11269336"/>
              <a:gd name="connsiteY184" fmla="*/ 2136274 h 2323145"/>
              <a:gd name="connsiteX185" fmla="*/ 3037285 w 11269336"/>
              <a:gd name="connsiteY185" fmla="*/ 2139919 h 2323145"/>
              <a:gd name="connsiteX186" fmla="*/ 3036901 w 11269336"/>
              <a:gd name="connsiteY186" fmla="*/ 2138726 h 2323145"/>
              <a:gd name="connsiteX187" fmla="*/ 3026996 w 11269336"/>
              <a:gd name="connsiteY187" fmla="*/ 2134322 h 2323145"/>
              <a:gd name="connsiteX188" fmla="*/ 3007772 w 11269336"/>
              <a:gd name="connsiteY188" fmla="*/ 2128742 h 2323145"/>
              <a:gd name="connsiteX189" fmla="*/ 2965030 w 11269336"/>
              <a:gd name="connsiteY189" fmla="*/ 2100494 h 2323145"/>
              <a:gd name="connsiteX190" fmla="*/ 2926342 w 11269336"/>
              <a:gd name="connsiteY190" fmla="*/ 2104155 h 2323145"/>
              <a:gd name="connsiteX191" fmla="*/ 2918608 w 11269336"/>
              <a:gd name="connsiteY191" fmla="*/ 2104215 h 2323145"/>
              <a:gd name="connsiteX192" fmla="*/ 2918475 w 11269336"/>
              <a:gd name="connsiteY192" fmla="*/ 2103937 h 2323145"/>
              <a:gd name="connsiteX193" fmla="*/ 2910360 w 11269336"/>
              <a:gd name="connsiteY193" fmla="*/ 2103444 h 2323145"/>
              <a:gd name="connsiteX194" fmla="*/ 2904507 w 11269336"/>
              <a:gd name="connsiteY194" fmla="*/ 2104326 h 2323145"/>
              <a:gd name="connsiteX195" fmla="*/ 2889503 w 11269336"/>
              <a:gd name="connsiteY195" fmla="*/ 2104443 h 2323145"/>
              <a:gd name="connsiteX196" fmla="*/ 2884480 w 11269336"/>
              <a:gd name="connsiteY196" fmla="*/ 2102626 h 2323145"/>
              <a:gd name="connsiteX197" fmla="*/ 2882689 w 11269336"/>
              <a:gd name="connsiteY197" fmla="*/ 2099228 h 2323145"/>
              <a:gd name="connsiteX198" fmla="*/ 2881291 w 11269336"/>
              <a:gd name="connsiteY198" fmla="*/ 2099618 h 2323145"/>
              <a:gd name="connsiteX199" fmla="*/ 2853979 w 11269336"/>
              <a:gd name="connsiteY199" fmla="*/ 2090388 h 2323145"/>
              <a:gd name="connsiteX200" fmla="*/ 2791790 w 11269336"/>
              <a:gd name="connsiteY200" fmla="*/ 2080332 h 2323145"/>
              <a:gd name="connsiteX201" fmla="*/ 2755844 w 11269336"/>
              <a:gd name="connsiteY201" fmla="*/ 2078874 h 2323145"/>
              <a:gd name="connsiteX202" fmla="*/ 2657742 w 11269336"/>
              <a:gd name="connsiteY202" fmla="*/ 2070179 h 2323145"/>
              <a:gd name="connsiteX203" fmla="*/ 2559549 w 11269336"/>
              <a:gd name="connsiteY203" fmla="*/ 2057873 h 2323145"/>
              <a:gd name="connsiteX204" fmla="*/ 2512054 w 11269336"/>
              <a:gd name="connsiteY204" fmla="*/ 2031671 h 2323145"/>
              <a:gd name="connsiteX205" fmla="*/ 2506437 w 11269336"/>
              <a:gd name="connsiteY205" fmla="*/ 2030918 h 2323145"/>
              <a:gd name="connsiteX206" fmla="*/ 2491752 w 11269336"/>
              <a:gd name="connsiteY206" fmla="*/ 2033906 h 2323145"/>
              <a:gd name="connsiteX207" fmla="*/ 2486338 w 11269336"/>
              <a:gd name="connsiteY207" fmla="*/ 2035862 h 2323145"/>
              <a:gd name="connsiteX208" fmla="*/ 2478186 w 11269336"/>
              <a:gd name="connsiteY208" fmla="*/ 2036953 h 2323145"/>
              <a:gd name="connsiteX209" fmla="*/ 2477950 w 11269336"/>
              <a:gd name="connsiteY209" fmla="*/ 2036715 h 2323145"/>
              <a:gd name="connsiteX210" fmla="*/ 2470381 w 11269336"/>
              <a:gd name="connsiteY210" fmla="*/ 2038256 h 2323145"/>
              <a:gd name="connsiteX211" fmla="*/ 2433781 w 11269336"/>
              <a:gd name="connsiteY211" fmla="*/ 2049140 h 2323145"/>
              <a:gd name="connsiteX212" fmla="*/ 2381172 w 11269336"/>
              <a:gd name="connsiteY212" fmla="*/ 2030645 h 2323145"/>
              <a:gd name="connsiteX213" fmla="*/ 2360198 w 11269336"/>
              <a:gd name="connsiteY213" fmla="*/ 2029059 h 2323145"/>
              <a:gd name="connsiteX214" fmla="*/ 2348815 w 11269336"/>
              <a:gd name="connsiteY214" fmla="*/ 2026798 h 2323145"/>
              <a:gd name="connsiteX215" fmla="*/ 2347988 w 11269336"/>
              <a:gd name="connsiteY215" fmla="*/ 2025745 h 2323145"/>
              <a:gd name="connsiteX216" fmla="*/ 2312920 w 11269336"/>
              <a:gd name="connsiteY216" fmla="*/ 2036311 h 2323145"/>
              <a:gd name="connsiteX217" fmla="*/ 2307986 w 11269336"/>
              <a:gd name="connsiteY217" fmla="*/ 2035583 h 2323145"/>
              <a:gd name="connsiteX218" fmla="*/ 2285481 w 11269336"/>
              <a:gd name="connsiteY218" fmla="*/ 2045197 h 2323145"/>
              <a:gd name="connsiteX219" fmla="*/ 2273666 w 11269336"/>
              <a:gd name="connsiteY219" fmla="*/ 2048710 h 2323145"/>
              <a:gd name="connsiteX220" fmla="*/ 2270719 w 11269336"/>
              <a:gd name="connsiteY220" fmla="*/ 2052702 h 2323145"/>
              <a:gd name="connsiteX221" fmla="*/ 2253080 w 11269336"/>
              <a:gd name="connsiteY221" fmla="*/ 2056363 h 2323145"/>
              <a:gd name="connsiteX222" fmla="*/ 2250906 w 11269336"/>
              <a:gd name="connsiteY222" fmla="*/ 2055654 h 2323145"/>
              <a:gd name="connsiteX223" fmla="*/ 2236905 w 11269336"/>
              <a:gd name="connsiteY223" fmla="*/ 2062882 h 2323145"/>
              <a:gd name="connsiteX224" fmla="*/ 2225830 w 11269336"/>
              <a:gd name="connsiteY224" fmla="*/ 2074027 h 2323145"/>
              <a:gd name="connsiteX225" fmla="*/ 2073776 w 11269336"/>
              <a:gd name="connsiteY225" fmla="*/ 2089244 h 2323145"/>
              <a:gd name="connsiteX226" fmla="*/ 1948256 w 11269336"/>
              <a:gd name="connsiteY226" fmla="*/ 2146616 h 2323145"/>
              <a:gd name="connsiteX227" fmla="*/ 1865582 w 11269336"/>
              <a:gd name="connsiteY227" fmla="*/ 2153738 h 2323145"/>
              <a:gd name="connsiteX228" fmla="*/ 1835210 w 11269336"/>
              <a:gd name="connsiteY228" fmla="*/ 2134244 h 2323145"/>
              <a:gd name="connsiteX229" fmla="*/ 1632661 w 11269336"/>
              <a:gd name="connsiteY229" fmla="*/ 2173882 h 2323145"/>
              <a:gd name="connsiteX230" fmla="*/ 1579590 w 11269336"/>
              <a:gd name="connsiteY230" fmla="*/ 2173680 h 2323145"/>
              <a:gd name="connsiteX231" fmla="*/ 1535601 w 11269336"/>
              <a:gd name="connsiteY231" fmla="*/ 2194590 h 2323145"/>
              <a:gd name="connsiteX232" fmla="*/ 1515594 w 11269336"/>
              <a:gd name="connsiteY232" fmla="*/ 2189622 h 2323145"/>
              <a:gd name="connsiteX233" fmla="*/ 1512113 w 11269336"/>
              <a:gd name="connsiteY233" fmla="*/ 2188534 h 2323145"/>
              <a:gd name="connsiteX234" fmla="*/ 1498838 w 11269336"/>
              <a:gd name="connsiteY234" fmla="*/ 2189213 h 2323145"/>
              <a:gd name="connsiteX235" fmla="*/ 1494279 w 11269336"/>
              <a:gd name="connsiteY235" fmla="*/ 2183112 h 2323145"/>
              <a:gd name="connsiteX236" fmla="*/ 1473714 w 11269336"/>
              <a:gd name="connsiteY236" fmla="*/ 2179625 h 2323145"/>
              <a:gd name="connsiteX237" fmla="*/ 1449503 w 11269336"/>
              <a:gd name="connsiteY237" fmla="*/ 2182633 h 2323145"/>
              <a:gd name="connsiteX238" fmla="*/ 1266687 w 11269336"/>
              <a:gd name="connsiteY238" fmla="*/ 2212688 h 2323145"/>
              <a:gd name="connsiteX239" fmla="*/ 1239614 w 11269336"/>
              <a:gd name="connsiteY239" fmla="*/ 2209727 h 2323145"/>
              <a:gd name="connsiteX240" fmla="*/ 1202436 w 11269336"/>
              <a:gd name="connsiteY240" fmla="*/ 2209817 h 2323145"/>
              <a:gd name="connsiteX241" fmla="*/ 1136097 w 11269336"/>
              <a:gd name="connsiteY241" fmla="*/ 2205112 h 2323145"/>
              <a:gd name="connsiteX242" fmla="*/ 988232 w 11269336"/>
              <a:gd name="connsiteY242" fmla="*/ 2235635 h 2323145"/>
              <a:gd name="connsiteX243" fmla="*/ 981959 w 11269336"/>
              <a:gd name="connsiteY243" fmla="*/ 2231607 h 2323145"/>
              <a:gd name="connsiteX244" fmla="*/ 938600 w 11269336"/>
              <a:gd name="connsiteY244" fmla="*/ 2238113 h 2323145"/>
              <a:gd name="connsiteX245" fmla="*/ 791788 w 11269336"/>
              <a:gd name="connsiteY245" fmla="*/ 2293224 h 2323145"/>
              <a:gd name="connsiteX246" fmla="*/ 706914 w 11269336"/>
              <a:gd name="connsiteY246" fmla="*/ 2305046 h 2323145"/>
              <a:gd name="connsiteX247" fmla="*/ 675971 w 11269336"/>
              <a:gd name="connsiteY247" fmla="*/ 2304030 h 2323145"/>
              <a:gd name="connsiteX248" fmla="*/ 624180 w 11269336"/>
              <a:gd name="connsiteY248" fmla="*/ 2302650 h 2323145"/>
              <a:gd name="connsiteX249" fmla="*/ 583453 w 11269336"/>
              <a:gd name="connsiteY249" fmla="*/ 2288788 h 2323145"/>
              <a:gd name="connsiteX250" fmla="*/ 540946 w 11269336"/>
              <a:gd name="connsiteY250" fmla="*/ 2292721 h 2323145"/>
              <a:gd name="connsiteX251" fmla="*/ 533680 w 11269336"/>
              <a:gd name="connsiteY251" fmla="*/ 2310233 h 2323145"/>
              <a:gd name="connsiteX252" fmla="*/ 487366 w 11269336"/>
              <a:gd name="connsiteY252" fmla="*/ 2309053 h 2323145"/>
              <a:gd name="connsiteX253" fmla="*/ 416820 w 11269336"/>
              <a:gd name="connsiteY253" fmla="*/ 2305443 h 2323145"/>
              <a:gd name="connsiteX254" fmla="*/ 376805 w 11269336"/>
              <a:gd name="connsiteY254" fmla="*/ 2307647 h 2323145"/>
              <a:gd name="connsiteX255" fmla="*/ 266777 w 11269336"/>
              <a:gd name="connsiteY255" fmla="*/ 2309012 h 2323145"/>
              <a:gd name="connsiteX256" fmla="*/ 156013 w 11269336"/>
              <a:gd name="connsiteY256" fmla="*/ 2306832 h 2323145"/>
              <a:gd name="connsiteX257" fmla="*/ 87258 w 11269336"/>
              <a:gd name="connsiteY257" fmla="*/ 2285511 h 2323145"/>
              <a:gd name="connsiteX258" fmla="*/ 23798 w 11269336"/>
              <a:gd name="connsiteY258" fmla="*/ 2281822 h 2323145"/>
              <a:gd name="connsiteX259" fmla="*/ 0 w 11269336"/>
              <a:gd name="connsiteY259" fmla="*/ 2285369 h 2323145"/>
              <a:gd name="connsiteX260" fmla="*/ 0 w 11269336"/>
              <a:gd name="connsiteY26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593061 w 11269336"/>
              <a:gd name="connsiteY141" fmla="*/ 2171597 h 2323145"/>
              <a:gd name="connsiteX142" fmla="*/ 4533444 w 11269336"/>
              <a:gd name="connsiteY142" fmla="*/ 2181200 h 2323145"/>
              <a:gd name="connsiteX143" fmla="*/ 4492832 w 11269336"/>
              <a:gd name="connsiteY143" fmla="*/ 2188033 h 2323145"/>
              <a:gd name="connsiteX144" fmla="*/ 4467257 w 11269336"/>
              <a:gd name="connsiteY144" fmla="*/ 2196121 h 2323145"/>
              <a:gd name="connsiteX145" fmla="*/ 4459937 w 11269336"/>
              <a:gd name="connsiteY145" fmla="*/ 2195182 h 2323145"/>
              <a:gd name="connsiteX146" fmla="*/ 4433312 w 11269336"/>
              <a:gd name="connsiteY146" fmla="*/ 2199004 h 2323145"/>
              <a:gd name="connsiteX147" fmla="*/ 4420601 w 11269336"/>
              <a:gd name="connsiteY147" fmla="*/ 2205158 h 2323145"/>
              <a:gd name="connsiteX148" fmla="*/ 4405765 w 11269336"/>
              <a:gd name="connsiteY148" fmla="*/ 2199902 h 2323145"/>
              <a:gd name="connsiteX149" fmla="*/ 4401354 w 11269336"/>
              <a:gd name="connsiteY149" fmla="*/ 2194745 h 2323145"/>
              <a:gd name="connsiteX150" fmla="*/ 4383151 w 11269336"/>
              <a:gd name="connsiteY150" fmla="*/ 2201140 h 2323145"/>
              <a:gd name="connsiteX151" fmla="*/ 4366646 w 11269336"/>
              <a:gd name="connsiteY151" fmla="*/ 2198564 h 2323145"/>
              <a:gd name="connsiteX152" fmla="*/ 4354009 w 11269336"/>
              <a:gd name="connsiteY152" fmla="*/ 2204984 h 2323145"/>
              <a:gd name="connsiteX153" fmla="*/ 4348284 w 11269336"/>
              <a:gd name="connsiteY153" fmla="*/ 2205270 h 2323145"/>
              <a:gd name="connsiteX154" fmla="*/ 4333906 w 11269336"/>
              <a:gd name="connsiteY154" fmla="*/ 2205251 h 2323145"/>
              <a:gd name="connsiteX155" fmla="*/ 4308819 w 11269336"/>
              <a:gd name="connsiteY155" fmla="*/ 2203822 h 2323145"/>
              <a:gd name="connsiteX156" fmla="*/ 4301210 w 11269336"/>
              <a:gd name="connsiteY156" fmla="*/ 2204456 h 2323145"/>
              <a:gd name="connsiteX157" fmla="*/ 4283095 w 11269336"/>
              <a:gd name="connsiteY157" fmla="*/ 2198177 h 2323145"/>
              <a:gd name="connsiteX158" fmla="*/ 4250119 w 11269336"/>
              <a:gd name="connsiteY158" fmla="*/ 2196342 h 2323145"/>
              <a:gd name="connsiteX159" fmla="*/ 4189203 w 11269336"/>
              <a:gd name="connsiteY159" fmla="*/ 2178994 h 2323145"/>
              <a:gd name="connsiteX160" fmla="*/ 4154035 w 11269336"/>
              <a:gd name="connsiteY160" fmla="*/ 2171950 h 2323145"/>
              <a:gd name="connsiteX161" fmla="*/ 4129569 w 11269336"/>
              <a:gd name="connsiteY161" fmla="*/ 2163850 h 2323145"/>
              <a:gd name="connsiteX162" fmla="*/ 4061250 w 11269336"/>
              <a:gd name="connsiteY162" fmla="*/ 2159236 h 2323145"/>
              <a:gd name="connsiteX163" fmla="*/ 3945480 w 11269336"/>
              <a:gd name="connsiteY163" fmla="*/ 2158279 h 2323145"/>
              <a:gd name="connsiteX164" fmla="*/ 3921468 w 11269336"/>
              <a:gd name="connsiteY164" fmla="*/ 2156588 h 2323145"/>
              <a:gd name="connsiteX165" fmla="*/ 3903348 w 11269336"/>
              <a:gd name="connsiteY165" fmla="*/ 2149220 h 2323145"/>
              <a:gd name="connsiteX166" fmla="*/ 3901342 w 11269336"/>
              <a:gd name="connsiteY166" fmla="*/ 2142355 h 2323145"/>
              <a:gd name="connsiteX167" fmla="*/ 3888539 w 11269336"/>
              <a:gd name="connsiteY167" fmla="*/ 2140476 h 2323145"/>
              <a:gd name="connsiteX168" fmla="*/ 3885662 w 11269336"/>
              <a:gd name="connsiteY168" fmla="*/ 2138740 h 2323145"/>
              <a:gd name="connsiteX169" fmla="*/ 3868627 w 11269336"/>
              <a:gd name="connsiteY169" fmla="*/ 2130023 h 2323145"/>
              <a:gd name="connsiteX170" fmla="*/ 3819177 w 11269336"/>
              <a:gd name="connsiteY170" fmla="*/ 2142111 h 2323145"/>
              <a:gd name="connsiteX171" fmla="*/ 3769100 w 11269336"/>
              <a:gd name="connsiteY171" fmla="*/ 2131731 h 2323145"/>
              <a:gd name="connsiteX172" fmla="*/ 3562752 w 11269336"/>
              <a:gd name="connsiteY172" fmla="*/ 2131785 h 2323145"/>
              <a:gd name="connsiteX173" fmla="*/ 3541402 w 11269336"/>
              <a:gd name="connsiteY173" fmla="*/ 2106821 h 2323145"/>
              <a:gd name="connsiteX174" fmla="*/ 3365341 w 11269336"/>
              <a:gd name="connsiteY174" fmla="*/ 2077638 h 2323145"/>
              <a:gd name="connsiteX175" fmla="*/ 3170922 w 11269336"/>
              <a:gd name="connsiteY175" fmla="*/ 2115957 h 2323145"/>
              <a:gd name="connsiteX176" fmla="*/ 3156256 w 11269336"/>
              <a:gd name="connsiteY176" fmla="*/ 2124773 h 2323145"/>
              <a:gd name="connsiteX177" fmla="*/ 3140298 w 11269336"/>
              <a:gd name="connsiteY177" fmla="*/ 2129182 h 2323145"/>
              <a:gd name="connsiteX178" fmla="*/ 3138514 w 11269336"/>
              <a:gd name="connsiteY178" fmla="*/ 2128069 h 2323145"/>
              <a:gd name="connsiteX179" fmla="*/ 3120467 w 11269336"/>
              <a:gd name="connsiteY179" fmla="*/ 2128281 h 2323145"/>
              <a:gd name="connsiteX180" fmla="*/ 3116175 w 11269336"/>
              <a:gd name="connsiteY180" fmla="*/ 2131633 h 2323145"/>
              <a:gd name="connsiteX181" fmla="*/ 3103685 w 11269336"/>
              <a:gd name="connsiteY181" fmla="*/ 2132814 h 2323145"/>
              <a:gd name="connsiteX182" fmla="*/ 3078794 w 11269336"/>
              <a:gd name="connsiteY182" fmla="*/ 2137935 h 2323145"/>
              <a:gd name="connsiteX183" fmla="*/ 3074407 w 11269336"/>
              <a:gd name="connsiteY183" fmla="*/ 2136274 h 2323145"/>
              <a:gd name="connsiteX184" fmla="*/ 3037285 w 11269336"/>
              <a:gd name="connsiteY184" fmla="*/ 2139919 h 2323145"/>
              <a:gd name="connsiteX185" fmla="*/ 3036901 w 11269336"/>
              <a:gd name="connsiteY185" fmla="*/ 2138726 h 2323145"/>
              <a:gd name="connsiteX186" fmla="*/ 3026996 w 11269336"/>
              <a:gd name="connsiteY186" fmla="*/ 2134322 h 2323145"/>
              <a:gd name="connsiteX187" fmla="*/ 3007772 w 11269336"/>
              <a:gd name="connsiteY187" fmla="*/ 2128742 h 2323145"/>
              <a:gd name="connsiteX188" fmla="*/ 2965030 w 11269336"/>
              <a:gd name="connsiteY188" fmla="*/ 2100494 h 2323145"/>
              <a:gd name="connsiteX189" fmla="*/ 2926342 w 11269336"/>
              <a:gd name="connsiteY189" fmla="*/ 2104155 h 2323145"/>
              <a:gd name="connsiteX190" fmla="*/ 2918608 w 11269336"/>
              <a:gd name="connsiteY190" fmla="*/ 2104215 h 2323145"/>
              <a:gd name="connsiteX191" fmla="*/ 2918475 w 11269336"/>
              <a:gd name="connsiteY191" fmla="*/ 2103937 h 2323145"/>
              <a:gd name="connsiteX192" fmla="*/ 2910360 w 11269336"/>
              <a:gd name="connsiteY192" fmla="*/ 2103444 h 2323145"/>
              <a:gd name="connsiteX193" fmla="*/ 2904507 w 11269336"/>
              <a:gd name="connsiteY193" fmla="*/ 2104326 h 2323145"/>
              <a:gd name="connsiteX194" fmla="*/ 2889503 w 11269336"/>
              <a:gd name="connsiteY194" fmla="*/ 2104443 h 2323145"/>
              <a:gd name="connsiteX195" fmla="*/ 2884480 w 11269336"/>
              <a:gd name="connsiteY195" fmla="*/ 2102626 h 2323145"/>
              <a:gd name="connsiteX196" fmla="*/ 2882689 w 11269336"/>
              <a:gd name="connsiteY196" fmla="*/ 2099228 h 2323145"/>
              <a:gd name="connsiteX197" fmla="*/ 2881291 w 11269336"/>
              <a:gd name="connsiteY197" fmla="*/ 2099618 h 2323145"/>
              <a:gd name="connsiteX198" fmla="*/ 2853979 w 11269336"/>
              <a:gd name="connsiteY198" fmla="*/ 2090388 h 2323145"/>
              <a:gd name="connsiteX199" fmla="*/ 2791790 w 11269336"/>
              <a:gd name="connsiteY199" fmla="*/ 2080332 h 2323145"/>
              <a:gd name="connsiteX200" fmla="*/ 2755844 w 11269336"/>
              <a:gd name="connsiteY200" fmla="*/ 2078874 h 2323145"/>
              <a:gd name="connsiteX201" fmla="*/ 2657742 w 11269336"/>
              <a:gd name="connsiteY201" fmla="*/ 2070179 h 2323145"/>
              <a:gd name="connsiteX202" fmla="*/ 2559549 w 11269336"/>
              <a:gd name="connsiteY202" fmla="*/ 2057873 h 2323145"/>
              <a:gd name="connsiteX203" fmla="*/ 2512054 w 11269336"/>
              <a:gd name="connsiteY203" fmla="*/ 2031671 h 2323145"/>
              <a:gd name="connsiteX204" fmla="*/ 2506437 w 11269336"/>
              <a:gd name="connsiteY204" fmla="*/ 2030918 h 2323145"/>
              <a:gd name="connsiteX205" fmla="*/ 2491752 w 11269336"/>
              <a:gd name="connsiteY205" fmla="*/ 2033906 h 2323145"/>
              <a:gd name="connsiteX206" fmla="*/ 2486338 w 11269336"/>
              <a:gd name="connsiteY206" fmla="*/ 2035862 h 2323145"/>
              <a:gd name="connsiteX207" fmla="*/ 2478186 w 11269336"/>
              <a:gd name="connsiteY207" fmla="*/ 2036953 h 2323145"/>
              <a:gd name="connsiteX208" fmla="*/ 2477950 w 11269336"/>
              <a:gd name="connsiteY208" fmla="*/ 2036715 h 2323145"/>
              <a:gd name="connsiteX209" fmla="*/ 2470381 w 11269336"/>
              <a:gd name="connsiteY209" fmla="*/ 2038256 h 2323145"/>
              <a:gd name="connsiteX210" fmla="*/ 2433781 w 11269336"/>
              <a:gd name="connsiteY210" fmla="*/ 2049140 h 2323145"/>
              <a:gd name="connsiteX211" fmla="*/ 2381172 w 11269336"/>
              <a:gd name="connsiteY211" fmla="*/ 2030645 h 2323145"/>
              <a:gd name="connsiteX212" fmla="*/ 2360198 w 11269336"/>
              <a:gd name="connsiteY212" fmla="*/ 2029059 h 2323145"/>
              <a:gd name="connsiteX213" fmla="*/ 2348815 w 11269336"/>
              <a:gd name="connsiteY213" fmla="*/ 2026798 h 2323145"/>
              <a:gd name="connsiteX214" fmla="*/ 2347988 w 11269336"/>
              <a:gd name="connsiteY214" fmla="*/ 2025745 h 2323145"/>
              <a:gd name="connsiteX215" fmla="*/ 2312920 w 11269336"/>
              <a:gd name="connsiteY215" fmla="*/ 2036311 h 2323145"/>
              <a:gd name="connsiteX216" fmla="*/ 2307986 w 11269336"/>
              <a:gd name="connsiteY216" fmla="*/ 2035583 h 2323145"/>
              <a:gd name="connsiteX217" fmla="*/ 2285481 w 11269336"/>
              <a:gd name="connsiteY217" fmla="*/ 2045197 h 2323145"/>
              <a:gd name="connsiteX218" fmla="*/ 2273666 w 11269336"/>
              <a:gd name="connsiteY218" fmla="*/ 2048710 h 2323145"/>
              <a:gd name="connsiteX219" fmla="*/ 2270719 w 11269336"/>
              <a:gd name="connsiteY219" fmla="*/ 2052702 h 2323145"/>
              <a:gd name="connsiteX220" fmla="*/ 2253080 w 11269336"/>
              <a:gd name="connsiteY220" fmla="*/ 2056363 h 2323145"/>
              <a:gd name="connsiteX221" fmla="*/ 2250906 w 11269336"/>
              <a:gd name="connsiteY221" fmla="*/ 2055654 h 2323145"/>
              <a:gd name="connsiteX222" fmla="*/ 2236905 w 11269336"/>
              <a:gd name="connsiteY222" fmla="*/ 2062882 h 2323145"/>
              <a:gd name="connsiteX223" fmla="*/ 2225830 w 11269336"/>
              <a:gd name="connsiteY223" fmla="*/ 2074027 h 2323145"/>
              <a:gd name="connsiteX224" fmla="*/ 2073776 w 11269336"/>
              <a:gd name="connsiteY224" fmla="*/ 2089244 h 2323145"/>
              <a:gd name="connsiteX225" fmla="*/ 1948256 w 11269336"/>
              <a:gd name="connsiteY225" fmla="*/ 2146616 h 2323145"/>
              <a:gd name="connsiteX226" fmla="*/ 1865582 w 11269336"/>
              <a:gd name="connsiteY226" fmla="*/ 2153738 h 2323145"/>
              <a:gd name="connsiteX227" fmla="*/ 1835210 w 11269336"/>
              <a:gd name="connsiteY227" fmla="*/ 2134244 h 2323145"/>
              <a:gd name="connsiteX228" fmla="*/ 1632661 w 11269336"/>
              <a:gd name="connsiteY228" fmla="*/ 2173882 h 2323145"/>
              <a:gd name="connsiteX229" fmla="*/ 1579590 w 11269336"/>
              <a:gd name="connsiteY229" fmla="*/ 2173680 h 2323145"/>
              <a:gd name="connsiteX230" fmla="*/ 1535601 w 11269336"/>
              <a:gd name="connsiteY230" fmla="*/ 2194590 h 2323145"/>
              <a:gd name="connsiteX231" fmla="*/ 1515594 w 11269336"/>
              <a:gd name="connsiteY231" fmla="*/ 2189622 h 2323145"/>
              <a:gd name="connsiteX232" fmla="*/ 1512113 w 11269336"/>
              <a:gd name="connsiteY232" fmla="*/ 2188534 h 2323145"/>
              <a:gd name="connsiteX233" fmla="*/ 1498838 w 11269336"/>
              <a:gd name="connsiteY233" fmla="*/ 2189213 h 2323145"/>
              <a:gd name="connsiteX234" fmla="*/ 1494279 w 11269336"/>
              <a:gd name="connsiteY234" fmla="*/ 2183112 h 2323145"/>
              <a:gd name="connsiteX235" fmla="*/ 1473714 w 11269336"/>
              <a:gd name="connsiteY235" fmla="*/ 2179625 h 2323145"/>
              <a:gd name="connsiteX236" fmla="*/ 1449503 w 11269336"/>
              <a:gd name="connsiteY236" fmla="*/ 2182633 h 2323145"/>
              <a:gd name="connsiteX237" fmla="*/ 1266687 w 11269336"/>
              <a:gd name="connsiteY237" fmla="*/ 2212688 h 2323145"/>
              <a:gd name="connsiteX238" fmla="*/ 1239614 w 11269336"/>
              <a:gd name="connsiteY238" fmla="*/ 2209727 h 2323145"/>
              <a:gd name="connsiteX239" fmla="*/ 1202436 w 11269336"/>
              <a:gd name="connsiteY239" fmla="*/ 2209817 h 2323145"/>
              <a:gd name="connsiteX240" fmla="*/ 1136097 w 11269336"/>
              <a:gd name="connsiteY240" fmla="*/ 2205112 h 2323145"/>
              <a:gd name="connsiteX241" fmla="*/ 988232 w 11269336"/>
              <a:gd name="connsiteY241" fmla="*/ 2235635 h 2323145"/>
              <a:gd name="connsiteX242" fmla="*/ 981959 w 11269336"/>
              <a:gd name="connsiteY242" fmla="*/ 2231607 h 2323145"/>
              <a:gd name="connsiteX243" fmla="*/ 938600 w 11269336"/>
              <a:gd name="connsiteY243" fmla="*/ 2238113 h 2323145"/>
              <a:gd name="connsiteX244" fmla="*/ 791788 w 11269336"/>
              <a:gd name="connsiteY244" fmla="*/ 2293224 h 2323145"/>
              <a:gd name="connsiteX245" fmla="*/ 706914 w 11269336"/>
              <a:gd name="connsiteY245" fmla="*/ 2305046 h 2323145"/>
              <a:gd name="connsiteX246" fmla="*/ 675971 w 11269336"/>
              <a:gd name="connsiteY246" fmla="*/ 2304030 h 2323145"/>
              <a:gd name="connsiteX247" fmla="*/ 624180 w 11269336"/>
              <a:gd name="connsiteY247" fmla="*/ 2302650 h 2323145"/>
              <a:gd name="connsiteX248" fmla="*/ 583453 w 11269336"/>
              <a:gd name="connsiteY248" fmla="*/ 2288788 h 2323145"/>
              <a:gd name="connsiteX249" fmla="*/ 540946 w 11269336"/>
              <a:gd name="connsiteY249" fmla="*/ 2292721 h 2323145"/>
              <a:gd name="connsiteX250" fmla="*/ 533680 w 11269336"/>
              <a:gd name="connsiteY250" fmla="*/ 2310233 h 2323145"/>
              <a:gd name="connsiteX251" fmla="*/ 487366 w 11269336"/>
              <a:gd name="connsiteY251" fmla="*/ 2309053 h 2323145"/>
              <a:gd name="connsiteX252" fmla="*/ 416820 w 11269336"/>
              <a:gd name="connsiteY252" fmla="*/ 2305443 h 2323145"/>
              <a:gd name="connsiteX253" fmla="*/ 376805 w 11269336"/>
              <a:gd name="connsiteY253" fmla="*/ 2307647 h 2323145"/>
              <a:gd name="connsiteX254" fmla="*/ 266777 w 11269336"/>
              <a:gd name="connsiteY254" fmla="*/ 2309012 h 2323145"/>
              <a:gd name="connsiteX255" fmla="*/ 156013 w 11269336"/>
              <a:gd name="connsiteY255" fmla="*/ 2306832 h 2323145"/>
              <a:gd name="connsiteX256" fmla="*/ 87258 w 11269336"/>
              <a:gd name="connsiteY256" fmla="*/ 2285511 h 2323145"/>
              <a:gd name="connsiteX257" fmla="*/ 23798 w 11269336"/>
              <a:gd name="connsiteY257" fmla="*/ 2281822 h 2323145"/>
              <a:gd name="connsiteX258" fmla="*/ 0 w 11269336"/>
              <a:gd name="connsiteY258" fmla="*/ 2285369 h 2323145"/>
              <a:gd name="connsiteX259" fmla="*/ 0 w 11269336"/>
              <a:gd name="connsiteY25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83151 w 11269336"/>
              <a:gd name="connsiteY149" fmla="*/ 2201140 h 2323145"/>
              <a:gd name="connsiteX150" fmla="*/ 4366646 w 11269336"/>
              <a:gd name="connsiteY150" fmla="*/ 2198564 h 2323145"/>
              <a:gd name="connsiteX151" fmla="*/ 4354009 w 11269336"/>
              <a:gd name="connsiteY151" fmla="*/ 2204984 h 2323145"/>
              <a:gd name="connsiteX152" fmla="*/ 4348284 w 11269336"/>
              <a:gd name="connsiteY152" fmla="*/ 2205270 h 2323145"/>
              <a:gd name="connsiteX153" fmla="*/ 4333906 w 11269336"/>
              <a:gd name="connsiteY153" fmla="*/ 2205251 h 2323145"/>
              <a:gd name="connsiteX154" fmla="*/ 4308819 w 11269336"/>
              <a:gd name="connsiteY154" fmla="*/ 2203822 h 2323145"/>
              <a:gd name="connsiteX155" fmla="*/ 4301210 w 11269336"/>
              <a:gd name="connsiteY155" fmla="*/ 2204456 h 2323145"/>
              <a:gd name="connsiteX156" fmla="*/ 4283095 w 11269336"/>
              <a:gd name="connsiteY156" fmla="*/ 2198177 h 2323145"/>
              <a:gd name="connsiteX157" fmla="*/ 4250119 w 11269336"/>
              <a:gd name="connsiteY157" fmla="*/ 2196342 h 2323145"/>
              <a:gd name="connsiteX158" fmla="*/ 4189203 w 11269336"/>
              <a:gd name="connsiteY158" fmla="*/ 2178994 h 2323145"/>
              <a:gd name="connsiteX159" fmla="*/ 4154035 w 11269336"/>
              <a:gd name="connsiteY159" fmla="*/ 2171950 h 2323145"/>
              <a:gd name="connsiteX160" fmla="*/ 4129569 w 11269336"/>
              <a:gd name="connsiteY160" fmla="*/ 2163850 h 2323145"/>
              <a:gd name="connsiteX161" fmla="*/ 4061250 w 11269336"/>
              <a:gd name="connsiteY161" fmla="*/ 2159236 h 2323145"/>
              <a:gd name="connsiteX162" fmla="*/ 3945480 w 11269336"/>
              <a:gd name="connsiteY162" fmla="*/ 2158279 h 2323145"/>
              <a:gd name="connsiteX163" fmla="*/ 3921468 w 11269336"/>
              <a:gd name="connsiteY163" fmla="*/ 2156588 h 2323145"/>
              <a:gd name="connsiteX164" fmla="*/ 3903348 w 11269336"/>
              <a:gd name="connsiteY164" fmla="*/ 2149220 h 2323145"/>
              <a:gd name="connsiteX165" fmla="*/ 3901342 w 11269336"/>
              <a:gd name="connsiteY165" fmla="*/ 2142355 h 2323145"/>
              <a:gd name="connsiteX166" fmla="*/ 3888539 w 11269336"/>
              <a:gd name="connsiteY166" fmla="*/ 2140476 h 2323145"/>
              <a:gd name="connsiteX167" fmla="*/ 3885662 w 11269336"/>
              <a:gd name="connsiteY167" fmla="*/ 2138740 h 2323145"/>
              <a:gd name="connsiteX168" fmla="*/ 3868627 w 11269336"/>
              <a:gd name="connsiteY168" fmla="*/ 2130023 h 2323145"/>
              <a:gd name="connsiteX169" fmla="*/ 3819177 w 11269336"/>
              <a:gd name="connsiteY169" fmla="*/ 2142111 h 2323145"/>
              <a:gd name="connsiteX170" fmla="*/ 3769100 w 11269336"/>
              <a:gd name="connsiteY170" fmla="*/ 2131731 h 2323145"/>
              <a:gd name="connsiteX171" fmla="*/ 3562752 w 11269336"/>
              <a:gd name="connsiteY171" fmla="*/ 2131785 h 2323145"/>
              <a:gd name="connsiteX172" fmla="*/ 3541402 w 11269336"/>
              <a:gd name="connsiteY172" fmla="*/ 2106821 h 2323145"/>
              <a:gd name="connsiteX173" fmla="*/ 3365341 w 11269336"/>
              <a:gd name="connsiteY173" fmla="*/ 2077638 h 2323145"/>
              <a:gd name="connsiteX174" fmla="*/ 3170922 w 11269336"/>
              <a:gd name="connsiteY174" fmla="*/ 2115957 h 2323145"/>
              <a:gd name="connsiteX175" fmla="*/ 3156256 w 11269336"/>
              <a:gd name="connsiteY175" fmla="*/ 2124773 h 2323145"/>
              <a:gd name="connsiteX176" fmla="*/ 3140298 w 11269336"/>
              <a:gd name="connsiteY176" fmla="*/ 2129182 h 2323145"/>
              <a:gd name="connsiteX177" fmla="*/ 3138514 w 11269336"/>
              <a:gd name="connsiteY177" fmla="*/ 2128069 h 2323145"/>
              <a:gd name="connsiteX178" fmla="*/ 3120467 w 11269336"/>
              <a:gd name="connsiteY178" fmla="*/ 2128281 h 2323145"/>
              <a:gd name="connsiteX179" fmla="*/ 3116175 w 11269336"/>
              <a:gd name="connsiteY179" fmla="*/ 2131633 h 2323145"/>
              <a:gd name="connsiteX180" fmla="*/ 3103685 w 11269336"/>
              <a:gd name="connsiteY180" fmla="*/ 2132814 h 2323145"/>
              <a:gd name="connsiteX181" fmla="*/ 3078794 w 11269336"/>
              <a:gd name="connsiteY181" fmla="*/ 2137935 h 2323145"/>
              <a:gd name="connsiteX182" fmla="*/ 3074407 w 11269336"/>
              <a:gd name="connsiteY182" fmla="*/ 2136274 h 2323145"/>
              <a:gd name="connsiteX183" fmla="*/ 3037285 w 11269336"/>
              <a:gd name="connsiteY183" fmla="*/ 2139919 h 2323145"/>
              <a:gd name="connsiteX184" fmla="*/ 3036901 w 11269336"/>
              <a:gd name="connsiteY184" fmla="*/ 2138726 h 2323145"/>
              <a:gd name="connsiteX185" fmla="*/ 3026996 w 11269336"/>
              <a:gd name="connsiteY185" fmla="*/ 2134322 h 2323145"/>
              <a:gd name="connsiteX186" fmla="*/ 3007772 w 11269336"/>
              <a:gd name="connsiteY186" fmla="*/ 2128742 h 2323145"/>
              <a:gd name="connsiteX187" fmla="*/ 2965030 w 11269336"/>
              <a:gd name="connsiteY187" fmla="*/ 2100494 h 2323145"/>
              <a:gd name="connsiteX188" fmla="*/ 2926342 w 11269336"/>
              <a:gd name="connsiteY188" fmla="*/ 2104155 h 2323145"/>
              <a:gd name="connsiteX189" fmla="*/ 2918608 w 11269336"/>
              <a:gd name="connsiteY189" fmla="*/ 2104215 h 2323145"/>
              <a:gd name="connsiteX190" fmla="*/ 2918475 w 11269336"/>
              <a:gd name="connsiteY190" fmla="*/ 2103937 h 2323145"/>
              <a:gd name="connsiteX191" fmla="*/ 2910360 w 11269336"/>
              <a:gd name="connsiteY191" fmla="*/ 2103444 h 2323145"/>
              <a:gd name="connsiteX192" fmla="*/ 2904507 w 11269336"/>
              <a:gd name="connsiteY192" fmla="*/ 2104326 h 2323145"/>
              <a:gd name="connsiteX193" fmla="*/ 2889503 w 11269336"/>
              <a:gd name="connsiteY193" fmla="*/ 2104443 h 2323145"/>
              <a:gd name="connsiteX194" fmla="*/ 2884480 w 11269336"/>
              <a:gd name="connsiteY194" fmla="*/ 2102626 h 2323145"/>
              <a:gd name="connsiteX195" fmla="*/ 2882689 w 11269336"/>
              <a:gd name="connsiteY195" fmla="*/ 2099228 h 2323145"/>
              <a:gd name="connsiteX196" fmla="*/ 2881291 w 11269336"/>
              <a:gd name="connsiteY196" fmla="*/ 2099618 h 2323145"/>
              <a:gd name="connsiteX197" fmla="*/ 2853979 w 11269336"/>
              <a:gd name="connsiteY197" fmla="*/ 2090388 h 2323145"/>
              <a:gd name="connsiteX198" fmla="*/ 2791790 w 11269336"/>
              <a:gd name="connsiteY198" fmla="*/ 2080332 h 2323145"/>
              <a:gd name="connsiteX199" fmla="*/ 2755844 w 11269336"/>
              <a:gd name="connsiteY199" fmla="*/ 2078874 h 2323145"/>
              <a:gd name="connsiteX200" fmla="*/ 2657742 w 11269336"/>
              <a:gd name="connsiteY200" fmla="*/ 2070179 h 2323145"/>
              <a:gd name="connsiteX201" fmla="*/ 2559549 w 11269336"/>
              <a:gd name="connsiteY201" fmla="*/ 2057873 h 2323145"/>
              <a:gd name="connsiteX202" fmla="*/ 2512054 w 11269336"/>
              <a:gd name="connsiteY202" fmla="*/ 2031671 h 2323145"/>
              <a:gd name="connsiteX203" fmla="*/ 2506437 w 11269336"/>
              <a:gd name="connsiteY203" fmla="*/ 2030918 h 2323145"/>
              <a:gd name="connsiteX204" fmla="*/ 2491752 w 11269336"/>
              <a:gd name="connsiteY204" fmla="*/ 2033906 h 2323145"/>
              <a:gd name="connsiteX205" fmla="*/ 2486338 w 11269336"/>
              <a:gd name="connsiteY205" fmla="*/ 2035862 h 2323145"/>
              <a:gd name="connsiteX206" fmla="*/ 2478186 w 11269336"/>
              <a:gd name="connsiteY206" fmla="*/ 2036953 h 2323145"/>
              <a:gd name="connsiteX207" fmla="*/ 2477950 w 11269336"/>
              <a:gd name="connsiteY207" fmla="*/ 2036715 h 2323145"/>
              <a:gd name="connsiteX208" fmla="*/ 2470381 w 11269336"/>
              <a:gd name="connsiteY208" fmla="*/ 2038256 h 2323145"/>
              <a:gd name="connsiteX209" fmla="*/ 2433781 w 11269336"/>
              <a:gd name="connsiteY209" fmla="*/ 2049140 h 2323145"/>
              <a:gd name="connsiteX210" fmla="*/ 2381172 w 11269336"/>
              <a:gd name="connsiteY210" fmla="*/ 2030645 h 2323145"/>
              <a:gd name="connsiteX211" fmla="*/ 2360198 w 11269336"/>
              <a:gd name="connsiteY211" fmla="*/ 2029059 h 2323145"/>
              <a:gd name="connsiteX212" fmla="*/ 2348815 w 11269336"/>
              <a:gd name="connsiteY212" fmla="*/ 2026798 h 2323145"/>
              <a:gd name="connsiteX213" fmla="*/ 2347988 w 11269336"/>
              <a:gd name="connsiteY213" fmla="*/ 2025745 h 2323145"/>
              <a:gd name="connsiteX214" fmla="*/ 2312920 w 11269336"/>
              <a:gd name="connsiteY214" fmla="*/ 2036311 h 2323145"/>
              <a:gd name="connsiteX215" fmla="*/ 2307986 w 11269336"/>
              <a:gd name="connsiteY215" fmla="*/ 2035583 h 2323145"/>
              <a:gd name="connsiteX216" fmla="*/ 2285481 w 11269336"/>
              <a:gd name="connsiteY216" fmla="*/ 2045197 h 2323145"/>
              <a:gd name="connsiteX217" fmla="*/ 2273666 w 11269336"/>
              <a:gd name="connsiteY217" fmla="*/ 2048710 h 2323145"/>
              <a:gd name="connsiteX218" fmla="*/ 2270719 w 11269336"/>
              <a:gd name="connsiteY218" fmla="*/ 2052702 h 2323145"/>
              <a:gd name="connsiteX219" fmla="*/ 2253080 w 11269336"/>
              <a:gd name="connsiteY219" fmla="*/ 2056363 h 2323145"/>
              <a:gd name="connsiteX220" fmla="*/ 2250906 w 11269336"/>
              <a:gd name="connsiteY220" fmla="*/ 2055654 h 2323145"/>
              <a:gd name="connsiteX221" fmla="*/ 2236905 w 11269336"/>
              <a:gd name="connsiteY221" fmla="*/ 2062882 h 2323145"/>
              <a:gd name="connsiteX222" fmla="*/ 2225830 w 11269336"/>
              <a:gd name="connsiteY222" fmla="*/ 2074027 h 2323145"/>
              <a:gd name="connsiteX223" fmla="*/ 2073776 w 11269336"/>
              <a:gd name="connsiteY223" fmla="*/ 2089244 h 2323145"/>
              <a:gd name="connsiteX224" fmla="*/ 1948256 w 11269336"/>
              <a:gd name="connsiteY224" fmla="*/ 2146616 h 2323145"/>
              <a:gd name="connsiteX225" fmla="*/ 1865582 w 11269336"/>
              <a:gd name="connsiteY225" fmla="*/ 2153738 h 2323145"/>
              <a:gd name="connsiteX226" fmla="*/ 1835210 w 11269336"/>
              <a:gd name="connsiteY226" fmla="*/ 2134244 h 2323145"/>
              <a:gd name="connsiteX227" fmla="*/ 1632661 w 11269336"/>
              <a:gd name="connsiteY227" fmla="*/ 2173882 h 2323145"/>
              <a:gd name="connsiteX228" fmla="*/ 1579590 w 11269336"/>
              <a:gd name="connsiteY228" fmla="*/ 2173680 h 2323145"/>
              <a:gd name="connsiteX229" fmla="*/ 1535601 w 11269336"/>
              <a:gd name="connsiteY229" fmla="*/ 2194590 h 2323145"/>
              <a:gd name="connsiteX230" fmla="*/ 1515594 w 11269336"/>
              <a:gd name="connsiteY230" fmla="*/ 2189622 h 2323145"/>
              <a:gd name="connsiteX231" fmla="*/ 1512113 w 11269336"/>
              <a:gd name="connsiteY231" fmla="*/ 2188534 h 2323145"/>
              <a:gd name="connsiteX232" fmla="*/ 1498838 w 11269336"/>
              <a:gd name="connsiteY232" fmla="*/ 2189213 h 2323145"/>
              <a:gd name="connsiteX233" fmla="*/ 1494279 w 11269336"/>
              <a:gd name="connsiteY233" fmla="*/ 2183112 h 2323145"/>
              <a:gd name="connsiteX234" fmla="*/ 1473714 w 11269336"/>
              <a:gd name="connsiteY234" fmla="*/ 2179625 h 2323145"/>
              <a:gd name="connsiteX235" fmla="*/ 1449503 w 11269336"/>
              <a:gd name="connsiteY235" fmla="*/ 2182633 h 2323145"/>
              <a:gd name="connsiteX236" fmla="*/ 1266687 w 11269336"/>
              <a:gd name="connsiteY236" fmla="*/ 2212688 h 2323145"/>
              <a:gd name="connsiteX237" fmla="*/ 1239614 w 11269336"/>
              <a:gd name="connsiteY237" fmla="*/ 2209727 h 2323145"/>
              <a:gd name="connsiteX238" fmla="*/ 1202436 w 11269336"/>
              <a:gd name="connsiteY238" fmla="*/ 2209817 h 2323145"/>
              <a:gd name="connsiteX239" fmla="*/ 1136097 w 11269336"/>
              <a:gd name="connsiteY239" fmla="*/ 2205112 h 2323145"/>
              <a:gd name="connsiteX240" fmla="*/ 988232 w 11269336"/>
              <a:gd name="connsiteY240" fmla="*/ 2235635 h 2323145"/>
              <a:gd name="connsiteX241" fmla="*/ 981959 w 11269336"/>
              <a:gd name="connsiteY241" fmla="*/ 2231607 h 2323145"/>
              <a:gd name="connsiteX242" fmla="*/ 938600 w 11269336"/>
              <a:gd name="connsiteY242" fmla="*/ 2238113 h 2323145"/>
              <a:gd name="connsiteX243" fmla="*/ 791788 w 11269336"/>
              <a:gd name="connsiteY243" fmla="*/ 2293224 h 2323145"/>
              <a:gd name="connsiteX244" fmla="*/ 706914 w 11269336"/>
              <a:gd name="connsiteY244" fmla="*/ 2305046 h 2323145"/>
              <a:gd name="connsiteX245" fmla="*/ 675971 w 11269336"/>
              <a:gd name="connsiteY245" fmla="*/ 2304030 h 2323145"/>
              <a:gd name="connsiteX246" fmla="*/ 624180 w 11269336"/>
              <a:gd name="connsiteY246" fmla="*/ 2302650 h 2323145"/>
              <a:gd name="connsiteX247" fmla="*/ 583453 w 11269336"/>
              <a:gd name="connsiteY247" fmla="*/ 2288788 h 2323145"/>
              <a:gd name="connsiteX248" fmla="*/ 540946 w 11269336"/>
              <a:gd name="connsiteY248" fmla="*/ 2292721 h 2323145"/>
              <a:gd name="connsiteX249" fmla="*/ 533680 w 11269336"/>
              <a:gd name="connsiteY249" fmla="*/ 2310233 h 2323145"/>
              <a:gd name="connsiteX250" fmla="*/ 487366 w 11269336"/>
              <a:gd name="connsiteY250" fmla="*/ 2309053 h 2323145"/>
              <a:gd name="connsiteX251" fmla="*/ 416820 w 11269336"/>
              <a:gd name="connsiteY251" fmla="*/ 2305443 h 2323145"/>
              <a:gd name="connsiteX252" fmla="*/ 376805 w 11269336"/>
              <a:gd name="connsiteY252" fmla="*/ 2307647 h 2323145"/>
              <a:gd name="connsiteX253" fmla="*/ 266777 w 11269336"/>
              <a:gd name="connsiteY253" fmla="*/ 2309012 h 2323145"/>
              <a:gd name="connsiteX254" fmla="*/ 156013 w 11269336"/>
              <a:gd name="connsiteY254" fmla="*/ 2306832 h 2323145"/>
              <a:gd name="connsiteX255" fmla="*/ 87258 w 11269336"/>
              <a:gd name="connsiteY255" fmla="*/ 2285511 h 2323145"/>
              <a:gd name="connsiteX256" fmla="*/ 23798 w 11269336"/>
              <a:gd name="connsiteY256" fmla="*/ 2281822 h 2323145"/>
              <a:gd name="connsiteX257" fmla="*/ 0 w 11269336"/>
              <a:gd name="connsiteY257" fmla="*/ 2285369 h 2323145"/>
              <a:gd name="connsiteX258" fmla="*/ 0 w 11269336"/>
              <a:gd name="connsiteY25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66646 w 11269336"/>
              <a:gd name="connsiteY149" fmla="*/ 2198564 h 2323145"/>
              <a:gd name="connsiteX150" fmla="*/ 4354009 w 11269336"/>
              <a:gd name="connsiteY150" fmla="*/ 2204984 h 2323145"/>
              <a:gd name="connsiteX151" fmla="*/ 4348284 w 11269336"/>
              <a:gd name="connsiteY151" fmla="*/ 2205270 h 2323145"/>
              <a:gd name="connsiteX152" fmla="*/ 4333906 w 11269336"/>
              <a:gd name="connsiteY152" fmla="*/ 2205251 h 2323145"/>
              <a:gd name="connsiteX153" fmla="*/ 4308819 w 11269336"/>
              <a:gd name="connsiteY153" fmla="*/ 2203822 h 2323145"/>
              <a:gd name="connsiteX154" fmla="*/ 4301210 w 11269336"/>
              <a:gd name="connsiteY154" fmla="*/ 2204456 h 2323145"/>
              <a:gd name="connsiteX155" fmla="*/ 4283095 w 11269336"/>
              <a:gd name="connsiteY155" fmla="*/ 2198177 h 2323145"/>
              <a:gd name="connsiteX156" fmla="*/ 4250119 w 11269336"/>
              <a:gd name="connsiteY156" fmla="*/ 2196342 h 2323145"/>
              <a:gd name="connsiteX157" fmla="*/ 4189203 w 11269336"/>
              <a:gd name="connsiteY157" fmla="*/ 2178994 h 2323145"/>
              <a:gd name="connsiteX158" fmla="*/ 4154035 w 11269336"/>
              <a:gd name="connsiteY158" fmla="*/ 2171950 h 2323145"/>
              <a:gd name="connsiteX159" fmla="*/ 4129569 w 11269336"/>
              <a:gd name="connsiteY159" fmla="*/ 2163850 h 2323145"/>
              <a:gd name="connsiteX160" fmla="*/ 4061250 w 11269336"/>
              <a:gd name="connsiteY160" fmla="*/ 2159236 h 2323145"/>
              <a:gd name="connsiteX161" fmla="*/ 3945480 w 11269336"/>
              <a:gd name="connsiteY161" fmla="*/ 2158279 h 2323145"/>
              <a:gd name="connsiteX162" fmla="*/ 3921468 w 11269336"/>
              <a:gd name="connsiteY162" fmla="*/ 2156588 h 2323145"/>
              <a:gd name="connsiteX163" fmla="*/ 3903348 w 11269336"/>
              <a:gd name="connsiteY163" fmla="*/ 2149220 h 2323145"/>
              <a:gd name="connsiteX164" fmla="*/ 3901342 w 11269336"/>
              <a:gd name="connsiteY164" fmla="*/ 2142355 h 2323145"/>
              <a:gd name="connsiteX165" fmla="*/ 3888539 w 11269336"/>
              <a:gd name="connsiteY165" fmla="*/ 2140476 h 2323145"/>
              <a:gd name="connsiteX166" fmla="*/ 3885662 w 11269336"/>
              <a:gd name="connsiteY166" fmla="*/ 2138740 h 2323145"/>
              <a:gd name="connsiteX167" fmla="*/ 3868627 w 11269336"/>
              <a:gd name="connsiteY167" fmla="*/ 2130023 h 2323145"/>
              <a:gd name="connsiteX168" fmla="*/ 3819177 w 11269336"/>
              <a:gd name="connsiteY168" fmla="*/ 2142111 h 2323145"/>
              <a:gd name="connsiteX169" fmla="*/ 3769100 w 11269336"/>
              <a:gd name="connsiteY169" fmla="*/ 2131731 h 2323145"/>
              <a:gd name="connsiteX170" fmla="*/ 3562752 w 11269336"/>
              <a:gd name="connsiteY170" fmla="*/ 2131785 h 2323145"/>
              <a:gd name="connsiteX171" fmla="*/ 3541402 w 11269336"/>
              <a:gd name="connsiteY171" fmla="*/ 2106821 h 2323145"/>
              <a:gd name="connsiteX172" fmla="*/ 3365341 w 11269336"/>
              <a:gd name="connsiteY172" fmla="*/ 2077638 h 2323145"/>
              <a:gd name="connsiteX173" fmla="*/ 3170922 w 11269336"/>
              <a:gd name="connsiteY173" fmla="*/ 2115957 h 2323145"/>
              <a:gd name="connsiteX174" fmla="*/ 3156256 w 11269336"/>
              <a:gd name="connsiteY174" fmla="*/ 2124773 h 2323145"/>
              <a:gd name="connsiteX175" fmla="*/ 3140298 w 11269336"/>
              <a:gd name="connsiteY175" fmla="*/ 2129182 h 2323145"/>
              <a:gd name="connsiteX176" fmla="*/ 3138514 w 11269336"/>
              <a:gd name="connsiteY176" fmla="*/ 2128069 h 2323145"/>
              <a:gd name="connsiteX177" fmla="*/ 3120467 w 11269336"/>
              <a:gd name="connsiteY177" fmla="*/ 2128281 h 2323145"/>
              <a:gd name="connsiteX178" fmla="*/ 3116175 w 11269336"/>
              <a:gd name="connsiteY178" fmla="*/ 2131633 h 2323145"/>
              <a:gd name="connsiteX179" fmla="*/ 3103685 w 11269336"/>
              <a:gd name="connsiteY179" fmla="*/ 2132814 h 2323145"/>
              <a:gd name="connsiteX180" fmla="*/ 3078794 w 11269336"/>
              <a:gd name="connsiteY180" fmla="*/ 2137935 h 2323145"/>
              <a:gd name="connsiteX181" fmla="*/ 3074407 w 11269336"/>
              <a:gd name="connsiteY181" fmla="*/ 2136274 h 2323145"/>
              <a:gd name="connsiteX182" fmla="*/ 3037285 w 11269336"/>
              <a:gd name="connsiteY182" fmla="*/ 2139919 h 2323145"/>
              <a:gd name="connsiteX183" fmla="*/ 3036901 w 11269336"/>
              <a:gd name="connsiteY183" fmla="*/ 2138726 h 2323145"/>
              <a:gd name="connsiteX184" fmla="*/ 3026996 w 11269336"/>
              <a:gd name="connsiteY184" fmla="*/ 2134322 h 2323145"/>
              <a:gd name="connsiteX185" fmla="*/ 3007772 w 11269336"/>
              <a:gd name="connsiteY185" fmla="*/ 2128742 h 2323145"/>
              <a:gd name="connsiteX186" fmla="*/ 2965030 w 11269336"/>
              <a:gd name="connsiteY186" fmla="*/ 2100494 h 2323145"/>
              <a:gd name="connsiteX187" fmla="*/ 2926342 w 11269336"/>
              <a:gd name="connsiteY187" fmla="*/ 2104155 h 2323145"/>
              <a:gd name="connsiteX188" fmla="*/ 2918608 w 11269336"/>
              <a:gd name="connsiteY188" fmla="*/ 2104215 h 2323145"/>
              <a:gd name="connsiteX189" fmla="*/ 2918475 w 11269336"/>
              <a:gd name="connsiteY189" fmla="*/ 2103937 h 2323145"/>
              <a:gd name="connsiteX190" fmla="*/ 2910360 w 11269336"/>
              <a:gd name="connsiteY190" fmla="*/ 2103444 h 2323145"/>
              <a:gd name="connsiteX191" fmla="*/ 2904507 w 11269336"/>
              <a:gd name="connsiteY191" fmla="*/ 2104326 h 2323145"/>
              <a:gd name="connsiteX192" fmla="*/ 2889503 w 11269336"/>
              <a:gd name="connsiteY192" fmla="*/ 2104443 h 2323145"/>
              <a:gd name="connsiteX193" fmla="*/ 2884480 w 11269336"/>
              <a:gd name="connsiteY193" fmla="*/ 2102626 h 2323145"/>
              <a:gd name="connsiteX194" fmla="*/ 2882689 w 11269336"/>
              <a:gd name="connsiteY194" fmla="*/ 2099228 h 2323145"/>
              <a:gd name="connsiteX195" fmla="*/ 2881291 w 11269336"/>
              <a:gd name="connsiteY195" fmla="*/ 2099618 h 2323145"/>
              <a:gd name="connsiteX196" fmla="*/ 2853979 w 11269336"/>
              <a:gd name="connsiteY196" fmla="*/ 2090388 h 2323145"/>
              <a:gd name="connsiteX197" fmla="*/ 2791790 w 11269336"/>
              <a:gd name="connsiteY197" fmla="*/ 2080332 h 2323145"/>
              <a:gd name="connsiteX198" fmla="*/ 2755844 w 11269336"/>
              <a:gd name="connsiteY198" fmla="*/ 2078874 h 2323145"/>
              <a:gd name="connsiteX199" fmla="*/ 2657742 w 11269336"/>
              <a:gd name="connsiteY199" fmla="*/ 2070179 h 2323145"/>
              <a:gd name="connsiteX200" fmla="*/ 2559549 w 11269336"/>
              <a:gd name="connsiteY200" fmla="*/ 2057873 h 2323145"/>
              <a:gd name="connsiteX201" fmla="*/ 2512054 w 11269336"/>
              <a:gd name="connsiteY201" fmla="*/ 2031671 h 2323145"/>
              <a:gd name="connsiteX202" fmla="*/ 2506437 w 11269336"/>
              <a:gd name="connsiteY202" fmla="*/ 2030918 h 2323145"/>
              <a:gd name="connsiteX203" fmla="*/ 2491752 w 11269336"/>
              <a:gd name="connsiteY203" fmla="*/ 2033906 h 2323145"/>
              <a:gd name="connsiteX204" fmla="*/ 2486338 w 11269336"/>
              <a:gd name="connsiteY204" fmla="*/ 2035862 h 2323145"/>
              <a:gd name="connsiteX205" fmla="*/ 2478186 w 11269336"/>
              <a:gd name="connsiteY205" fmla="*/ 2036953 h 2323145"/>
              <a:gd name="connsiteX206" fmla="*/ 2477950 w 11269336"/>
              <a:gd name="connsiteY206" fmla="*/ 2036715 h 2323145"/>
              <a:gd name="connsiteX207" fmla="*/ 2470381 w 11269336"/>
              <a:gd name="connsiteY207" fmla="*/ 2038256 h 2323145"/>
              <a:gd name="connsiteX208" fmla="*/ 2433781 w 11269336"/>
              <a:gd name="connsiteY208" fmla="*/ 2049140 h 2323145"/>
              <a:gd name="connsiteX209" fmla="*/ 2381172 w 11269336"/>
              <a:gd name="connsiteY209" fmla="*/ 2030645 h 2323145"/>
              <a:gd name="connsiteX210" fmla="*/ 2360198 w 11269336"/>
              <a:gd name="connsiteY210" fmla="*/ 2029059 h 2323145"/>
              <a:gd name="connsiteX211" fmla="*/ 2348815 w 11269336"/>
              <a:gd name="connsiteY211" fmla="*/ 2026798 h 2323145"/>
              <a:gd name="connsiteX212" fmla="*/ 2347988 w 11269336"/>
              <a:gd name="connsiteY212" fmla="*/ 2025745 h 2323145"/>
              <a:gd name="connsiteX213" fmla="*/ 2312920 w 11269336"/>
              <a:gd name="connsiteY213" fmla="*/ 2036311 h 2323145"/>
              <a:gd name="connsiteX214" fmla="*/ 2307986 w 11269336"/>
              <a:gd name="connsiteY214" fmla="*/ 2035583 h 2323145"/>
              <a:gd name="connsiteX215" fmla="*/ 2285481 w 11269336"/>
              <a:gd name="connsiteY215" fmla="*/ 2045197 h 2323145"/>
              <a:gd name="connsiteX216" fmla="*/ 2273666 w 11269336"/>
              <a:gd name="connsiteY216" fmla="*/ 2048710 h 2323145"/>
              <a:gd name="connsiteX217" fmla="*/ 2270719 w 11269336"/>
              <a:gd name="connsiteY217" fmla="*/ 2052702 h 2323145"/>
              <a:gd name="connsiteX218" fmla="*/ 2253080 w 11269336"/>
              <a:gd name="connsiteY218" fmla="*/ 2056363 h 2323145"/>
              <a:gd name="connsiteX219" fmla="*/ 2250906 w 11269336"/>
              <a:gd name="connsiteY219" fmla="*/ 2055654 h 2323145"/>
              <a:gd name="connsiteX220" fmla="*/ 2236905 w 11269336"/>
              <a:gd name="connsiteY220" fmla="*/ 2062882 h 2323145"/>
              <a:gd name="connsiteX221" fmla="*/ 2225830 w 11269336"/>
              <a:gd name="connsiteY221" fmla="*/ 2074027 h 2323145"/>
              <a:gd name="connsiteX222" fmla="*/ 2073776 w 11269336"/>
              <a:gd name="connsiteY222" fmla="*/ 2089244 h 2323145"/>
              <a:gd name="connsiteX223" fmla="*/ 1948256 w 11269336"/>
              <a:gd name="connsiteY223" fmla="*/ 2146616 h 2323145"/>
              <a:gd name="connsiteX224" fmla="*/ 1865582 w 11269336"/>
              <a:gd name="connsiteY224" fmla="*/ 2153738 h 2323145"/>
              <a:gd name="connsiteX225" fmla="*/ 1835210 w 11269336"/>
              <a:gd name="connsiteY225" fmla="*/ 2134244 h 2323145"/>
              <a:gd name="connsiteX226" fmla="*/ 1632661 w 11269336"/>
              <a:gd name="connsiteY226" fmla="*/ 2173882 h 2323145"/>
              <a:gd name="connsiteX227" fmla="*/ 1579590 w 11269336"/>
              <a:gd name="connsiteY227" fmla="*/ 2173680 h 2323145"/>
              <a:gd name="connsiteX228" fmla="*/ 1535601 w 11269336"/>
              <a:gd name="connsiteY228" fmla="*/ 2194590 h 2323145"/>
              <a:gd name="connsiteX229" fmla="*/ 1515594 w 11269336"/>
              <a:gd name="connsiteY229" fmla="*/ 2189622 h 2323145"/>
              <a:gd name="connsiteX230" fmla="*/ 1512113 w 11269336"/>
              <a:gd name="connsiteY230" fmla="*/ 2188534 h 2323145"/>
              <a:gd name="connsiteX231" fmla="*/ 1498838 w 11269336"/>
              <a:gd name="connsiteY231" fmla="*/ 2189213 h 2323145"/>
              <a:gd name="connsiteX232" fmla="*/ 1494279 w 11269336"/>
              <a:gd name="connsiteY232" fmla="*/ 2183112 h 2323145"/>
              <a:gd name="connsiteX233" fmla="*/ 1473714 w 11269336"/>
              <a:gd name="connsiteY233" fmla="*/ 2179625 h 2323145"/>
              <a:gd name="connsiteX234" fmla="*/ 1449503 w 11269336"/>
              <a:gd name="connsiteY234" fmla="*/ 2182633 h 2323145"/>
              <a:gd name="connsiteX235" fmla="*/ 1266687 w 11269336"/>
              <a:gd name="connsiteY235" fmla="*/ 2212688 h 2323145"/>
              <a:gd name="connsiteX236" fmla="*/ 1239614 w 11269336"/>
              <a:gd name="connsiteY236" fmla="*/ 2209727 h 2323145"/>
              <a:gd name="connsiteX237" fmla="*/ 1202436 w 11269336"/>
              <a:gd name="connsiteY237" fmla="*/ 2209817 h 2323145"/>
              <a:gd name="connsiteX238" fmla="*/ 1136097 w 11269336"/>
              <a:gd name="connsiteY238" fmla="*/ 2205112 h 2323145"/>
              <a:gd name="connsiteX239" fmla="*/ 988232 w 11269336"/>
              <a:gd name="connsiteY239" fmla="*/ 2235635 h 2323145"/>
              <a:gd name="connsiteX240" fmla="*/ 981959 w 11269336"/>
              <a:gd name="connsiteY240" fmla="*/ 2231607 h 2323145"/>
              <a:gd name="connsiteX241" fmla="*/ 938600 w 11269336"/>
              <a:gd name="connsiteY241" fmla="*/ 2238113 h 2323145"/>
              <a:gd name="connsiteX242" fmla="*/ 791788 w 11269336"/>
              <a:gd name="connsiteY242" fmla="*/ 2293224 h 2323145"/>
              <a:gd name="connsiteX243" fmla="*/ 706914 w 11269336"/>
              <a:gd name="connsiteY243" fmla="*/ 2305046 h 2323145"/>
              <a:gd name="connsiteX244" fmla="*/ 675971 w 11269336"/>
              <a:gd name="connsiteY244" fmla="*/ 2304030 h 2323145"/>
              <a:gd name="connsiteX245" fmla="*/ 624180 w 11269336"/>
              <a:gd name="connsiteY245" fmla="*/ 2302650 h 2323145"/>
              <a:gd name="connsiteX246" fmla="*/ 583453 w 11269336"/>
              <a:gd name="connsiteY246" fmla="*/ 2288788 h 2323145"/>
              <a:gd name="connsiteX247" fmla="*/ 540946 w 11269336"/>
              <a:gd name="connsiteY247" fmla="*/ 2292721 h 2323145"/>
              <a:gd name="connsiteX248" fmla="*/ 533680 w 11269336"/>
              <a:gd name="connsiteY248" fmla="*/ 2310233 h 2323145"/>
              <a:gd name="connsiteX249" fmla="*/ 487366 w 11269336"/>
              <a:gd name="connsiteY249" fmla="*/ 2309053 h 2323145"/>
              <a:gd name="connsiteX250" fmla="*/ 416820 w 11269336"/>
              <a:gd name="connsiteY250" fmla="*/ 2305443 h 2323145"/>
              <a:gd name="connsiteX251" fmla="*/ 376805 w 11269336"/>
              <a:gd name="connsiteY251" fmla="*/ 2307647 h 2323145"/>
              <a:gd name="connsiteX252" fmla="*/ 266777 w 11269336"/>
              <a:gd name="connsiteY252" fmla="*/ 2309012 h 2323145"/>
              <a:gd name="connsiteX253" fmla="*/ 156013 w 11269336"/>
              <a:gd name="connsiteY253" fmla="*/ 2306832 h 2323145"/>
              <a:gd name="connsiteX254" fmla="*/ 87258 w 11269336"/>
              <a:gd name="connsiteY254" fmla="*/ 2285511 h 2323145"/>
              <a:gd name="connsiteX255" fmla="*/ 23798 w 11269336"/>
              <a:gd name="connsiteY255" fmla="*/ 2281822 h 2323145"/>
              <a:gd name="connsiteX256" fmla="*/ 0 w 11269336"/>
              <a:gd name="connsiteY256" fmla="*/ 2285369 h 2323145"/>
              <a:gd name="connsiteX257" fmla="*/ 0 w 11269336"/>
              <a:gd name="connsiteY25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05765 w 11269336"/>
              <a:gd name="connsiteY146" fmla="*/ 2199902 h 2323145"/>
              <a:gd name="connsiteX147" fmla="*/ 4401354 w 11269336"/>
              <a:gd name="connsiteY147" fmla="*/ 2194745 h 2323145"/>
              <a:gd name="connsiteX148" fmla="*/ 4366646 w 11269336"/>
              <a:gd name="connsiteY148" fmla="*/ 2198564 h 2323145"/>
              <a:gd name="connsiteX149" fmla="*/ 4354009 w 11269336"/>
              <a:gd name="connsiteY149" fmla="*/ 2204984 h 2323145"/>
              <a:gd name="connsiteX150" fmla="*/ 4348284 w 11269336"/>
              <a:gd name="connsiteY150" fmla="*/ 2205270 h 2323145"/>
              <a:gd name="connsiteX151" fmla="*/ 4333906 w 11269336"/>
              <a:gd name="connsiteY151" fmla="*/ 2205251 h 2323145"/>
              <a:gd name="connsiteX152" fmla="*/ 4308819 w 11269336"/>
              <a:gd name="connsiteY152" fmla="*/ 2203822 h 2323145"/>
              <a:gd name="connsiteX153" fmla="*/ 4301210 w 11269336"/>
              <a:gd name="connsiteY153" fmla="*/ 2204456 h 2323145"/>
              <a:gd name="connsiteX154" fmla="*/ 4283095 w 11269336"/>
              <a:gd name="connsiteY154" fmla="*/ 2198177 h 2323145"/>
              <a:gd name="connsiteX155" fmla="*/ 4250119 w 11269336"/>
              <a:gd name="connsiteY155" fmla="*/ 2196342 h 2323145"/>
              <a:gd name="connsiteX156" fmla="*/ 4189203 w 11269336"/>
              <a:gd name="connsiteY156" fmla="*/ 2178994 h 2323145"/>
              <a:gd name="connsiteX157" fmla="*/ 4154035 w 11269336"/>
              <a:gd name="connsiteY157" fmla="*/ 2171950 h 2323145"/>
              <a:gd name="connsiteX158" fmla="*/ 4129569 w 11269336"/>
              <a:gd name="connsiteY158" fmla="*/ 2163850 h 2323145"/>
              <a:gd name="connsiteX159" fmla="*/ 4061250 w 11269336"/>
              <a:gd name="connsiteY159" fmla="*/ 2159236 h 2323145"/>
              <a:gd name="connsiteX160" fmla="*/ 3945480 w 11269336"/>
              <a:gd name="connsiteY160" fmla="*/ 2158279 h 2323145"/>
              <a:gd name="connsiteX161" fmla="*/ 3921468 w 11269336"/>
              <a:gd name="connsiteY161" fmla="*/ 2156588 h 2323145"/>
              <a:gd name="connsiteX162" fmla="*/ 3903348 w 11269336"/>
              <a:gd name="connsiteY162" fmla="*/ 2149220 h 2323145"/>
              <a:gd name="connsiteX163" fmla="*/ 3901342 w 11269336"/>
              <a:gd name="connsiteY163" fmla="*/ 2142355 h 2323145"/>
              <a:gd name="connsiteX164" fmla="*/ 3888539 w 11269336"/>
              <a:gd name="connsiteY164" fmla="*/ 2140476 h 2323145"/>
              <a:gd name="connsiteX165" fmla="*/ 3885662 w 11269336"/>
              <a:gd name="connsiteY165" fmla="*/ 2138740 h 2323145"/>
              <a:gd name="connsiteX166" fmla="*/ 3868627 w 11269336"/>
              <a:gd name="connsiteY166" fmla="*/ 2130023 h 2323145"/>
              <a:gd name="connsiteX167" fmla="*/ 3819177 w 11269336"/>
              <a:gd name="connsiteY167" fmla="*/ 2142111 h 2323145"/>
              <a:gd name="connsiteX168" fmla="*/ 3769100 w 11269336"/>
              <a:gd name="connsiteY168" fmla="*/ 2131731 h 2323145"/>
              <a:gd name="connsiteX169" fmla="*/ 3562752 w 11269336"/>
              <a:gd name="connsiteY169" fmla="*/ 2131785 h 2323145"/>
              <a:gd name="connsiteX170" fmla="*/ 3541402 w 11269336"/>
              <a:gd name="connsiteY170" fmla="*/ 2106821 h 2323145"/>
              <a:gd name="connsiteX171" fmla="*/ 3365341 w 11269336"/>
              <a:gd name="connsiteY171" fmla="*/ 2077638 h 2323145"/>
              <a:gd name="connsiteX172" fmla="*/ 3170922 w 11269336"/>
              <a:gd name="connsiteY172" fmla="*/ 2115957 h 2323145"/>
              <a:gd name="connsiteX173" fmla="*/ 3156256 w 11269336"/>
              <a:gd name="connsiteY173" fmla="*/ 2124773 h 2323145"/>
              <a:gd name="connsiteX174" fmla="*/ 3140298 w 11269336"/>
              <a:gd name="connsiteY174" fmla="*/ 2129182 h 2323145"/>
              <a:gd name="connsiteX175" fmla="*/ 3138514 w 11269336"/>
              <a:gd name="connsiteY175" fmla="*/ 2128069 h 2323145"/>
              <a:gd name="connsiteX176" fmla="*/ 3120467 w 11269336"/>
              <a:gd name="connsiteY176" fmla="*/ 2128281 h 2323145"/>
              <a:gd name="connsiteX177" fmla="*/ 3116175 w 11269336"/>
              <a:gd name="connsiteY177" fmla="*/ 2131633 h 2323145"/>
              <a:gd name="connsiteX178" fmla="*/ 3103685 w 11269336"/>
              <a:gd name="connsiteY178" fmla="*/ 2132814 h 2323145"/>
              <a:gd name="connsiteX179" fmla="*/ 3078794 w 11269336"/>
              <a:gd name="connsiteY179" fmla="*/ 2137935 h 2323145"/>
              <a:gd name="connsiteX180" fmla="*/ 3074407 w 11269336"/>
              <a:gd name="connsiteY180" fmla="*/ 2136274 h 2323145"/>
              <a:gd name="connsiteX181" fmla="*/ 3037285 w 11269336"/>
              <a:gd name="connsiteY181" fmla="*/ 2139919 h 2323145"/>
              <a:gd name="connsiteX182" fmla="*/ 3036901 w 11269336"/>
              <a:gd name="connsiteY182" fmla="*/ 2138726 h 2323145"/>
              <a:gd name="connsiteX183" fmla="*/ 3026996 w 11269336"/>
              <a:gd name="connsiteY183" fmla="*/ 2134322 h 2323145"/>
              <a:gd name="connsiteX184" fmla="*/ 3007772 w 11269336"/>
              <a:gd name="connsiteY184" fmla="*/ 2128742 h 2323145"/>
              <a:gd name="connsiteX185" fmla="*/ 2965030 w 11269336"/>
              <a:gd name="connsiteY185" fmla="*/ 2100494 h 2323145"/>
              <a:gd name="connsiteX186" fmla="*/ 2926342 w 11269336"/>
              <a:gd name="connsiteY186" fmla="*/ 2104155 h 2323145"/>
              <a:gd name="connsiteX187" fmla="*/ 2918608 w 11269336"/>
              <a:gd name="connsiteY187" fmla="*/ 2104215 h 2323145"/>
              <a:gd name="connsiteX188" fmla="*/ 2918475 w 11269336"/>
              <a:gd name="connsiteY188" fmla="*/ 2103937 h 2323145"/>
              <a:gd name="connsiteX189" fmla="*/ 2910360 w 11269336"/>
              <a:gd name="connsiteY189" fmla="*/ 2103444 h 2323145"/>
              <a:gd name="connsiteX190" fmla="*/ 2904507 w 11269336"/>
              <a:gd name="connsiteY190" fmla="*/ 2104326 h 2323145"/>
              <a:gd name="connsiteX191" fmla="*/ 2889503 w 11269336"/>
              <a:gd name="connsiteY191" fmla="*/ 2104443 h 2323145"/>
              <a:gd name="connsiteX192" fmla="*/ 2884480 w 11269336"/>
              <a:gd name="connsiteY192" fmla="*/ 2102626 h 2323145"/>
              <a:gd name="connsiteX193" fmla="*/ 2882689 w 11269336"/>
              <a:gd name="connsiteY193" fmla="*/ 2099228 h 2323145"/>
              <a:gd name="connsiteX194" fmla="*/ 2881291 w 11269336"/>
              <a:gd name="connsiteY194" fmla="*/ 2099618 h 2323145"/>
              <a:gd name="connsiteX195" fmla="*/ 2853979 w 11269336"/>
              <a:gd name="connsiteY195" fmla="*/ 2090388 h 2323145"/>
              <a:gd name="connsiteX196" fmla="*/ 2791790 w 11269336"/>
              <a:gd name="connsiteY196" fmla="*/ 2080332 h 2323145"/>
              <a:gd name="connsiteX197" fmla="*/ 2755844 w 11269336"/>
              <a:gd name="connsiteY197" fmla="*/ 2078874 h 2323145"/>
              <a:gd name="connsiteX198" fmla="*/ 2657742 w 11269336"/>
              <a:gd name="connsiteY198" fmla="*/ 2070179 h 2323145"/>
              <a:gd name="connsiteX199" fmla="*/ 2559549 w 11269336"/>
              <a:gd name="connsiteY199" fmla="*/ 2057873 h 2323145"/>
              <a:gd name="connsiteX200" fmla="*/ 2512054 w 11269336"/>
              <a:gd name="connsiteY200" fmla="*/ 2031671 h 2323145"/>
              <a:gd name="connsiteX201" fmla="*/ 2506437 w 11269336"/>
              <a:gd name="connsiteY201" fmla="*/ 2030918 h 2323145"/>
              <a:gd name="connsiteX202" fmla="*/ 2491752 w 11269336"/>
              <a:gd name="connsiteY202" fmla="*/ 2033906 h 2323145"/>
              <a:gd name="connsiteX203" fmla="*/ 2486338 w 11269336"/>
              <a:gd name="connsiteY203" fmla="*/ 2035862 h 2323145"/>
              <a:gd name="connsiteX204" fmla="*/ 2478186 w 11269336"/>
              <a:gd name="connsiteY204" fmla="*/ 2036953 h 2323145"/>
              <a:gd name="connsiteX205" fmla="*/ 2477950 w 11269336"/>
              <a:gd name="connsiteY205" fmla="*/ 2036715 h 2323145"/>
              <a:gd name="connsiteX206" fmla="*/ 2470381 w 11269336"/>
              <a:gd name="connsiteY206" fmla="*/ 2038256 h 2323145"/>
              <a:gd name="connsiteX207" fmla="*/ 2433781 w 11269336"/>
              <a:gd name="connsiteY207" fmla="*/ 2049140 h 2323145"/>
              <a:gd name="connsiteX208" fmla="*/ 2381172 w 11269336"/>
              <a:gd name="connsiteY208" fmla="*/ 2030645 h 2323145"/>
              <a:gd name="connsiteX209" fmla="*/ 2360198 w 11269336"/>
              <a:gd name="connsiteY209" fmla="*/ 2029059 h 2323145"/>
              <a:gd name="connsiteX210" fmla="*/ 2348815 w 11269336"/>
              <a:gd name="connsiteY210" fmla="*/ 2026798 h 2323145"/>
              <a:gd name="connsiteX211" fmla="*/ 2347988 w 11269336"/>
              <a:gd name="connsiteY211" fmla="*/ 2025745 h 2323145"/>
              <a:gd name="connsiteX212" fmla="*/ 2312920 w 11269336"/>
              <a:gd name="connsiteY212" fmla="*/ 2036311 h 2323145"/>
              <a:gd name="connsiteX213" fmla="*/ 2307986 w 11269336"/>
              <a:gd name="connsiteY213" fmla="*/ 2035583 h 2323145"/>
              <a:gd name="connsiteX214" fmla="*/ 2285481 w 11269336"/>
              <a:gd name="connsiteY214" fmla="*/ 2045197 h 2323145"/>
              <a:gd name="connsiteX215" fmla="*/ 2273666 w 11269336"/>
              <a:gd name="connsiteY215" fmla="*/ 2048710 h 2323145"/>
              <a:gd name="connsiteX216" fmla="*/ 2270719 w 11269336"/>
              <a:gd name="connsiteY216" fmla="*/ 2052702 h 2323145"/>
              <a:gd name="connsiteX217" fmla="*/ 2253080 w 11269336"/>
              <a:gd name="connsiteY217" fmla="*/ 2056363 h 2323145"/>
              <a:gd name="connsiteX218" fmla="*/ 2250906 w 11269336"/>
              <a:gd name="connsiteY218" fmla="*/ 2055654 h 2323145"/>
              <a:gd name="connsiteX219" fmla="*/ 2236905 w 11269336"/>
              <a:gd name="connsiteY219" fmla="*/ 2062882 h 2323145"/>
              <a:gd name="connsiteX220" fmla="*/ 2225830 w 11269336"/>
              <a:gd name="connsiteY220" fmla="*/ 2074027 h 2323145"/>
              <a:gd name="connsiteX221" fmla="*/ 2073776 w 11269336"/>
              <a:gd name="connsiteY221" fmla="*/ 2089244 h 2323145"/>
              <a:gd name="connsiteX222" fmla="*/ 1948256 w 11269336"/>
              <a:gd name="connsiteY222" fmla="*/ 2146616 h 2323145"/>
              <a:gd name="connsiteX223" fmla="*/ 1865582 w 11269336"/>
              <a:gd name="connsiteY223" fmla="*/ 2153738 h 2323145"/>
              <a:gd name="connsiteX224" fmla="*/ 1835210 w 11269336"/>
              <a:gd name="connsiteY224" fmla="*/ 2134244 h 2323145"/>
              <a:gd name="connsiteX225" fmla="*/ 1632661 w 11269336"/>
              <a:gd name="connsiteY225" fmla="*/ 2173882 h 2323145"/>
              <a:gd name="connsiteX226" fmla="*/ 1579590 w 11269336"/>
              <a:gd name="connsiteY226" fmla="*/ 2173680 h 2323145"/>
              <a:gd name="connsiteX227" fmla="*/ 1535601 w 11269336"/>
              <a:gd name="connsiteY227" fmla="*/ 2194590 h 2323145"/>
              <a:gd name="connsiteX228" fmla="*/ 1515594 w 11269336"/>
              <a:gd name="connsiteY228" fmla="*/ 2189622 h 2323145"/>
              <a:gd name="connsiteX229" fmla="*/ 1512113 w 11269336"/>
              <a:gd name="connsiteY229" fmla="*/ 2188534 h 2323145"/>
              <a:gd name="connsiteX230" fmla="*/ 1498838 w 11269336"/>
              <a:gd name="connsiteY230" fmla="*/ 2189213 h 2323145"/>
              <a:gd name="connsiteX231" fmla="*/ 1494279 w 11269336"/>
              <a:gd name="connsiteY231" fmla="*/ 2183112 h 2323145"/>
              <a:gd name="connsiteX232" fmla="*/ 1473714 w 11269336"/>
              <a:gd name="connsiteY232" fmla="*/ 2179625 h 2323145"/>
              <a:gd name="connsiteX233" fmla="*/ 1449503 w 11269336"/>
              <a:gd name="connsiteY233" fmla="*/ 2182633 h 2323145"/>
              <a:gd name="connsiteX234" fmla="*/ 1266687 w 11269336"/>
              <a:gd name="connsiteY234" fmla="*/ 2212688 h 2323145"/>
              <a:gd name="connsiteX235" fmla="*/ 1239614 w 11269336"/>
              <a:gd name="connsiteY235" fmla="*/ 2209727 h 2323145"/>
              <a:gd name="connsiteX236" fmla="*/ 1202436 w 11269336"/>
              <a:gd name="connsiteY236" fmla="*/ 2209817 h 2323145"/>
              <a:gd name="connsiteX237" fmla="*/ 1136097 w 11269336"/>
              <a:gd name="connsiteY237" fmla="*/ 2205112 h 2323145"/>
              <a:gd name="connsiteX238" fmla="*/ 988232 w 11269336"/>
              <a:gd name="connsiteY238" fmla="*/ 2235635 h 2323145"/>
              <a:gd name="connsiteX239" fmla="*/ 981959 w 11269336"/>
              <a:gd name="connsiteY239" fmla="*/ 2231607 h 2323145"/>
              <a:gd name="connsiteX240" fmla="*/ 938600 w 11269336"/>
              <a:gd name="connsiteY240" fmla="*/ 2238113 h 2323145"/>
              <a:gd name="connsiteX241" fmla="*/ 791788 w 11269336"/>
              <a:gd name="connsiteY241" fmla="*/ 2293224 h 2323145"/>
              <a:gd name="connsiteX242" fmla="*/ 706914 w 11269336"/>
              <a:gd name="connsiteY242" fmla="*/ 2305046 h 2323145"/>
              <a:gd name="connsiteX243" fmla="*/ 675971 w 11269336"/>
              <a:gd name="connsiteY243" fmla="*/ 2304030 h 2323145"/>
              <a:gd name="connsiteX244" fmla="*/ 624180 w 11269336"/>
              <a:gd name="connsiteY244" fmla="*/ 2302650 h 2323145"/>
              <a:gd name="connsiteX245" fmla="*/ 583453 w 11269336"/>
              <a:gd name="connsiteY245" fmla="*/ 2288788 h 2323145"/>
              <a:gd name="connsiteX246" fmla="*/ 540946 w 11269336"/>
              <a:gd name="connsiteY246" fmla="*/ 2292721 h 2323145"/>
              <a:gd name="connsiteX247" fmla="*/ 533680 w 11269336"/>
              <a:gd name="connsiteY247" fmla="*/ 2310233 h 2323145"/>
              <a:gd name="connsiteX248" fmla="*/ 487366 w 11269336"/>
              <a:gd name="connsiteY248" fmla="*/ 2309053 h 2323145"/>
              <a:gd name="connsiteX249" fmla="*/ 416820 w 11269336"/>
              <a:gd name="connsiteY249" fmla="*/ 2305443 h 2323145"/>
              <a:gd name="connsiteX250" fmla="*/ 376805 w 11269336"/>
              <a:gd name="connsiteY250" fmla="*/ 2307647 h 2323145"/>
              <a:gd name="connsiteX251" fmla="*/ 266777 w 11269336"/>
              <a:gd name="connsiteY251" fmla="*/ 2309012 h 2323145"/>
              <a:gd name="connsiteX252" fmla="*/ 156013 w 11269336"/>
              <a:gd name="connsiteY252" fmla="*/ 2306832 h 2323145"/>
              <a:gd name="connsiteX253" fmla="*/ 87258 w 11269336"/>
              <a:gd name="connsiteY253" fmla="*/ 2285511 h 2323145"/>
              <a:gd name="connsiteX254" fmla="*/ 23798 w 11269336"/>
              <a:gd name="connsiteY254" fmla="*/ 2281822 h 2323145"/>
              <a:gd name="connsiteX255" fmla="*/ 0 w 11269336"/>
              <a:gd name="connsiteY255" fmla="*/ 2285369 h 2323145"/>
              <a:gd name="connsiteX256" fmla="*/ 0 w 11269336"/>
              <a:gd name="connsiteY25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05765 w 11269336"/>
              <a:gd name="connsiteY145" fmla="*/ 2199902 h 2323145"/>
              <a:gd name="connsiteX146" fmla="*/ 4401354 w 11269336"/>
              <a:gd name="connsiteY146" fmla="*/ 2194745 h 2323145"/>
              <a:gd name="connsiteX147" fmla="*/ 4366646 w 11269336"/>
              <a:gd name="connsiteY147" fmla="*/ 2198564 h 2323145"/>
              <a:gd name="connsiteX148" fmla="*/ 4354009 w 11269336"/>
              <a:gd name="connsiteY148" fmla="*/ 2204984 h 2323145"/>
              <a:gd name="connsiteX149" fmla="*/ 4348284 w 11269336"/>
              <a:gd name="connsiteY149" fmla="*/ 2205270 h 2323145"/>
              <a:gd name="connsiteX150" fmla="*/ 4333906 w 11269336"/>
              <a:gd name="connsiteY150" fmla="*/ 2205251 h 2323145"/>
              <a:gd name="connsiteX151" fmla="*/ 4308819 w 11269336"/>
              <a:gd name="connsiteY151" fmla="*/ 2203822 h 2323145"/>
              <a:gd name="connsiteX152" fmla="*/ 4301210 w 11269336"/>
              <a:gd name="connsiteY152" fmla="*/ 2204456 h 2323145"/>
              <a:gd name="connsiteX153" fmla="*/ 4283095 w 11269336"/>
              <a:gd name="connsiteY153" fmla="*/ 2198177 h 2323145"/>
              <a:gd name="connsiteX154" fmla="*/ 4250119 w 11269336"/>
              <a:gd name="connsiteY154" fmla="*/ 2196342 h 2323145"/>
              <a:gd name="connsiteX155" fmla="*/ 4189203 w 11269336"/>
              <a:gd name="connsiteY155" fmla="*/ 2178994 h 2323145"/>
              <a:gd name="connsiteX156" fmla="*/ 4154035 w 11269336"/>
              <a:gd name="connsiteY156" fmla="*/ 2171950 h 2323145"/>
              <a:gd name="connsiteX157" fmla="*/ 4129569 w 11269336"/>
              <a:gd name="connsiteY157" fmla="*/ 2163850 h 2323145"/>
              <a:gd name="connsiteX158" fmla="*/ 4061250 w 11269336"/>
              <a:gd name="connsiteY158" fmla="*/ 2159236 h 2323145"/>
              <a:gd name="connsiteX159" fmla="*/ 3945480 w 11269336"/>
              <a:gd name="connsiteY159" fmla="*/ 2158279 h 2323145"/>
              <a:gd name="connsiteX160" fmla="*/ 3921468 w 11269336"/>
              <a:gd name="connsiteY160" fmla="*/ 2156588 h 2323145"/>
              <a:gd name="connsiteX161" fmla="*/ 3903348 w 11269336"/>
              <a:gd name="connsiteY161" fmla="*/ 2149220 h 2323145"/>
              <a:gd name="connsiteX162" fmla="*/ 3901342 w 11269336"/>
              <a:gd name="connsiteY162" fmla="*/ 2142355 h 2323145"/>
              <a:gd name="connsiteX163" fmla="*/ 3888539 w 11269336"/>
              <a:gd name="connsiteY163" fmla="*/ 2140476 h 2323145"/>
              <a:gd name="connsiteX164" fmla="*/ 3885662 w 11269336"/>
              <a:gd name="connsiteY164" fmla="*/ 2138740 h 2323145"/>
              <a:gd name="connsiteX165" fmla="*/ 3868627 w 11269336"/>
              <a:gd name="connsiteY165" fmla="*/ 2130023 h 2323145"/>
              <a:gd name="connsiteX166" fmla="*/ 3819177 w 11269336"/>
              <a:gd name="connsiteY166" fmla="*/ 2142111 h 2323145"/>
              <a:gd name="connsiteX167" fmla="*/ 3769100 w 11269336"/>
              <a:gd name="connsiteY167" fmla="*/ 2131731 h 2323145"/>
              <a:gd name="connsiteX168" fmla="*/ 3562752 w 11269336"/>
              <a:gd name="connsiteY168" fmla="*/ 2131785 h 2323145"/>
              <a:gd name="connsiteX169" fmla="*/ 3541402 w 11269336"/>
              <a:gd name="connsiteY169" fmla="*/ 2106821 h 2323145"/>
              <a:gd name="connsiteX170" fmla="*/ 3365341 w 11269336"/>
              <a:gd name="connsiteY170" fmla="*/ 2077638 h 2323145"/>
              <a:gd name="connsiteX171" fmla="*/ 3170922 w 11269336"/>
              <a:gd name="connsiteY171" fmla="*/ 2115957 h 2323145"/>
              <a:gd name="connsiteX172" fmla="*/ 3156256 w 11269336"/>
              <a:gd name="connsiteY172" fmla="*/ 2124773 h 2323145"/>
              <a:gd name="connsiteX173" fmla="*/ 3140298 w 11269336"/>
              <a:gd name="connsiteY173" fmla="*/ 2129182 h 2323145"/>
              <a:gd name="connsiteX174" fmla="*/ 3138514 w 11269336"/>
              <a:gd name="connsiteY174" fmla="*/ 2128069 h 2323145"/>
              <a:gd name="connsiteX175" fmla="*/ 3120467 w 11269336"/>
              <a:gd name="connsiteY175" fmla="*/ 2128281 h 2323145"/>
              <a:gd name="connsiteX176" fmla="*/ 3116175 w 11269336"/>
              <a:gd name="connsiteY176" fmla="*/ 2131633 h 2323145"/>
              <a:gd name="connsiteX177" fmla="*/ 3103685 w 11269336"/>
              <a:gd name="connsiteY177" fmla="*/ 2132814 h 2323145"/>
              <a:gd name="connsiteX178" fmla="*/ 3078794 w 11269336"/>
              <a:gd name="connsiteY178" fmla="*/ 2137935 h 2323145"/>
              <a:gd name="connsiteX179" fmla="*/ 3074407 w 11269336"/>
              <a:gd name="connsiteY179" fmla="*/ 2136274 h 2323145"/>
              <a:gd name="connsiteX180" fmla="*/ 3037285 w 11269336"/>
              <a:gd name="connsiteY180" fmla="*/ 2139919 h 2323145"/>
              <a:gd name="connsiteX181" fmla="*/ 3036901 w 11269336"/>
              <a:gd name="connsiteY181" fmla="*/ 2138726 h 2323145"/>
              <a:gd name="connsiteX182" fmla="*/ 3026996 w 11269336"/>
              <a:gd name="connsiteY182" fmla="*/ 2134322 h 2323145"/>
              <a:gd name="connsiteX183" fmla="*/ 3007772 w 11269336"/>
              <a:gd name="connsiteY183" fmla="*/ 2128742 h 2323145"/>
              <a:gd name="connsiteX184" fmla="*/ 2965030 w 11269336"/>
              <a:gd name="connsiteY184" fmla="*/ 2100494 h 2323145"/>
              <a:gd name="connsiteX185" fmla="*/ 2926342 w 11269336"/>
              <a:gd name="connsiteY185" fmla="*/ 2104155 h 2323145"/>
              <a:gd name="connsiteX186" fmla="*/ 2918608 w 11269336"/>
              <a:gd name="connsiteY186" fmla="*/ 2104215 h 2323145"/>
              <a:gd name="connsiteX187" fmla="*/ 2918475 w 11269336"/>
              <a:gd name="connsiteY187" fmla="*/ 2103937 h 2323145"/>
              <a:gd name="connsiteX188" fmla="*/ 2910360 w 11269336"/>
              <a:gd name="connsiteY188" fmla="*/ 2103444 h 2323145"/>
              <a:gd name="connsiteX189" fmla="*/ 2904507 w 11269336"/>
              <a:gd name="connsiteY189" fmla="*/ 2104326 h 2323145"/>
              <a:gd name="connsiteX190" fmla="*/ 2889503 w 11269336"/>
              <a:gd name="connsiteY190" fmla="*/ 2104443 h 2323145"/>
              <a:gd name="connsiteX191" fmla="*/ 2884480 w 11269336"/>
              <a:gd name="connsiteY191" fmla="*/ 2102626 h 2323145"/>
              <a:gd name="connsiteX192" fmla="*/ 2882689 w 11269336"/>
              <a:gd name="connsiteY192" fmla="*/ 2099228 h 2323145"/>
              <a:gd name="connsiteX193" fmla="*/ 2881291 w 11269336"/>
              <a:gd name="connsiteY193" fmla="*/ 2099618 h 2323145"/>
              <a:gd name="connsiteX194" fmla="*/ 2853979 w 11269336"/>
              <a:gd name="connsiteY194" fmla="*/ 2090388 h 2323145"/>
              <a:gd name="connsiteX195" fmla="*/ 2791790 w 11269336"/>
              <a:gd name="connsiteY195" fmla="*/ 2080332 h 2323145"/>
              <a:gd name="connsiteX196" fmla="*/ 2755844 w 11269336"/>
              <a:gd name="connsiteY196" fmla="*/ 2078874 h 2323145"/>
              <a:gd name="connsiteX197" fmla="*/ 2657742 w 11269336"/>
              <a:gd name="connsiteY197" fmla="*/ 2070179 h 2323145"/>
              <a:gd name="connsiteX198" fmla="*/ 2559549 w 11269336"/>
              <a:gd name="connsiteY198" fmla="*/ 2057873 h 2323145"/>
              <a:gd name="connsiteX199" fmla="*/ 2512054 w 11269336"/>
              <a:gd name="connsiteY199" fmla="*/ 2031671 h 2323145"/>
              <a:gd name="connsiteX200" fmla="*/ 2506437 w 11269336"/>
              <a:gd name="connsiteY200" fmla="*/ 2030918 h 2323145"/>
              <a:gd name="connsiteX201" fmla="*/ 2491752 w 11269336"/>
              <a:gd name="connsiteY201" fmla="*/ 2033906 h 2323145"/>
              <a:gd name="connsiteX202" fmla="*/ 2486338 w 11269336"/>
              <a:gd name="connsiteY202" fmla="*/ 2035862 h 2323145"/>
              <a:gd name="connsiteX203" fmla="*/ 2478186 w 11269336"/>
              <a:gd name="connsiteY203" fmla="*/ 2036953 h 2323145"/>
              <a:gd name="connsiteX204" fmla="*/ 2477950 w 11269336"/>
              <a:gd name="connsiteY204" fmla="*/ 2036715 h 2323145"/>
              <a:gd name="connsiteX205" fmla="*/ 2470381 w 11269336"/>
              <a:gd name="connsiteY205" fmla="*/ 2038256 h 2323145"/>
              <a:gd name="connsiteX206" fmla="*/ 2433781 w 11269336"/>
              <a:gd name="connsiteY206" fmla="*/ 2049140 h 2323145"/>
              <a:gd name="connsiteX207" fmla="*/ 2381172 w 11269336"/>
              <a:gd name="connsiteY207" fmla="*/ 2030645 h 2323145"/>
              <a:gd name="connsiteX208" fmla="*/ 2360198 w 11269336"/>
              <a:gd name="connsiteY208" fmla="*/ 2029059 h 2323145"/>
              <a:gd name="connsiteX209" fmla="*/ 2348815 w 11269336"/>
              <a:gd name="connsiteY209" fmla="*/ 2026798 h 2323145"/>
              <a:gd name="connsiteX210" fmla="*/ 2347988 w 11269336"/>
              <a:gd name="connsiteY210" fmla="*/ 2025745 h 2323145"/>
              <a:gd name="connsiteX211" fmla="*/ 2312920 w 11269336"/>
              <a:gd name="connsiteY211" fmla="*/ 2036311 h 2323145"/>
              <a:gd name="connsiteX212" fmla="*/ 2307986 w 11269336"/>
              <a:gd name="connsiteY212" fmla="*/ 2035583 h 2323145"/>
              <a:gd name="connsiteX213" fmla="*/ 2285481 w 11269336"/>
              <a:gd name="connsiteY213" fmla="*/ 2045197 h 2323145"/>
              <a:gd name="connsiteX214" fmla="*/ 2273666 w 11269336"/>
              <a:gd name="connsiteY214" fmla="*/ 2048710 h 2323145"/>
              <a:gd name="connsiteX215" fmla="*/ 2270719 w 11269336"/>
              <a:gd name="connsiteY215" fmla="*/ 2052702 h 2323145"/>
              <a:gd name="connsiteX216" fmla="*/ 2253080 w 11269336"/>
              <a:gd name="connsiteY216" fmla="*/ 2056363 h 2323145"/>
              <a:gd name="connsiteX217" fmla="*/ 2250906 w 11269336"/>
              <a:gd name="connsiteY217" fmla="*/ 2055654 h 2323145"/>
              <a:gd name="connsiteX218" fmla="*/ 2236905 w 11269336"/>
              <a:gd name="connsiteY218" fmla="*/ 2062882 h 2323145"/>
              <a:gd name="connsiteX219" fmla="*/ 2225830 w 11269336"/>
              <a:gd name="connsiteY219" fmla="*/ 2074027 h 2323145"/>
              <a:gd name="connsiteX220" fmla="*/ 2073776 w 11269336"/>
              <a:gd name="connsiteY220" fmla="*/ 2089244 h 2323145"/>
              <a:gd name="connsiteX221" fmla="*/ 1948256 w 11269336"/>
              <a:gd name="connsiteY221" fmla="*/ 2146616 h 2323145"/>
              <a:gd name="connsiteX222" fmla="*/ 1865582 w 11269336"/>
              <a:gd name="connsiteY222" fmla="*/ 2153738 h 2323145"/>
              <a:gd name="connsiteX223" fmla="*/ 1835210 w 11269336"/>
              <a:gd name="connsiteY223" fmla="*/ 2134244 h 2323145"/>
              <a:gd name="connsiteX224" fmla="*/ 1632661 w 11269336"/>
              <a:gd name="connsiteY224" fmla="*/ 2173882 h 2323145"/>
              <a:gd name="connsiteX225" fmla="*/ 1579590 w 11269336"/>
              <a:gd name="connsiteY225" fmla="*/ 2173680 h 2323145"/>
              <a:gd name="connsiteX226" fmla="*/ 1535601 w 11269336"/>
              <a:gd name="connsiteY226" fmla="*/ 2194590 h 2323145"/>
              <a:gd name="connsiteX227" fmla="*/ 1515594 w 11269336"/>
              <a:gd name="connsiteY227" fmla="*/ 2189622 h 2323145"/>
              <a:gd name="connsiteX228" fmla="*/ 1512113 w 11269336"/>
              <a:gd name="connsiteY228" fmla="*/ 2188534 h 2323145"/>
              <a:gd name="connsiteX229" fmla="*/ 1498838 w 11269336"/>
              <a:gd name="connsiteY229" fmla="*/ 2189213 h 2323145"/>
              <a:gd name="connsiteX230" fmla="*/ 1494279 w 11269336"/>
              <a:gd name="connsiteY230" fmla="*/ 2183112 h 2323145"/>
              <a:gd name="connsiteX231" fmla="*/ 1473714 w 11269336"/>
              <a:gd name="connsiteY231" fmla="*/ 2179625 h 2323145"/>
              <a:gd name="connsiteX232" fmla="*/ 1449503 w 11269336"/>
              <a:gd name="connsiteY232" fmla="*/ 2182633 h 2323145"/>
              <a:gd name="connsiteX233" fmla="*/ 1266687 w 11269336"/>
              <a:gd name="connsiteY233" fmla="*/ 2212688 h 2323145"/>
              <a:gd name="connsiteX234" fmla="*/ 1239614 w 11269336"/>
              <a:gd name="connsiteY234" fmla="*/ 2209727 h 2323145"/>
              <a:gd name="connsiteX235" fmla="*/ 1202436 w 11269336"/>
              <a:gd name="connsiteY235" fmla="*/ 2209817 h 2323145"/>
              <a:gd name="connsiteX236" fmla="*/ 1136097 w 11269336"/>
              <a:gd name="connsiteY236" fmla="*/ 2205112 h 2323145"/>
              <a:gd name="connsiteX237" fmla="*/ 988232 w 11269336"/>
              <a:gd name="connsiteY237" fmla="*/ 2235635 h 2323145"/>
              <a:gd name="connsiteX238" fmla="*/ 981959 w 11269336"/>
              <a:gd name="connsiteY238" fmla="*/ 2231607 h 2323145"/>
              <a:gd name="connsiteX239" fmla="*/ 938600 w 11269336"/>
              <a:gd name="connsiteY239" fmla="*/ 2238113 h 2323145"/>
              <a:gd name="connsiteX240" fmla="*/ 791788 w 11269336"/>
              <a:gd name="connsiteY240" fmla="*/ 2293224 h 2323145"/>
              <a:gd name="connsiteX241" fmla="*/ 706914 w 11269336"/>
              <a:gd name="connsiteY241" fmla="*/ 2305046 h 2323145"/>
              <a:gd name="connsiteX242" fmla="*/ 675971 w 11269336"/>
              <a:gd name="connsiteY242" fmla="*/ 2304030 h 2323145"/>
              <a:gd name="connsiteX243" fmla="*/ 624180 w 11269336"/>
              <a:gd name="connsiteY243" fmla="*/ 2302650 h 2323145"/>
              <a:gd name="connsiteX244" fmla="*/ 583453 w 11269336"/>
              <a:gd name="connsiteY244" fmla="*/ 2288788 h 2323145"/>
              <a:gd name="connsiteX245" fmla="*/ 540946 w 11269336"/>
              <a:gd name="connsiteY245" fmla="*/ 2292721 h 2323145"/>
              <a:gd name="connsiteX246" fmla="*/ 533680 w 11269336"/>
              <a:gd name="connsiteY246" fmla="*/ 2310233 h 2323145"/>
              <a:gd name="connsiteX247" fmla="*/ 487366 w 11269336"/>
              <a:gd name="connsiteY247" fmla="*/ 2309053 h 2323145"/>
              <a:gd name="connsiteX248" fmla="*/ 416820 w 11269336"/>
              <a:gd name="connsiteY248" fmla="*/ 2305443 h 2323145"/>
              <a:gd name="connsiteX249" fmla="*/ 376805 w 11269336"/>
              <a:gd name="connsiteY249" fmla="*/ 2307647 h 2323145"/>
              <a:gd name="connsiteX250" fmla="*/ 266777 w 11269336"/>
              <a:gd name="connsiteY250" fmla="*/ 2309012 h 2323145"/>
              <a:gd name="connsiteX251" fmla="*/ 156013 w 11269336"/>
              <a:gd name="connsiteY251" fmla="*/ 2306832 h 2323145"/>
              <a:gd name="connsiteX252" fmla="*/ 87258 w 11269336"/>
              <a:gd name="connsiteY252" fmla="*/ 2285511 h 2323145"/>
              <a:gd name="connsiteX253" fmla="*/ 23798 w 11269336"/>
              <a:gd name="connsiteY253" fmla="*/ 2281822 h 2323145"/>
              <a:gd name="connsiteX254" fmla="*/ 0 w 11269336"/>
              <a:gd name="connsiteY254" fmla="*/ 2285369 h 2323145"/>
              <a:gd name="connsiteX255" fmla="*/ 0 w 11269336"/>
              <a:gd name="connsiteY25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05765 w 11269336"/>
              <a:gd name="connsiteY144" fmla="*/ 2199902 h 2323145"/>
              <a:gd name="connsiteX145" fmla="*/ 4401354 w 11269336"/>
              <a:gd name="connsiteY145" fmla="*/ 2194745 h 2323145"/>
              <a:gd name="connsiteX146" fmla="*/ 4366646 w 11269336"/>
              <a:gd name="connsiteY146" fmla="*/ 2198564 h 2323145"/>
              <a:gd name="connsiteX147" fmla="*/ 4354009 w 11269336"/>
              <a:gd name="connsiteY147" fmla="*/ 2204984 h 2323145"/>
              <a:gd name="connsiteX148" fmla="*/ 4348284 w 11269336"/>
              <a:gd name="connsiteY148" fmla="*/ 2205270 h 2323145"/>
              <a:gd name="connsiteX149" fmla="*/ 4333906 w 11269336"/>
              <a:gd name="connsiteY149" fmla="*/ 2205251 h 2323145"/>
              <a:gd name="connsiteX150" fmla="*/ 4308819 w 11269336"/>
              <a:gd name="connsiteY150" fmla="*/ 2203822 h 2323145"/>
              <a:gd name="connsiteX151" fmla="*/ 4301210 w 11269336"/>
              <a:gd name="connsiteY151" fmla="*/ 2204456 h 2323145"/>
              <a:gd name="connsiteX152" fmla="*/ 4283095 w 11269336"/>
              <a:gd name="connsiteY152" fmla="*/ 2198177 h 2323145"/>
              <a:gd name="connsiteX153" fmla="*/ 4250119 w 11269336"/>
              <a:gd name="connsiteY153" fmla="*/ 2196342 h 2323145"/>
              <a:gd name="connsiteX154" fmla="*/ 4189203 w 11269336"/>
              <a:gd name="connsiteY154" fmla="*/ 2178994 h 2323145"/>
              <a:gd name="connsiteX155" fmla="*/ 4154035 w 11269336"/>
              <a:gd name="connsiteY155" fmla="*/ 2171950 h 2323145"/>
              <a:gd name="connsiteX156" fmla="*/ 4129569 w 11269336"/>
              <a:gd name="connsiteY156" fmla="*/ 2163850 h 2323145"/>
              <a:gd name="connsiteX157" fmla="*/ 4061250 w 11269336"/>
              <a:gd name="connsiteY157" fmla="*/ 2159236 h 2323145"/>
              <a:gd name="connsiteX158" fmla="*/ 3945480 w 11269336"/>
              <a:gd name="connsiteY158" fmla="*/ 2158279 h 2323145"/>
              <a:gd name="connsiteX159" fmla="*/ 3921468 w 11269336"/>
              <a:gd name="connsiteY159" fmla="*/ 2156588 h 2323145"/>
              <a:gd name="connsiteX160" fmla="*/ 3903348 w 11269336"/>
              <a:gd name="connsiteY160" fmla="*/ 2149220 h 2323145"/>
              <a:gd name="connsiteX161" fmla="*/ 3901342 w 11269336"/>
              <a:gd name="connsiteY161" fmla="*/ 2142355 h 2323145"/>
              <a:gd name="connsiteX162" fmla="*/ 3888539 w 11269336"/>
              <a:gd name="connsiteY162" fmla="*/ 2140476 h 2323145"/>
              <a:gd name="connsiteX163" fmla="*/ 3885662 w 11269336"/>
              <a:gd name="connsiteY163" fmla="*/ 2138740 h 2323145"/>
              <a:gd name="connsiteX164" fmla="*/ 3868627 w 11269336"/>
              <a:gd name="connsiteY164" fmla="*/ 2130023 h 2323145"/>
              <a:gd name="connsiteX165" fmla="*/ 3819177 w 11269336"/>
              <a:gd name="connsiteY165" fmla="*/ 2142111 h 2323145"/>
              <a:gd name="connsiteX166" fmla="*/ 3769100 w 11269336"/>
              <a:gd name="connsiteY166" fmla="*/ 2131731 h 2323145"/>
              <a:gd name="connsiteX167" fmla="*/ 3562752 w 11269336"/>
              <a:gd name="connsiteY167" fmla="*/ 2131785 h 2323145"/>
              <a:gd name="connsiteX168" fmla="*/ 3541402 w 11269336"/>
              <a:gd name="connsiteY168" fmla="*/ 2106821 h 2323145"/>
              <a:gd name="connsiteX169" fmla="*/ 3365341 w 11269336"/>
              <a:gd name="connsiteY169" fmla="*/ 2077638 h 2323145"/>
              <a:gd name="connsiteX170" fmla="*/ 3170922 w 11269336"/>
              <a:gd name="connsiteY170" fmla="*/ 2115957 h 2323145"/>
              <a:gd name="connsiteX171" fmla="*/ 3156256 w 11269336"/>
              <a:gd name="connsiteY171" fmla="*/ 2124773 h 2323145"/>
              <a:gd name="connsiteX172" fmla="*/ 3140298 w 11269336"/>
              <a:gd name="connsiteY172" fmla="*/ 2129182 h 2323145"/>
              <a:gd name="connsiteX173" fmla="*/ 3138514 w 11269336"/>
              <a:gd name="connsiteY173" fmla="*/ 2128069 h 2323145"/>
              <a:gd name="connsiteX174" fmla="*/ 3120467 w 11269336"/>
              <a:gd name="connsiteY174" fmla="*/ 2128281 h 2323145"/>
              <a:gd name="connsiteX175" fmla="*/ 3116175 w 11269336"/>
              <a:gd name="connsiteY175" fmla="*/ 2131633 h 2323145"/>
              <a:gd name="connsiteX176" fmla="*/ 3103685 w 11269336"/>
              <a:gd name="connsiteY176" fmla="*/ 2132814 h 2323145"/>
              <a:gd name="connsiteX177" fmla="*/ 3078794 w 11269336"/>
              <a:gd name="connsiteY177" fmla="*/ 2137935 h 2323145"/>
              <a:gd name="connsiteX178" fmla="*/ 3074407 w 11269336"/>
              <a:gd name="connsiteY178" fmla="*/ 2136274 h 2323145"/>
              <a:gd name="connsiteX179" fmla="*/ 3037285 w 11269336"/>
              <a:gd name="connsiteY179" fmla="*/ 2139919 h 2323145"/>
              <a:gd name="connsiteX180" fmla="*/ 3036901 w 11269336"/>
              <a:gd name="connsiteY180" fmla="*/ 2138726 h 2323145"/>
              <a:gd name="connsiteX181" fmla="*/ 3026996 w 11269336"/>
              <a:gd name="connsiteY181" fmla="*/ 2134322 h 2323145"/>
              <a:gd name="connsiteX182" fmla="*/ 3007772 w 11269336"/>
              <a:gd name="connsiteY182" fmla="*/ 2128742 h 2323145"/>
              <a:gd name="connsiteX183" fmla="*/ 2965030 w 11269336"/>
              <a:gd name="connsiteY183" fmla="*/ 2100494 h 2323145"/>
              <a:gd name="connsiteX184" fmla="*/ 2926342 w 11269336"/>
              <a:gd name="connsiteY184" fmla="*/ 2104155 h 2323145"/>
              <a:gd name="connsiteX185" fmla="*/ 2918608 w 11269336"/>
              <a:gd name="connsiteY185" fmla="*/ 2104215 h 2323145"/>
              <a:gd name="connsiteX186" fmla="*/ 2918475 w 11269336"/>
              <a:gd name="connsiteY186" fmla="*/ 2103937 h 2323145"/>
              <a:gd name="connsiteX187" fmla="*/ 2910360 w 11269336"/>
              <a:gd name="connsiteY187" fmla="*/ 2103444 h 2323145"/>
              <a:gd name="connsiteX188" fmla="*/ 2904507 w 11269336"/>
              <a:gd name="connsiteY188" fmla="*/ 2104326 h 2323145"/>
              <a:gd name="connsiteX189" fmla="*/ 2889503 w 11269336"/>
              <a:gd name="connsiteY189" fmla="*/ 2104443 h 2323145"/>
              <a:gd name="connsiteX190" fmla="*/ 2884480 w 11269336"/>
              <a:gd name="connsiteY190" fmla="*/ 2102626 h 2323145"/>
              <a:gd name="connsiteX191" fmla="*/ 2882689 w 11269336"/>
              <a:gd name="connsiteY191" fmla="*/ 2099228 h 2323145"/>
              <a:gd name="connsiteX192" fmla="*/ 2881291 w 11269336"/>
              <a:gd name="connsiteY192" fmla="*/ 2099618 h 2323145"/>
              <a:gd name="connsiteX193" fmla="*/ 2853979 w 11269336"/>
              <a:gd name="connsiteY193" fmla="*/ 2090388 h 2323145"/>
              <a:gd name="connsiteX194" fmla="*/ 2791790 w 11269336"/>
              <a:gd name="connsiteY194" fmla="*/ 2080332 h 2323145"/>
              <a:gd name="connsiteX195" fmla="*/ 2755844 w 11269336"/>
              <a:gd name="connsiteY195" fmla="*/ 2078874 h 2323145"/>
              <a:gd name="connsiteX196" fmla="*/ 2657742 w 11269336"/>
              <a:gd name="connsiteY196" fmla="*/ 2070179 h 2323145"/>
              <a:gd name="connsiteX197" fmla="*/ 2559549 w 11269336"/>
              <a:gd name="connsiteY197" fmla="*/ 2057873 h 2323145"/>
              <a:gd name="connsiteX198" fmla="*/ 2512054 w 11269336"/>
              <a:gd name="connsiteY198" fmla="*/ 2031671 h 2323145"/>
              <a:gd name="connsiteX199" fmla="*/ 2506437 w 11269336"/>
              <a:gd name="connsiteY199" fmla="*/ 2030918 h 2323145"/>
              <a:gd name="connsiteX200" fmla="*/ 2491752 w 11269336"/>
              <a:gd name="connsiteY200" fmla="*/ 2033906 h 2323145"/>
              <a:gd name="connsiteX201" fmla="*/ 2486338 w 11269336"/>
              <a:gd name="connsiteY201" fmla="*/ 2035862 h 2323145"/>
              <a:gd name="connsiteX202" fmla="*/ 2478186 w 11269336"/>
              <a:gd name="connsiteY202" fmla="*/ 2036953 h 2323145"/>
              <a:gd name="connsiteX203" fmla="*/ 2477950 w 11269336"/>
              <a:gd name="connsiteY203" fmla="*/ 2036715 h 2323145"/>
              <a:gd name="connsiteX204" fmla="*/ 2470381 w 11269336"/>
              <a:gd name="connsiteY204" fmla="*/ 2038256 h 2323145"/>
              <a:gd name="connsiteX205" fmla="*/ 2433781 w 11269336"/>
              <a:gd name="connsiteY205" fmla="*/ 2049140 h 2323145"/>
              <a:gd name="connsiteX206" fmla="*/ 2381172 w 11269336"/>
              <a:gd name="connsiteY206" fmla="*/ 2030645 h 2323145"/>
              <a:gd name="connsiteX207" fmla="*/ 2360198 w 11269336"/>
              <a:gd name="connsiteY207" fmla="*/ 2029059 h 2323145"/>
              <a:gd name="connsiteX208" fmla="*/ 2348815 w 11269336"/>
              <a:gd name="connsiteY208" fmla="*/ 2026798 h 2323145"/>
              <a:gd name="connsiteX209" fmla="*/ 2347988 w 11269336"/>
              <a:gd name="connsiteY209" fmla="*/ 2025745 h 2323145"/>
              <a:gd name="connsiteX210" fmla="*/ 2312920 w 11269336"/>
              <a:gd name="connsiteY210" fmla="*/ 2036311 h 2323145"/>
              <a:gd name="connsiteX211" fmla="*/ 2307986 w 11269336"/>
              <a:gd name="connsiteY211" fmla="*/ 2035583 h 2323145"/>
              <a:gd name="connsiteX212" fmla="*/ 2285481 w 11269336"/>
              <a:gd name="connsiteY212" fmla="*/ 2045197 h 2323145"/>
              <a:gd name="connsiteX213" fmla="*/ 2273666 w 11269336"/>
              <a:gd name="connsiteY213" fmla="*/ 2048710 h 2323145"/>
              <a:gd name="connsiteX214" fmla="*/ 2270719 w 11269336"/>
              <a:gd name="connsiteY214" fmla="*/ 2052702 h 2323145"/>
              <a:gd name="connsiteX215" fmla="*/ 2253080 w 11269336"/>
              <a:gd name="connsiteY215" fmla="*/ 2056363 h 2323145"/>
              <a:gd name="connsiteX216" fmla="*/ 2250906 w 11269336"/>
              <a:gd name="connsiteY216" fmla="*/ 2055654 h 2323145"/>
              <a:gd name="connsiteX217" fmla="*/ 2236905 w 11269336"/>
              <a:gd name="connsiteY217" fmla="*/ 2062882 h 2323145"/>
              <a:gd name="connsiteX218" fmla="*/ 2225830 w 11269336"/>
              <a:gd name="connsiteY218" fmla="*/ 2074027 h 2323145"/>
              <a:gd name="connsiteX219" fmla="*/ 2073776 w 11269336"/>
              <a:gd name="connsiteY219" fmla="*/ 2089244 h 2323145"/>
              <a:gd name="connsiteX220" fmla="*/ 1948256 w 11269336"/>
              <a:gd name="connsiteY220" fmla="*/ 2146616 h 2323145"/>
              <a:gd name="connsiteX221" fmla="*/ 1865582 w 11269336"/>
              <a:gd name="connsiteY221" fmla="*/ 2153738 h 2323145"/>
              <a:gd name="connsiteX222" fmla="*/ 1835210 w 11269336"/>
              <a:gd name="connsiteY222" fmla="*/ 2134244 h 2323145"/>
              <a:gd name="connsiteX223" fmla="*/ 1632661 w 11269336"/>
              <a:gd name="connsiteY223" fmla="*/ 2173882 h 2323145"/>
              <a:gd name="connsiteX224" fmla="*/ 1579590 w 11269336"/>
              <a:gd name="connsiteY224" fmla="*/ 2173680 h 2323145"/>
              <a:gd name="connsiteX225" fmla="*/ 1535601 w 11269336"/>
              <a:gd name="connsiteY225" fmla="*/ 2194590 h 2323145"/>
              <a:gd name="connsiteX226" fmla="*/ 1515594 w 11269336"/>
              <a:gd name="connsiteY226" fmla="*/ 2189622 h 2323145"/>
              <a:gd name="connsiteX227" fmla="*/ 1512113 w 11269336"/>
              <a:gd name="connsiteY227" fmla="*/ 2188534 h 2323145"/>
              <a:gd name="connsiteX228" fmla="*/ 1498838 w 11269336"/>
              <a:gd name="connsiteY228" fmla="*/ 2189213 h 2323145"/>
              <a:gd name="connsiteX229" fmla="*/ 1494279 w 11269336"/>
              <a:gd name="connsiteY229" fmla="*/ 2183112 h 2323145"/>
              <a:gd name="connsiteX230" fmla="*/ 1473714 w 11269336"/>
              <a:gd name="connsiteY230" fmla="*/ 2179625 h 2323145"/>
              <a:gd name="connsiteX231" fmla="*/ 1449503 w 11269336"/>
              <a:gd name="connsiteY231" fmla="*/ 2182633 h 2323145"/>
              <a:gd name="connsiteX232" fmla="*/ 1266687 w 11269336"/>
              <a:gd name="connsiteY232" fmla="*/ 2212688 h 2323145"/>
              <a:gd name="connsiteX233" fmla="*/ 1239614 w 11269336"/>
              <a:gd name="connsiteY233" fmla="*/ 2209727 h 2323145"/>
              <a:gd name="connsiteX234" fmla="*/ 1202436 w 11269336"/>
              <a:gd name="connsiteY234" fmla="*/ 2209817 h 2323145"/>
              <a:gd name="connsiteX235" fmla="*/ 1136097 w 11269336"/>
              <a:gd name="connsiteY235" fmla="*/ 2205112 h 2323145"/>
              <a:gd name="connsiteX236" fmla="*/ 988232 w 11269336"/>
              <a:gd name="connsiteY236" fmla="*/ 2235635 h 2323145"/>
              <a:gd name="connsiteX237" fmla="*/ 981959 w 11269336"/>
              <a:gd name="connsiteY237" fmla="*/ 2231607 h 2323145"/>
              <a:gd name="connsiteX238" fmla="*/ 938600 w 11269336"/>
              <a:gd name="connsiteY238" fmla="*/ 2238113 h 2323145"/>
              <a:gd name="connsiteX239" fmla="*/ 791788 w 11269336"/>
              <a:gd name="connsiteY239" fmla="*/ 2293224 h 2323145"/>
              <a:gd name="connsiteX240" fmla="*/ 706914 w 11269336"/>
              <a:gd name="connsiteY240" fmla="*/ 2305046 h 2323145"/>
              <a:gd name="connsiteX241" fmla="*/ 675971 w 11269336"/>
              <a:gd name="connsiteY241" fmla="*/ 2304030 h 2323145"/>
              <a:gd name="connsiteX242" fmla="*/ 624180 w 11269336"/>
              <a:gd name="connsiteY242" fmla="*/ 2302650 h 2323145"/>
              <a:gd name="connsiteX243" fmla="*/ 583453 w 11269336"/>
              <a:gd name="connsiteY243" fmla="*/ 2288788 h 2323145"/>
              <a:gd name="connsiteX244" fmla="*/ 540946 w 11269336"/>
              <a:gd name="connsiteY244" fmla="*/ 2292721 h 2323145"/>
              <a:gd name="connsiteX245" fmla="*/ 533680 w 11269336"/>
              <a:gd name="connsiteY245" fmla="*/ 2310233 h 2323145"/>
              <a:gd name="connsiteX246" fmla="*/ 487366 w 11269336"/>
              <a:gd name="connsiteY246" fmla="*/ 2309053 h 2323145"/>
              <a:gd name="connsiteX247" fmla="*/ 416820 w 11269336"/>
              <a:gd name="connsiteY247" fmla="*/ 2305443 h 2323145"/>
              <a:gd name="connsiteX248" fmla="*/ 376805 w 11269336"/>
              <a:gd name="connsiteY248" fmla="*/ 2307647 h 2323145"/>
              <a:gd name="connsiteX249" fmla="*/ 266777 w 11269336"/>
              <a:gd name="connsiteY249" fmla="*/ 2309012 h 2323145"/>
              <a:gd name="connsiteX250" fmla="*/ 156013 w 11269336"/>
              <a:gd name="connsiteY250" fmla="*/ 2306832 h 2323145"/>
              <a:gd name="connsiteX251" fmla="*/ 87258 w 11269336"/>
              <a:gd name="connsiteY251" fmla="*/ 2285511 h 2323145"/>
              <a:gd name="connsiteX252" fmla="*/ 23798 w 11269336"/>
              <a:gd name="connsiteY252" fmla="*/ 2281822 h 2323145"/>
              <a:gd name="connsiteX253" fmla="*/ 0 w 11269336"/>
              <a:gd name="connsiteY253" fmla="*/ 2285369 h 2323145"/>
              <a:gd name="connsiteX254" fmla="*/ 0 w 11269336"/>
              <a:gd name="connsiteY25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67257 w 11269336"/>
              <a:gd name="connsiteY142" fmla="*/ 2196121 h 2323145"/>
              <a:gd name="connsiteX143" fmla="*/ 4405765 w 11269336"/>
              <a:gd name="connsiteY143" fmla="*/ 2199902 h 2323145"/>
              <a:gd name="connsiteX144" fmla="*/ 4401354 w 11269336"/>
              <a:gd name="connsiteY144" fmla="*/ 2194745 h 2323145"/>
              <a:gd name="connsiteX145" fmla="*/ 4366646 w 11269336"/>
              <a:gd name="connsiteY145" fmla="*/ 2198564 h 2323145"/>
              <a:gd name="connsiteX146" fmla="*/ 4354009 w 11269336"/>
              <a:gd name="connsiteY146" fmla="*/ 2204984 h 2323145"/>
              <a:gd name="connsiteX147" fmla="*/ 4348284 w 11269336"/>
              <a:gd name="connsiteY147" fmla="*/ 2205270 h 2323145"/>
              <a:gd name="connsiteX148" fmla="*/ 4333906 w 11269336"/>
              <a:gd name="connsiteY148" fmla="*/ 2205251 h 2323145"/>
              <a:gd name="connsiteX149" fmla="*/ 4308819 w 11269336"/>
              <a:gd name="connsiteY149" fmla="*/ 2203822 h 2323145"/>
              <a:gd name="connsiteX150" fmla="*/ 4301210 w 11269336"/>
              <a:gd name="connsiteY150" fmla="*/ 2204456 h 2323145"/>
              <a:gd name="connsiteX151" fmla="*/ 4283095 w 11269336"/>
              <a:gd name="connsiteY151" fmla="*/ 2198177 h 2323145"/>
              <a:gd name="connsiteX152" fmla="*/ 4250119 w 11269336"/>
              <a:gd name="connsiteY152" fmla="*/ 2196342 h 2323145"/>
              <a:gd name="connsiteX153" fmla="*/ 4189203 w 11269336"/>
              <a:gd name="connsiteY153" fmla="*/ 2178994 h 2323145"/>
              <a:gd name="connsiteX154" fmla="*/ 4154035 w 11269336"/>
              <a:gd name="connsiteY154" fmla="*/ 2171950 h 2323145"/>
              <a:gd name="connsiteX155" fmla="*/ 4129569 w 11269336"/>
              <a:gd name="connsiteY155" fmla="*/ 2163850 h 2323145"/>
              <a:gd name="connsiteX156" fmla="*/ 4061250 w 11269336"/>
              <a:gd name="connsiteY156" fmla="*/ 2159236 h 2323145"/>
              <a:gd name="connsiteX157" fmla="*/ 3945480 w 11269336"/>
              <a:gd name="connsiteY157" fmla="*/ 2158279 h 2323145"/>
              <a:gd name="connsiteX158" fmla="*/ 3921468 w 11269336"/>
              <a:gd name="connsiteY158" fmla="*/ 2156588 h 2323145"/>
              <a:gd name="connsiteX159" fmla="*/ 3903348 w 11269336"/>
              <a:gd name="connsiteY159" fmla="*/ 2149220 h 2323145"/>
              <a:gd name="connsiteX160" fmla="*/ 3901342 w 11269336"/>
              <a:gd name="connsiteY160" fmla="*/ 2142355 h 2323145"/>
              <a:gd name="connsiteX161" fmla="*/ 3888539 w 11269336"/>
              <a:gd name="connsiteY161" fmla="*/ 2140476 h 2323145"/>
              <a:gd name="connsiteX162" fmla="*/ 3885662 w 11269336"/>
              <a:gd name="connsiteY162" fmla="*/ 2138740 h 2323145"/>
              <a:gd name="connsiteX163" fmla="*/ 3868627 w 11269336"/>
              <a:gd name="connsiteY163" fmla="*/ 2130023 h 2323145"/>
              <a:gd name="connsiteX164" fmla="*/ 3819177 w 11269336"/>
              <a:gd name="connsiteY164" fmla="*/ 2142111 h 2323145"/>
              <a:gd name="connsiteX165" fmla="*/ 3769100 w 11269336"/>
              <a:gd name="connsiteY165" fmla="*/ 2131731 h 2323145"/>
              <a:gd name="connsiteX166" fmla="*/ 3562752 w 11269336"/>
              <a:gd name="connsiteY166" fmla="*/ 2131785 h 2323145"/>
              <a:gd name="connsiteX167" fmla="*/ 3541402 w 11269336"/>
              <a:gd name="connsiteY167" fmla="*/ 2106821 h 2323145"/>
              <a:gd name="connsiteX168" fmla="*/ 3365341 w 11269336"/>
              <a:gd name="connsiteY168" fmla="*/ 2077638 h 2323145"/>
              <a:gd name="connsiteX169" fmla="*/ 3170922 w 11269336"/>
              <a:gd name="connsiteY169" fmla="*/ 2115957 h 2323145"/>
              <a:gd name="connsiteX170" fmla="*/ 3156256 w 11269336"/>
              <a:gd name="connsiteY170" fmla="*/ 2124773 h 2323145"/>
              <a:gd name="connsiteX171" fmla="*/ 3140298 w 11269336"/>
              <a:gd name="connsiteY171" fmla="*/ 2129182 h 2323145"/>
              <a:gd name="connsiteX172" fmla="*/ 3138514 w 11269336"/>
              <a:gd name="connsiteY172" fmla="*/ 2128069 h 2323145"/>
              <a:gd name="connsiteX173" fmla="*/ 3120467 w 11269336"/>
              <a:gd name="connsiteY173" fmla="*/ 2128281 h 2323145"/>
              <a:gd name="connsiteX174" fmla="*/ 3116175 w 11269336"/>
              <a:gd name="connsiteY174" fmla="*/ 2131633 h 2323145"/>
              <a:gd name="connsiteX175" fmla="*/ 3103685 w 11269336"/>
              <a:gd name="connsiteY175" fmla="*/ 2132814 h 2323145"/>
              <a:gd name="connsiteX176" fmla="*/ 3078794 w 11269336"/>
              <a:gd name="connsiteY176" fmla="*/ 2137935 h 2323145"/>
              <a:gd name="connsiteX177" fmla="*/ 3074407 w 11269336"/>
              <a:gd name="connsiteY177" fmla="*/ 2136274 h 2323145"/>
              <a:gd name="connsiteX178" fmla="*/ 3037285 w 11269336"/>
              <a:gd name="connsiteY178" fmla="*/ 2139919 h 2323145"/>
              <a:gd name="connsiteX179" fmla="*/ 3036901 w 11269336"/>
              <a:gd name="connsiteY179" fmla="*/ 2138726 h 2323145"/>
              <a:gd name="connsiteX180" fmla="*/ 3026996 w 11269336"/>
              <a:gd name="connsiteY180" fmla="*/ 2134322 h 2323145"/>
              <a:gd name="connsiteX181" fmla="*/ 3007772 w 11269336"/>
              <a:gd name="connsiteY181" fmla="*/ 2128742 h 2323145"/>
              <a:gd name="connsiteX182" fmla="*/ 2965030 w 11269336"/>
              <a:gd name="connsiteY182" fmla="*/ 2100494 h 2323145"/>
              <a:gd name="connsiteX183" fmla="*/ 2926342 w 11269336"/>
              <a:gd name="connsiteY183" fmla="*/ 2104155 h 2323145"/>
              <a:gd name="connsiteX184" fmla="*/ 2918608 w 11269336"/>
              <a:gd name="connsiteY184" fmla="*/ 2104215 h 2323145"/>
              <a:gd name="connsiteX185" fmla="*/ 2918475 w 11269336"/>
              <a:gd name="connsiteY185" fmla="*/ 2103937 h 2323145"/>
              <a:gd name="connsiteX186" fmla="*/ 2910360 w 11269336"/>
              <a:gd name="connsiteY186" fmla="*/ 2103444 h 2323145"/>
              <a:gd name="connsiteX187" fmla="*/ 2904507 w 11269336"/>
              <a:gd name="connsiteY187" fmla="*/ 2104326 h 2323145"/>
              <a:gd name="connsiteX188" fmla="*/ 2889503 w 11269336"/>
              <a:gd name="connsiteY188" fmla="*/ 2104443 h 2323145"/>
              <a:gd name="connsiteX189" fmla="*/ 2884480 w 11269336"/>
              <a:gd name="connsiteY189" fmla="*/ 2102626 h 2323145"/>
              <a:gd name="connsiteX190" fmla="*/ 2882689 w 11269336"/>
              <a:gd name="connsiteY190" fmla="*/ 2099228 h 2323145"/>
              <a:gd name="connsiteX191" fmla="*/ 2881291 w 11269336"/>
              <a:gd name="connsiteY191" fmla="*/ 2099618 h 2323145"/>
              <a:gd name="connsiteX192" fmla="*/ 2853979 w 11269336"/>
              <a:gd name="connsiteY192" fmla="*/ 2090388 h 2323145"/>
              <a:gd name="connsiteX193" fmla="*/ 2791790 w 11269336"/>
              <a:gd name="connsiteY193" fmla="*/ 2080332 h 2323145"/>
              <a:gd name="connsiteX194" fmla="*/ 2755844 w 11269336"/>
              <a:gd name="connsiteY194" fmla="*/ 2078874 h 2323145"/>
              <a:gd name="connsiteX195" fmla="*/ 2657742 w 11269336"/>
              <a:gd name="connsiteY195" fmla="*/ 2070179 h 2323145"/>
              <a:gd name="connsiteX196" fmla="*/ 2559549 w 11269336"/>
              <a:gd name="connsiteY196" fmla="*/ 2057873 h 2323145"/>
              <a:gd name="connsiteX197" fmla="*/ 2512054 w 11269336"/>
              <a:gd name="connsiteY197" fmla="*/ 2031671 h 2323145"/>
              <a:gd name="connsiteX198" fmla="*/ 2506437 w 11269336"/>
              <a:gd name="connsiteY198" fmla="*/ 2030918 h 2323145"/>
              <a:gd name="connsiteX199" fmla="*/ 2491752 w 11269336"/>
              <a:gd name="connsiteY199" fmla="*/ 2033906 h 2323145"/>
              <a:gd name="connsiteX200" fmla="*/ 2486338 w 11269336"/>
              <a:gd name="connsiteY200" fmla="*/ 2035862 h 2323145"/>
              <a:gd name="connsiteX201" fmla="*/ 2478186 w 11269336"/>
              <a:gd name="connsiteY201" fmla="*/ 2036953 h 2323145"/>
              <a:gd name="connsiteX202" fmla="*/ 2477950 w 11269336"/>
              <a:gd name="connsiteY202" fmla="*/ 2036715 h 2323145"/>
              <a:gd name="connsiteX203" fmla="*/ 2470381 w 11269336"/>
              <a:gd name="connsiteY203" fmla="*/ 2038256 h 2323145"/>
              <a:gd name="connsiteX204" fmla="*/ 2433781 w 11269336"/>
              <a:gd name="connsiteY204" fmla="*/ 2049140 h 2323145"/>
              <a:gd name="connsiteX205" fmla="*/ 2381172 w 11269336"/>
              <a:gd name="connsiteY205" fmla="*/ 2030645 h 2323145"/>
              <a:gd name="connsiteX206" fmla="*/ 2360198 w 11269336"/>
              <a:gd name="connsiteY206" fmla="*/ 2029059 h 2323145"/>
              <a:gd name="connsiteX207" fmla="*/ 2348815 w 11269336"/>
              <a:gd name="connsiteY207" fmla="*/ 2026798 h 2323145"/>
              <a:gd name="connsiteX208" fmla="*/ 2347988 w 11269336"/>
              <a:gd name="connsiteY208" fmla="*/ 2025745 h 2323145"/>
              <a:gd name="connsiteX209" fmla="*/ 2312920 w 11269336"/>
              <a:gd name="connsiteY209" fmla="*/ 2036311 h 2323145"/>
              <a:gd name="connsiteX210" fmla="*/ 2307986 w 11269336"/>
              <a:gd name="connsiteY210" fmla="*/ 2035583 h 2323145"/>
              <a:gd name="connsiteX211" fmla="*/ 2285481 w 11269336"/>
              <a:gd name="connsiteY211" fmla="*/ 2045197 h 2323145"/>
              <a:gd name="connsiteX212" fmla="*/ 2273666 w 11269336"/>
              <a:gd name="connsiteY212" fmla="*/ 2048710 h 2323145"/>
              <a:gd name="connsiteX213" fmla="*/ 2270719 w 11269336"/>
              <a:gd name="connsiteY213" fmla="*/ 2052702 h 2323145"/>
              <a:gd name="connsiteX214" fmla="*/ 2253080 w 11269336"/>
              <a:gd name="connsiteY214" fmla="*/ 2056363 h 2323145"/>
              <a:gd name="connsiteX215" fmla="*/ 2250906 w 11269336"/>
              <a:gd name="connsiteY215" fmla="*/ 2055654 h 2323145"/>
              <a:gd name="connsiteX216" fmla="*/ 2236905 w 11269336"/>
              <a:gd name="connsiteY216" fmla="*/ 2062882 h 2323145"/>
              <a:gd name="connsiteX217" fmla="*/ 2225830 w 11269336"/>
              <a:gd name="connsiteY217" fmla="*/ 2074027 h 2323145"/>
              <a:gd name="connsiteX218" fmla="*/ 2073776 w 11269336"/>
              <a:gd name="connsiteY218" fmla="*/ 2089244 h 2323145"/>
              <a:gd name="connsiteX219" fmla="*/ 1948256 w 11269336"/>
              <a:gd name="connsiteY219" fmla="*/ 2146616 h 2323145"/>
              <a:gd name="connsiteX220" fmla="*/ 1865582 w 11269336"/>
              <a:gd name="connsiteY220" fmla="*/ 2153738 h 2323145"/>
              <a:gd name="connsiteX221" fmla="*/ 1835210 w 11269336"/>
              <a:gd name="connsiteY221" fmla="*/ 2134244 h 2323145"/>
              <a:gd name="connsiteX222" fmla="*/ 1632661 w 11269336"/>
              <a:gd name="connsiteY222" fmla="*/ 2173882 h 2323145"/>
              <a:gd name="connsiteX223" fmla="*/ 1579590 w 11269336"/>
              <a:gd name="connsiteY223" fmla="*/ 2173680 h 2323145"/>
              <a:gd name="connsiteX224" fmla="*/ 1535601 w 11269336"/>
              <a:gd name="connsiteY224" fmla="*/ 2194590 h 2323145"/>
              <a:gd name="connsiteX225" fmla="*/ 1515594 w 11269336"/>
              <a:gd name="connsiteY225" fmla="*/ 2189622 h 2323145"/>
              <a:gd name="connsiteX226" fmla="*/ 1512113 w 11269336"/>
              <a:gd name="connsiteY226" fmla="*/ 2188534 h 2323145"/>
              <a:gd name="connsiteX227" fmla="*/ 1498838 w 11269336"/>
              <a:gd name="connsiteY227" fmla="*/ 2189213 h 2323145"/>
              <a:gd name="connsiteX228" fmla="*/ 1494279 w 11269336"/>
              <a:gd name="connsiteY228" fmla="*/ 2183112 h 2323145"/>
              <a:gd name="connsiteX229" fmla="*/ 1473714 w 11269336"/>
              <a:gd name="connsiteY229" fmla="*/ 2179625 h 2323145"/>
              <a:gd name="connsiteX230" fmla="*/ 1449503 w 11269336"/>
              <a:gd name="connsiteY230" fmla="*/ 2182633 h 2323145"/>
              <a:gd name="connsiteX231" fmla="*/ 1266687 w 11269336"/>
              <a:gd name="connsiteY231" fmla="*/ 2212688 h 2323145"/>
              <a:gd name="connsiteX232" fmla="*/ 1239614 w 11269336"/>
              <a:gd name="connsiteY232" fmla="*/ 2209727 h 2323145"/>
              <a:gd name="connsiteX233" fmla="*/ 1202436 w 11269336"/>
              <a:gd name="connsiteY233" fmla="*/ 2209817 h 2323145"/>
              <a:gd name="connsiteX234" fmla="*/ 1136097 w 11269336"/>
              <a:gd name="connsiteY234" fmla="*/ 2205112 h 2323145"/>
              <a:gd name="connsiteX235" fmla="*/ 988232 w 11269336"/>
              <a:gd name="connsiteY235" fmla="*/ 2235635 h 2323145"/>
              <a:gd name="connsiteX236" fmla="*/ 981959 w 11269336"/>
              <a:gd name="connsiteY236" fmla="*/ 2231607 h 2323145"/>
              <a:gd name="connsiteX237" fmla="*/ 938600 w 11269336"/>
              <a:gd name="connsiteY237" fmla="*/ 2238113 h 2323145"/>
              <a:gd name="connsiteX238" fmla="*/ 791788 w 11269336"/>
              <a:gd name="connsiteY238" fmla="*/ 2293224 h 2323145"/>
              <a:gd name="connsiteX239" fmla="*/ 706914 w 11269336"/>
              <a:gd name="connsiteY239" fmla="*/ 2305046 h 2323145"/>
              <a:gd name="connsiteX240" fmla="*/ 675971 w 11269336"/>
              <a:gd name="connsiteY240" fmla="*/ 2304030 h 2323145"/>
              <a:gd name="connsiteX241" fmla="*/ 624180 w 11269336"/>
              <a:gd name="connsiteY241" fmla="*/ 2302650 h 2323145"/>
              <a:gd name="connsiteX242" fmla="*/ 583453 w 11269336"/>
              <a:gd name="connsiteY242" fmla="*/ 2288788 h 2323145"/>
              <a:gd name="connsiteX243" fmla="*/ 540946 w 11269336"/>
              <a:gd name="connsiteY243" fmla="*/ 2292721 h 2323145"/>
              <a:gd name="connsiteX244" fmla="*/ 533680 w 11269336"/>
              <a:gd name="connsiteY244" fmla="*/ 2310233 h 2323145"/>
              <a:gd name="connsiteX245" fmla="*/ 487366 w 11269336"/>
              <a:gd name="connsiteY245" fmla="*/ 2309053 h 2323145"/>
              <a:gd name="connsiteX246" fmla="*/ 416820 w 11269336"/>
              <a:gd name="connsiteY246" fmla="*/ 2305443 h 2323145"/>
              <a:gd name="connsiteX247" fmla="*/ 376805 w 11269336"/>
              <a:gd name="connsiteY247" fmla="*/ 2307647 h 2323145"/>
              <a:gd name="connsiteX248" fmla="*/ 266777 w 11269336"/>
              <a:gd name="connsiteY248" fmla="*/ 2309012 h 2323145"/>
              <a:gd name="connsiteX249" fmla="*/ 156013 w 11269336"/>
              <a:gd name="connsiteY249" fmla="*/ 2306832 h 2323145"/>
              <a:gd name="connsiteX250" fmla="*/ 87258 w 11269336"/>
              <a:gd name="connsiteY250" fmla="*/ 2285511 h 2323145"/>
              <a:gd name="connsiteX251" fmla="*/ 23798 w 11269336"/>
              <a:gd name="connsiteY251" fmla="*/ 2281822 h 2323145"/>
              <a:gd name="connsiteX252" fmla="*/ 0 w 11269336"/>
              <a:gd name="connsiteY252" fmla="*/ 2285369 h 2323145"/>
              <a:gd name="connsiteX253" fmla="*/ 0 w 11269336"/>
              <a:gd name="connsiteY25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67257 w 11269336"/>
              <a:gd name="connsiteY141" fmla="*/ 2196121 h 2323145"/>
              <a:gd name="connsiteX142" fmla="*/ 4405765 w 11269336"/>
              <a:gd name="connsiteY142" fmla="*/ 2199902 h 2323145"/>
              <a:gd name="connsiteX143" fmla="*/ 4401354 w 11269336"/>
              <a:gd name="connsiteY143" fmla="*/ 2194745 h 2323145"/>
              <a:gd name="connsiteX144" fmla="*/ 4366646 w 11269336"/>
              <a:gd name="connsiteY144" fmla="*/ 2198564 h 2323145"/>
              <a:gd name="connsiteX145" fmla="*/ 4354009 w 11269336"/>
              <a:gd name="connsiteY145" fmla="*/ 2204984 h 2323145"/>
              <a:gd name="connsiteX146" fmla="*/ 4348284 w 11269336"/>
              <a:gd name="connsiteY146" fmla="*/ 2205270 h 2323145"/>
              <a:gd name="connsiteX147" fmla="*/ 4333906 w 11269336"/>
              <a:gd name="connsiteY147" fmla="*/ 2205251 h 2323145"/>
              <a:gd name="connsiteX148" fmla="*/ 4308819 w 11269336"/>
              <a:gd name="connsiteY148" fmla="*/ 2203822 h 2323145"/>
              <a:gd name="connsiteX149" fmla="*/ 4301210 w 11269336"/>
              <a:gd name="connsiteY149" fmla="*/ 2204456 h 2323145"/>
              <a:gd name="connsiteX150" fmla="*/ 4283095 w 11269336"/>
              <a:gd name="connsiteY150" fmla="*/ 2198177 h 2323145"/>
              <a:gd name="connsiteX151" fmla="*/ 4250119 w 11269336"/>
              <a:gd name="connsiteY151" fmla="*/ 2196342 h 2323145"/>
              <a:gd name="connsiteX152" fmla="*/ 4189203 w 11269336"/>
              <a:gd name="connsiteY152" fmla="*/ 2178994 h 2323145"/>
              <a:gd name="connsiteX153" fmla="*/ 4154035 w 11269336"/>
              <a:gd name="connsiteY153" fmla="*/ 2171950 h 2323145"/>
              <a:gd name="connsiteX154" fmla="*/ 4129569 w 11269336"/>
              <a:gd name="connsiteY154" fmla="*/ 2163850 h 2323145"/>
              <a:gd name="connsiteX155" fmla="*/ 4061250 w 11269336"/>
              <a:gd name="connsiteY155" fmla="*/ 2159236 h 2323145"/>
              <a:gd name="connsiteX156" fmla="*/ 3945480 w 11269336"/>
              <a:gd name="connsiteY156" fmla="*/ 2158279 h 2323145"/>
              <a:gd name="connsiteX157" fmla="*/ 3921468 w 11269336"/>
              <a:gd name="connsiteY157" fmla="*/ 2156588 h 2323145"/>
              <a:gd name="connsiteX158" fmla="*/ 3903348 w 11269336"/>
              <a:gd name="connsiteY158" fmla="*/ 2149220 h 2323145"/>
              <a:gd name="connsiteX159" fmla="*/ 3901342 w 11269336"/>
              <a:gd name="connsiteY159" fmla="*/ 2142355 h 2323145"/>
              <a:gd name="connsiteX160" fmla="*/ 3888539 w 11269336"/>
              <a:gd name="connsiteY160" fmla="*/ 2140476 h 2323145"/>
              <a:gd name="connsiteX161" fmla="*/ 3885662 w 11269336"/>
              <a:gd name="connsiteY161" fmla="*/ 2138740 h 2323145"/>
              <a:gd name="connsiteX162" fmla="*/ 3868627 w 11269336"/>
              <a:gd name="connsiteY162" fmla="*/ 2130023 h 2323145"/>
              <a:gd name="connsiteX163" fmla="*/ 3819177 w 11269336"/>
              <a:gd name="connsiteY163" fmla="*/ 2142111 h 2323145"/>
              <a:gd name="connsiteX164" fmla="*/ 3769100 w 11269336"/>
              <a:gd name="connsiteY164" fmla="*/ 2131731 h 2323145"/>
              <a:gd name="connsiteX165" fmla="*/ 3562752 w 11269336"/>
              <a:gd name="connsiteY165" fmla="*/ 2131785 h 2323145"/>
              <a:gd name="connsiteX166" fmla="*/ 3541402 w 11269336"/>
              <a:gd name="connsiteY166" fmla="*/ 2106821 h 2323145"/>
              <a:gd name="connsiteX167" fmla="*/ 3365341 w 11269336"/>
              <a:gd name="connsiteY167" fmla="*/ 2077638 h 2323145"/>
              <a:gd name="connsiteX168" fmla="*/ 3170922 w 11269336"/>
              <a:gd name="connsiteY168" fmla="*/ 2115957 h 2323145"/>
              <a:gd name="connsiteX169" fmla="*/ 3156256 w 11269336"/>
              <a:gd name="connsiteY169" fmla="*/ 2124773 h 2323145"/>
              <a:gd name="connsiteX170" fmla="*/ 3140298 w 11269336"/>
              <a:gd name="connsiteY170" fmla="*/ 2129182 h 2323145"/>
              <a:gd name="connsiteX171" fmla="*/ 3138514 w 11269336"/>
              <a:gd name="connsiteY171" fmla="*/ 2128069 h 2323145"/>
              <a:gd name="connsiteX172" fmla="*/ 3120467 w 11269336"/>
              <a:gd name="connsiteY172" fmla="*/ 2128281 h 2323145"/>
              <a:gd name="connsiteX173" fmla="*/ 3116175 w 11269336"/>
              <a:gd name="connsiteY173" fmla="*/ 2131633 h 2323145"/>
              <a:gd name="connsiteX174" fmla="*/ 3103685 w 11269336"/>
              <a:gd name="connsiteY174" fmla="*/ 2132814 h 2323145"/>
              <a:gd name="connsiteX175" fmla="*/ 3078794 w 11269336"/>
              <a:gd name="connsiteY175" fmla="*/ 2137935 h 2323145"/>
              <a:gd name="connsiteX176" fmla="*/ 3074407 w 11269336"/>
              <a:gd name="connsiteY176" fmla="*/ 2136274 h 2323145"/>
              <a:gd name="connsiteX177" fmla="*/ 3037285 w 11269336"/>
              <a:gd name="connsiteY177" fmla="*/ 2139919 h 2323145"/>
              <a:gd name="connsiteX178" fmla="*/ 3036901 w 11269336"/>
              <a:gd name="connsiteY178" fmla="*/ 2138726 h 2323145"/>
              <a:gd name="connsiteX179" fmla="*/ 3026996 w 11269336"/>
              <a:gd name="connsiteY179" fmla="*/ 2134322 h 2323145"/>
              <a:gd name="connsiteX180" fmla="*/ 3007772 w 11269336"/>
              <a:gd name="connsiteY180" fmla="*/ 2128742 h 2323145"/>
              <a:gd name="connsiteX181" fmla="*/ 2965030 w 11269336"/>
              <a:gd name="connsiteY181" fmla="*/ 2100494 h 2323145"/>
              <a:gd name="connsiteX182" fmla="*/ 2926342 w 11269336"/>
              <a:gd name="connsiteY182" fmla="*/ 2104155 h 2323145"/>
              <a:gd name="connsiteX183" fmla="*/ 2918608 w 11269336"/>
              <a:gd name="connsiteY183" fmla="*/ 2104215 h 2323145"/>
              <a:gd name="connsiteX184" fmla="*/ 2918475 w 11269336"/>
              <a:gd name="connsiteY184" fmla="*/ 2103937 h 2323145"/>
              <a:gd name="connsiteX185" fmla="*/ 2910360 w 11269336"/>
              <a:gd name="connsiteY185" fmla="*/ 2103444 h 2323145"/>
              <a:gd name="connsiteX186" fmla="*/ 2904507 w 11269336"/>
              <a:gd name="connsiteY186" fmla="*/ 2104326 h 2323145"/>
              <a:gd name="connsiteX187" fmla="*/ 2889503 w 11269336"/>
              <a:gd name="connsiteY187" fmla="*/ 2104443 h 2323145"/>
              <a:gd name="connsiteX188" fmla="*/ 2884480 w 11269336"/>
              <a:gd name="connsiteY188" fmla="*/ 2102626 h 2323145"/>
              <a:gd name="connsiteX189" fmla="*/ 2882689 w 11269336"/>
              <a:gd name="connsiteY189" fmla="*/ 2099228 h 2323145"/>
              <a:gd name="connsiteX190" fmla="*/ 2881291 w 11269336"/>
              <a:gd name="connsiteY190" fmla="*/ 2099618 h 2323145"/>
              <a:gd name="connsiteX191" fmla="*/ 2853979 w 11269336"/>
              <a:gd name="connsiteY191" fmla="*/ 2090388 h 2323145"/>
              <a:gd name="connsiteX192" fmla="*/ 2791790 w 11269336"/>
              <a:gd name="connsiteY192" fmla="*/ 2080332 h 2323145"/>
              <a:gd name="connsiteX193" fmla="*/ 2755844 w 11269336"/>
              <a:gd name="connsiteY193" fmla="*/ 2078874 h 2323145"/>
              <a:gd name="connsiteX194" fmla="*/ 2657742 w 11269336"/>
              <a:gd name="connsiteY194" fmla="*/ 2070179 h 2323145"/>
              <a:gd name="connsiteX195" fmla="*/ 2559549 w 11269336"/>
              <a:gd name="connsiteY195" fmla="*/ 2057873 h 2323145"/>
              <a:gd name="connsiteX196" fmla="*/ 2512054 w 11269336"/>
              <a:gd name="connsiteY196" fmla="*/ 2031671 h 2323145"/>
              <a:gd name="connsiteX197" fmla="*/ 2506437 w 11269336"/>
              <a:gd name="connsiteY197" fmla="*/ 2030918 h 2323145"/>
              <a:gd name="connsiteX198" fmla="*/ 2491752 w 11269336"/>
              <a:gd name="connsiteY198" fmla="*/ 2033906 h 2323145"/>
              <a:gd name="connsiteX199" fmla="*/ 2486338 w 11269336"/>
              <a:gd name="connsiteY199" fmla="*/ 2035862 h 2323145"/>
              <a:gd name="connsiteX200" fmla="*/ 2478186 w 11269336"/>
              <a:gd name="connsiteY200" fmla="*/ 2036953 h 2323145"/>
              <a:gd name="connsiteX201" fmla="*/ 2477950 w 11269336"/>
              <a:gd name="connsiteY201" fmla="*/ 2036715 h 2323145"/>
              <a:gd name="connsiteX202" fmla="*/ 2470381 w 11269336"/>
              <a:gd name="connsiteY202" fmla="*/ 2038256 h 2323145"/>
              <a:gd name="connsiteX203" fmla="*/ 2433781 w 11269336"/>
              <a:gd name="connsiteY203" fmla="*/ 2049140 h 2323145"/>
              <a:gd name="connsiteX204" fmla="*/ 2381172 w 11269336"/>
              <a:gd name="connsiteY204" fmla="*/ 2030645 h 2323145"/>
              <a:gd name="connsiteX205" fmla="*/ 2360198 w 11269336"/>
              <a:gd name="connsiteY205" fmla="*/ 2029059 h 2323145"/>
              <a:gd name="connsiteX206" fmla="*/ 2348815 w 11269336"/>
              <a:gd name="connsiteY206" fmla="*/ 2026798 h 2323145"/>
              <a:gd name="connsiteX207" fmla="*/ 2347988 w 11269336"/>
              <a:gd name="connsiteY207" fmla="*/ 2025745 h 2323145"/>
              <a:gd name="connsiteX208" fmla="*/ 2312920 w 11269336"/>
              <a:gd name="connsiteY208" fmla="*/ 2036311 h 2323145"/>
              <a:gd name="connsiteX209" fmla="*/ 2307986 w 11269336"/>
              <a:gd name="connsiteY209" fmla="*/ 2035583 h 2323145"/>
              <a:gd name="connsiteX210" fmla="*/ 2285481 w 11269336"/>
              <a:gd name="connsiteY210" fmla="*/ 2045197 h 2323145"/>
              <a:gd name="connsiteX211" fmla="*/ 2273666 w 11269336"/>
              <a:gd name="connsiteY211" fmla="*/ 2048710 h 2323145"/>
              <a:gd name="connsiteX212" fmla="*/ 2270719 w 11269336"/>
              <a:gd name="connsiteY212" fmla="*/ 2052702 h 2323145"/>
              <a:gd name="connsiteX213" fmla="*/ 2253080 w 11269336"/>
              <a:gd name="connsiteY213" fmla="*/ 2056363 h 2323145"/>
              <a:gd name="connsiteX214" fmla="*/ 2250906 w 11269336"/>
              <a:gd name="connsiteY214" fmla="*/ 2055654 h 2323145"/>
              <a:gd name="connsiteX215" fmla="*/ 2236905 w 11269336"/>
              <a:gd name="connsiteY215" fmla="*/ 2062882 h 2323145"/>
              <a:gd name="connsiteX216" fmla="*/ 2225830 w 11269336"/>
              <a:gd name="connsiteY216" fmla="*/ 2074027 h 2323145"/>
              <a:gd name="connsiteX217" fmla="*/ 2073776 w 11269336"/>
              <a:gd name="connsiteY217" fmla="*/ 2089244 h 2323145"/>
              <a:gd name="connsiteX218" fmla="*/ 1948256 w 11269336"/>
              <a:gd name="connsiteY218" fmla="*/ 2146616 h 2323145"/>
              <a:gd name="connsiteX219" fmla="*/ 1865582 w 11269336"/>
              <a:gd name="connsiteY219" fmla="*/ 2153738 h 2323145"/>
              <a:gd name="connsiteX220" fmla="*/ 1835210 w 11269336"/>
              <a:gd name="connsiteY220" fmla="*/ 2134244 h 2323145"/>
              <a:gd name="connsiteX221" fmla="*/ 1632661 w 11269336"/>
              <a:gd name="connsiteY221" fmla="*/ 2173882 h 2323145"/>
              <a:gd name="connsiteX222" fmla="*/ 1579590 w 11269336"/>
              <a:gd name="connsiteY222" fmla="*/ 2173680 h 2323145"/>
              <a:gd name="connsiteX223" fmla="*/ 1535601 w 11269336"/>
              <a:gd name="connsiteY223" fmla="*/ 2194590 h 2323145"/>
              <a:gd name="connsiteX224" fmla="*/ 1515594 w 11269336"/>
              <a:gd name="connsiteY224" fmla="*/ 2189622 h 2323145"/>
              <a:gd name="connsiteX225" fmla="*/ 1512113 w 11269336"/>
              <a:gd name="connsiteY225" fmla="*/ 2188534 h 2323145"/>
              <a:gd name="connsiteX226" fmla="*/ 1498838 w 11269336"/>
              <a:gd name="connsiteY226" fmla="*/ 2189213 h 2323145"/>
              <a:gd name="connsiteX227" fmla="*/ 1494279 w 11269336"/>
              <a:gd name="connsiteY227" fmla="*/ 2183112 h 2323145"/>
              <a:gd name="connsiteX228" fmla="*/ 1473714 w 11269336"/>
              <a:gd name="connsiteY228" fmla="*/ 2179625 h 2323145"/>
              <a:gd name="connsiteX229" fmla="*/ 1449503 w 11269336"/>
              <a:gd name="connsiteY229" fmla="*/ 2182633 h 2323145"/>
              <a:gd name="connsiteX230" fmla="*/ 1266687 w 11269336"/>
              <a:gd name="connsiteY230" fmla="*/ 2212688 h 2323145"/>
              <a:gd name="connsiteX231" fmla="*/ 1239614 w 11269336"/>
              <a:gd name="connsiteY231" fmla="*/ 2209727 h 2323145"/>
              <a:gd name="connsiteX232" fmla="*/ 1202436 w 11269336"/>
              <a:gd name="connsiteY232" fmla="*/ 2209817 h 2323145"/>
              <a:gd name="connsiteX233" fmla="*/ 1136097 w 11269336"/>
              <a:gd name="connsiteY233" fmla="*/ 2205112 h 2323145"/>
              <a:gd name="connsiteX234" fmla="*/ 988232 w 11269336"/>
              <a:gd name="connsiteY234" fmla="*/ 2235635 h 2323145"/>
              <a:gd name="connsiteX235" fmla="*/ 981959 w 11269336"/>
              <a:gd name="connsiteY235" fmla="*/ 2231607 h 2323145"/>
              <a:gd name="connsiteX236" fmla="*/ 938600 w 11269336"/>
              <a:gd name="connsiteY236" fmla="*/ 2238113 h 2323145"/>
              <a:gd name="connsiteX237" fmla="*/ 791788 w 11269336"/>
              <a:gd name="connsiteY237" fmla="*/ 2293224 h 2323145"/>
              <a:gd name="connsiteX238" fmla="*/ 706914 w 11269336"/>
              <a:gd name="connsiteY238" fmla="*/ 2305046 h 2323145"/>
              <a:gd name="connsiteX239" fmla="*/ 675971 w 11269336"/>
              <a:gd name="connsiteY239" fmla="*/ 2304030 h 2323145"/>
              <a:gd name="connsiteX240" fmla="*/ 624180 w 11269336"/>
              <a:gd name="connsiteY240" fmla="*/ 2302650 h 2323145"/>
              <a:gd name="connsiteX241" fmla="*/ 583453 w 11269336"/>
              <a:gd name="connsiteY241" fmla="*/ 2288788 h 2323145"/>
              <a:gd name="connsiteX242" fmla="*/ 540946 w 11269336"/>
              <a:gd name="connsiteY242" fmla="*/ 2292721 h 2323145"/>
              <a:gd name="connsiteX243" fmla="*/ 533680 w 11269336"/>
              <a:gd name="connsiteY243" fmla="*/ 2310233 h 2323145"/>
              <a:gd name="connsiteX244" fmla="*/ 487366 w 11269336"/>
              <a:gd name="connsiteY244" fmla="*/ 2309053 h 2323145"/>
              <a:gd name="connsiteX245" fmla="*/ 416820 w 11269336"/>
              <a:gd name="connsiteY245" fmla="*/ 2305443 h 2323145"/>
              <a:gd name="connsiteX246" fmla="*/ 376805 w 11269336"/>
              <a:gd name="connsiteY246" fmla="*/ 2307647 h 2323145"/>
              <a:gd name="connsiteX247" fmla="*/ 266777 w 11269336"/>
              <a:gd name="connsiteY247" fmla="*/ 2309012 h 2323145"/>
              <a:gd name="connsiteX248" fmla="*/ 156013 w 11269336"/>
              <a:gd name="connsiteY248" fmla="*/ 2306832 h 2323145"/>
              <a:gd name="connsiteX249" fmla="*/ 87258 w 11269336"/>
              <a:gd name="connsiteY249" fmla="*/ 2285511 h 2323145"/>
              <a:gd name="connsiteX250" fmla="*/ 23798 w 11269336"/>
              <a:gd name="connsiteY250" fmla="*/ 2281822 h 2323145"/>
              <a:gd name="connsiteX251" fmla="*/ 0 w 11269336"/>
              <a:gd name="connsiteY251" fmla="*/ 2285369 h 2323145"/>
              <a:gd name="connsiteX252" fmla="*/ 0 w 11269336"/>
              <a:gd name="connsiteY25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05765 w 11269336"/>
              <a:gd name="connsiteY141" fmla="*/ 2199902 h 2323145"/>
              <a:gd name="connsiteX142" fmla="*/ 4401354 w 11269336"/>
              <a:gd name="connsiteY142" fmla="*/ 2194745 h 2323145"/>
              <a:gd name="connsiteX143" fmla="*/ 4366646 w 11269336"/>
              <a:gd name="connsiteY143" fmla="*/ 2198564 h 2323145"/>
              <a:gd name="connsiteX144" fmla="*/ 4354009 w 11269336"/>
              <a:gd name="connsiteY144" fmla="*/ 2204984 h 2323145"/>
              <a:gd name="connsiteX145" fmla="*/ 4348284 w 11269336"/>
              <a:gd name="connsiteY145" fmla="*/ 2205270 h 2323145"/>
              <a:gd name="connsiteX146" fmla="*/ 4333906 w 11269336"/>
              <a:gd name="connsiteY146" fmla="*/ 2205251 h 2323145"/>
              <a:gd name="connsiteX147" fmla="*/ 4308819 w 11269336"/>
              <a:gd name="connsiteY147" fmla="*/ 2203822 h 2323145"/>
              <a:gd name="connsiteX148" fmla="*/ 4301210 w 11269336"/>
              <a:gd name="connsiteY148" fmla="*/ 2204456 h 2323145"/>
              <a:gd name="connsiteX149" fmla="*/ 4283095 w 11269336"/>
              <a:gd name="connsiteY149" fmla="*/ 2198177 h 2323145"/>
              <a:gd name="connsiteX150" fmla="*/ 4250119 w 11269336"/>
              <a:gd name="connsiteY150" fmla="*/ 2196342 h 2323145"/>
              <a:gd name="connsiteX151" fmla="*/ 4189203 w 11269336"/>
              <a:gd name="connsiteY151" fmla="*/ 2178994 h 2323145"/>
              <a:gd name="connsiteX152" fmla="*/ 4154035 w 11269336"/>
              <a:gd name="connsiteY152" fmla="*/ 2171950 h 2323145"/>
              <a:gd name="connsiteX153" fmla="*/ 4129569 w 11269336"/>
              <a:gd name="connsiteY153" fmla="*/ 2163850 h 2323145"/>
              <a:gd name="connsiteX154" fmla="*/ 4061250 w 11269336"/>
              <a:gd name="connsiteY154" fmla="*/ 2159236 h 2323145"/>
              <a:gd name="connsiteX155" fmla="*/ 3945480 w 11269336"/>
              <a:gd name="connsiteY155" fmla="*/ 2158279 h 2323145"/>
              <a:gd name="connsiteX156" fmla="*/ 3921468 w 11269336"/>
              <a:gd name="connsiteY156" fmla="*/ 2156588 h 2323145"/>
              <a:gd name="connsiteX157" fmla="*/ 3903348 w 11269336"/>
              <a:gd name="connsiteY157" fmla="*/ 2149220 h 2323145"/>
              <a:gd name="connsiteX158" fmla="*/ 3901342 w 11269336"/>
              <a:gd name="connsiteY158" fmla="*/ 2142355 h 2323145"/>
              <a:gd name="connsiteX159" fmla="*/ 3888539 w 11269336"/>
              <a:gd name="connsiteY159" fmla="*/ 2140476 h 2323145"/>
              <a:gd name="connsiteX160" fmla="*/ 3885662 w 11269336"/>
              <a:gd name="connsiteY160" fmla="*/ 2138740 h 2323145"/>
              <a:gd name="connsiteX161" fmla="*/ 3868627 w 11269336"/>
              <a:gd name="connsiteY161" fmla="*/ 2130023 h 2323145"/>
              <a:gd name="connsiteX162" fmla="*/ 3819177 w 11269336"/>
              <a:gd name="connsiteY162" fmla="*/ 2142111 h 2323145"/>
              <a:gd name="connsiteX163" fmla="*/ 3769100 w 11269336"/>
              <a:gd name="connsiteY163" fmla="*/ 2131731 h 2323145"/>
              <a:gd name="connsiteX164" fmla="*/ 3562752 w 11269336"/>
              <a:gd name="connsiteY164" fmla="*/ 2131785 h 2323145"/>
              <a:gd name="connsiteX165" fmla="*/ 3541402 w 11269336"/>
              <a:gd name="connsiteY165" fmla="*/ 2106821 h 2323145"/>
              <a:gd name="connsiteX166" fmla="*/ 3365341 w 11269336"/>
              <a:gd name="connsiteY166" fmla="*/ 2077638 h 2323145"/>
              <a:gd name="connsiteX167" fmla="*/ 3170922 w 11269336"/>
              <a:gd name="connsiteY167" fmla="*/ 2115957 h 2323145"/>
              <a:gd name="connsiteX168" fmla="*/ 3156256 w 11269336"/>
              <a:gd name="connsiteY168" fmla="*/ 2124773 h 2323145"/>
              <a:gd name="connsiteX169" fmla="*/ 3140298 w 11269336"/>
              <a:gd name="connsiteY169" fmla="*/ 2129182 h 2323145"/>
              <a:gd name="connsiteX170" fmla="*/ 3138514 w 11269336"/>
              <a:gd name="connsiteY170" fmla="*/ 2128069 h 2323145"/>
              <a:gd name="connsiteX171" fmla="*/ 3120467 w 11269336"/>
              <a:gd name="connsiteY171" fmla="*/ 2128281 h 2323145"/>
              <a:gd name="connsiteX172" fmla="*/ 3116175 w 11269336"/>
              <a:gd name="connsiteY172" fmla="*/ 2131633 h 2323145"/>
              <a:gd name="connsiteX173" fmla="*/ 3103685 w 11269336"/>
              <a:gd name="connsiteY173" fmla="*/ 2132814 h 2323145"/>
              <a:gd name="connsiteX174" fmla="*/ 3078794 w 11269336"/>
              <a:gd name="connsiteY174" fmla="*/ 2137935 h 2323145"/>
              <a:gd name="connsiteX175" fmla="*/ 3074407 w 11269336"/>
              <a:gd name="connsiteY175" fmla="*/ 2136274 h 2323145"/>
              <a:gd name="connsiteX176" fmla="*/ 3037285 w 11269336"/>
              <a:gd name="connsiteY176" fmla="*/ 2139919 h 2323145"/>
              <a:gd name="connsiteX177" fmla="*/ 3036901 w 11269336"/>
              <a:gd name="connsiteY177" fmla="*/ 2138726 h 2323145"/>
              <a:gd name="connsiteX178" fmla="*/ 3026996 w 11269336"/>
              <a:gd name="connsiteY178" fmla="*/ 2134322 h 2323145"/>
              <a:gd name="connsiteX179" fmla="*/ 3007772 w 11269336"/>
              <a:gd name="connsiteY179" fmla="*/ 2128742 h 2323145"/>
              <a:gd name="connsiteX180" fmla="*/ 2965030 w 11269336"/>
              <a:gd name="connsiteY180" fmla="*/ 2100494 h 2323145"/>
              <a:gd name="connsiteX181" fmla="*/ 2926342 w 11269336"/>
              <a:gd name="connsiteY181" fmla="*/ 2104155 h 2323145"/>
              <a:gd name="connsiteX182" fmla="*/ 2918608 w 11269336"/>
              <a:gd name="connsiteY182" fmla="*/ 2104215 h 2323145"/>
              <a:gd name="connsiteX183" fmla="*/ 2918475 w 11269336"/>
              <a:gd name="connsiteY183" fmla="*/ 2103937 h 2323145"/>
              <a:gd name="connsiteX184" fmla="*/ 2910360 w 11269336"/>
              <a:gd name="connsiteY184" fmla="*/ 2103444 h 2323145"/>
              <a:gd name="connsiteX185" fmla="*/ 2904507 w 11269336"/>
              <a:gd name="connsiteY185" fmla="*/ 2104326 h 2323145"/>
              <a:gd name="connsiteX186" fmla="*/ 2889503 w 11269336"/>
              <a:gd name="connsiteY186" fmla="*/ 2104443 h 2323145"/>
              <a:gd name="connsiteX187" fmla="*/ 2884480 w 11269336"/>
              <a:gd name="connsiteY187" fmla="*/ 2102626 h 2323145"/>
              <a:gd name="connsiteX188" fmla="*/ 2882689 w 11269336"/>
              <a:gd name="connsiteY188" fmla="*/ 2099228 h 2323145"/>
              <a:gd name="connsiteX189" fmla="*/ 2881291 w 11269336"/>
              <a:gd name="connsiteY189" fmla="*/ 2099618 h 2323145"/>
              <a:gd name="connsiteX190" fmla="*/ 2853979 w 11269336"/>
              <a:gd name="connsiteY190" fmla="*/ 2090388 h 2323145"/>
              <a:gd name="connsiteX191" fmla="*/ 2791790 w 11269336"/>
              <a:gd name="connsiteY191" fmla="*/ 2080332 h 2323145"/>
              <a:gd name="connsiteX192" fmla="*/ 2755844 w 11269336"/>
              <a:gd name="connsiteY192" fmla="*/ 2078874 h 2323145"/>
              <a:gd name="connsiteX193" fmla="*/ 2657742 w 11269336"/>
              <a:gd name="connsiteY193" fmla="*/ 2070179 h 2323145"/>
              <a:gd name="connsiteX194" fmla="*/ 2559549 w 11269336"/>
              <a:gd name="connsiteY194" fmla="*/ 2057873 h 2323145"/>
              <a:gd name="connsiteX195" fmla="*/ 2512054 w 11269336"/>
              <a:gd name="connsiteY195" fmla="*/ 2031671 h 2323145"/>
              <a:gd name="connsiteX196" fmla="*/ 2506437 w 11269336"/>
              <a:gd name="connsiteY196" fmla="*/ 2030918 h 2323145"/>
              <a:gd name="connsiteX197" fmla="*/ 2491752 w 11269336"/>
              <a:gd name="connsiteY197" fmla="*/ 2033906 h 2323145"/>
              <a:gd name="connsiteX198" fmla="*/ 2486338 w 11269336"/>
              <a:gd name="connsiteY198" fmla="*/ 2035862 h 2323145"/>
              <a:gd name="connsiteX199" fmla="*/ 2478186 w 11269336"/>
              <a:gd name="connsiteY199" fmla="*/ 2036953 h 2323145"/>
              <a:gd name="connsiteX200" fmla="*/ 2477950 w 11269336"/>
              <a:gd name="connsiteY200" fmla="*/ 2036715 h 2323145"/>
              <a:gd name="connsiteX201" fmla="*/ 2470381 w 11269336"/>
              <a:gd name="connsiteY201" fmla="*/ 2038256 h 2323145"/>
              <a:gd name="connsiteX202" fmla="*/ 2433781 w 11269336"/>
              <a:gd name="connsiteY202" fmla="*/ 2049140 h 2323145"/>
              <a:gd name="connsiteX203" fmla="*/ 2381172 w 11269336"/>
              <a:gd name="connsiteY203" fmla="*/ 2030645 h 2323145"/>
              <a:gd name="connsiteX204" fmla="*/ 2360198 w 11269336"/>
              <a:gd name="connsiteY204" fmla="*/ 2029059 h 2323145"/>
              <a:gd name="connsiteX205" fmla="*/ 2348815 w 11269336"/>
              <a:gd name="connsiteY205" fmla="*/ 2026798 h 2323145"/>
              <a:gd name="connsiteX206" fmla="*/ 2347988 w 11269336"/>
              <a:gd name="connsiteY206" fmla="*/ 2025745 h 2323145"/>
              <a:gd name="connsiteX207" fmla="*/ 2312920 w 11269336"/>
              <a:gd name="connsiteY207" fmla="*/ 2036311 h 2323145"/>
              <a:gd name="connsiteX208" fmla="*/ 2307986 w 11269336"/>
              <a:gd name="connsiteY208" fmla="*/ 2035583 h 2323145"/>
              <a:gd name="connsiteX209" fmla="*/ 2285481 w 11269336"/>
              <a:gd name="connsiteY209" fmla="*/ 2045197 h 2323145"/>
              <a:gd name="connsiteX210" fmla="*/ 2273666 w 11269336"/>
              <a:gd name="connsiteY210" fmla="*/ 2048710 h 2323145"/>
              <a:gd name="connsiteX211" fmla="*/ 2270719 w 11269336"/>
              <a:gd name="connsiteY211" fmla="*/ 2052702 h 2323145"/>
              <a:gd name="connsiteX212" fmla="*/ 2253080 w 11269336"/>
              <a:gd name="connsiteY212" fmla="*/ 2056363 h 2323145"/>
              <a:gd name="connsiteX213" fmla="*/ 2250906 w 11269336"/>
              <a:gd name="connsiteY213" fmla="*/ 2055654 h 2323145"/>
              <a:gd name="connsiteX214" fmla="*/ 2236905 w 11269336"/>
              <a:gd name="connsiteY214" fmla="*/ 2062882 h 2323145"/>
              <a:gd name="connsiteX215" fmla="*/ 2225830 w 11269336"/>
              <a:gd name="connsiteY215" fmla="*/ 2074027 h 2323145"/>
              <a:gd name="connsiteX216" fmla="*/ 2073776 w 11269336"/>
              <a:gd name="connsiteY216" fmla="*/ 2089244 h 2323145"/>
              <a:gd name="connsiteX217" fmla="*/ 1948256 w 11269336"/>
              <a:gd name="connsiteY217" fmla="*/ 2146616 h 2323145"/>
              <a:gd name="connsiteX218" fmla="*/ 1865582 w 11269336"/>
              <a:gd name="connsiteY218" fmla="*/ 2153738 h 2323145"/>
              <a:gd name="connsiteX219" fmla="*/ 1835210 w 11269336"/>
              <a:gd name="connsiteY219" fmla="*/ 2134244 h 2323145"/>
              <a:gd name="connsiteX220" fmla="*/ 1632661 w 11269336"/>
              <a:gd name="connsiteY220" fmla="*/ 2173882 h 2323145"/>
              <a:gd name="connsiteX221" fmla="*/ 1579590 w 11269336"/>
              <a:gd name="connsiteY221" fmla="*/ 2173680 h 2323145"/>
              <a:gd name="connsiteX222" fmla="*/ 1535601 w 11269336"/>
              <a:gd name="connsiteY222" fmla="*/ 2194590 h 2323145"/>
              <a:gd name="connsiteX223" fmla="*/ 1515594 w 11269336"/>
              <a:gd name="connsiteY223" fmla="*/ 2189622 h 2323145"/>
              <a:gd name="connsiteX224" fmla="*/ 1512113 w 11269336"/>
              <a:gd name="connsiteY224" fmla="*/ 2188534 h 2323145"/>
              <a:gd name="connsiteX225" fmla="*/ 1498838 w 11269336"/>
              <a:gd name="connsiteY225" fmla="*/ 2189213 h 2323145"/>
              <a:gd name="connsiteX226" fmla="*/ 1494279 w 11269336"/>
              <a:gd name="connsiteY226" fmla="*/ 2183112 h 2323145"/>
              <a:gd name="connsiteX227" fmla="*/ 1473714 w 11269336"/>
              <a:gd name="connsiteY227" fmla="*/ 2179625 h 2323145"/>
              <a:gd name="connsiteX228" fmla="*/ 1449503 w 11269336"/>
              <a:gd name="connsiteY228" fmla="*/ 2182633 h 2323145"/>
              <a:gd name="connsiteX229" fmla="*/ 1266687 w 11269336"/>
              <a:gd name="connsiteY229" fmla="*/ 2212688 h 2323145"/>
              <a:gd name="connsiteX230" fmla="*/ 1239614 w 11269336"/>
              <a:gd name="connsiteY230" fmla="*/ 2209727 h 2323145"/>
              <a:gd name="connsiteX231" fmla="*/ 1202436 w 11269336"/>
              <a:gd name="connsiteY231" fmla="*/ 2209817 h 2323145"/>
              <a:gd name="connsiteX232" fmla="*/ 1136097 w 11269336"/>
              <a:gd name="connsiteY232" fmla="*/ 2205112 h 2323145"/>
              <a:gd name="connsiteX233" fmla="*/ 988232 w 11269336"/>
              <a:gd name="connsiteY233" fmla="*/ 2235635 h 2323145"/>
              <a:gd name="connsiteX234" fmla="*/ 981959 w 11269336"/>
              <a:gd name="connsiteY234" fmla="*/ 2231607 h 2323145"/>
              <a:gd name="connsiteX235" fmla="*/ 938600 w 11269336"/>
              <a:gd name="connsiteY235" fmla="*/ 2238113 h 2323145"/>
              <a:gd name="connsiteX236" fmla="*/ 791788 w 11269336"/>
              <a:gd name="connsiteY236" fmla="*/ 2293224 h 2323145"/>
              <a:gd name="connsiteX237" fmla="*/ 706914 w 11269336"/>
              <a:gd name="connsiteY237" fmla="*/ 2305046 h 2323145"/>
              <a:gd name="connsiteX238" fmla="*/ 675971 w 11269336"/>
              <a:gd name="connsiteY238" fmla="*/ 2304030 h 2323145"/>
              <a:gd name="connsiteX239" fmla="*/ 624180 w 11269336"/>
              <a:gd name="connsiteY239" fmla="*/ 2302650 h 2323145"/>
              <a:gd name="connsiteX240" fmla="*/ 583453 w 11269336"/>
              <a:gd name="connsiteY240" fmla="*/ 2288788 h 2323145"/>
              <a:gd name="connsiteX241" fmla="*/ 540946 w 11269336"/>
              <a:gd name="connsiteY241" fmla="*/ 2292721 h 2323145"/>
              <a:gd name="connsiteX242" fmla="*/ 533680 w 11269336"/>
              <a:gd name="connsiteY242" fmla="*/ 2310233 h 2323145"/>
              <a:gd name="connsiteX243" fmla="*/ 487366 w 11269336"/>
              <a:gd name="connsiteY243" fmla="*/ 2309053 h 2323145"/>
              <a:gd name="connsiteX244" fmla="*/ 416820 w 11269336"/>
              <a:gd name="connsiteY244" fmla="*/ 2305443 h 2323145"/>
              <a:gd name="connsiteX245" fmla="*/ 376805 w 11269336"/>
              <a:gd name="connsiteY245" fmla="*/ 2307647 h 2323145"/>
              <a:gd name="connsiteX246" fmla="*/ 266777 w 11269336"/>
              <a:gd name="connsiteY246" fmla="*/ 2309012 h 2323145"/>
              <a:gd name="connsiteX247" fmla="*/ 156013 w 11269336"/>
              <a:gd name="connsiteY247" fmla="*/ 2306832 h 2323145"/>
              <a:gd name="connsiteX248" fmla="*/ 87258 w 11269336"/>
              <a:gd name="connsiteY248" fmla="*/ 2285511 h 2323145"/>
              <a:gd name="connsiteX249" fmla="*/ 23798 w 11269336"/>
              <a:gd name="connsiteY249" fmla="*/ 2281822 h 2323145"/>
              <a:gd name="connsiteX250" fmla="*/ 0 w 11269336"/>
              <a:gd name="connsiteY250" fmla="*/ 2285369 h 2323145"/>
              <a:gd name="connsiteX251" fmla="*/ 0 w 11269336"/>
              <a:gd name="connsiteY251" fmla="*/ 0 h 2323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</a:cxnLst>
            <a:rect l="l" t="t" r="r" b="b"/>
            <a:pathLst>
              <a:path w="11269336" h="2323145">
                <a:moveTo>
                  <a:pt x="0" y="0"/>
                </a:moveTo>
                <a:lnTo>
                  <a:pt x="11269336" y="0"/>
                </a:lnTo>
                <a:lnTo>
                  <a:pt x="11268645" y="511"/>
                </a:lnTo>
                <a:cubicBezTo>
                  <a:pt x="11257520" y="14091"/>
                  <a:pt x="11248967" y="32073"/>
                  <a:pt x="11230739" y="37096"/>
                </a:cubicBezTo>
                <a:cubicBezTo>
                  <a:pt x="11194283" y="47141"/>
                  <a:pt x="11124351" y="55013"/>
                  <a:pt x="11082485" y="78590"/>
                </a:cubicBezTo>
                <a:cubicBezTo>
                  <a:pt x="11064655" y="69818"/>
                  <a:pt x="11049588" y="97621"/>
                  <a:pt x="11031776" y="79197"/>
                </a:cubicBezTo>
                <a:cubicBezTo>
                  <a:pt x="11016683" y="85023"/>
                  <a:pt x="11009945" y="92832"/>
                  <a:pt x="10995894" y="83459"/>
                </a:cubicBezTo>
                <a:cubicBezTo>
                  <a:pt x="10971843" y="134740"/>
                  <a:pt x="10888992" y="106042"/>
                  <a:pt x="10861177" y="147419"/>
                </a:cubicBezTo>
                <a:cubicBezTo>
                  <a:pt x="10850370" y="129415"/>
                  <a:pt x="10807086" y="138624"/>
                  <a:pt x="10782732" y="135645"/>
                </a:cubicBezTo>
                <a:cubicBezTo>
                  <a:pt x="10869014" y="196205"/>
                  <a:pt x="10693356" y="147304"/>
                  <a:pt x="10660773" y="179312"/>
                </a:cubicBezTo>
                <a:cubicBezTo>
                  <a:pt x="10667385" y="121467"/>
                  <a:pt x="10595265" y="182241"/>
                  <a:pt x="10564442" y="160738"/>
                </a:cubicBezTo>
                <a:cubicBezTo>
                  <a:pt x="10544419" y="190949"/>
                  <a:pt x="10518436" y="167191"/>
                  <a:pt x="10490200" y="183533"/>
                </a:cubicBezTo>
                <a:cubicBezTo>
                  <a:pt x="10423905" y="202688"/>
                  <a:pt x="10362764" y="244779"/>
                  <a:pt x="10271351" y="243104"/>
                </a:cubicBezTo>
                <a:cubicBezTo>
                  <a:pt x="10247818" y="329775"/>
                  <a:pt x="10135674" y="303068"/>
                  <a:pt x="10061033" y="364937"/>
                </a:cubicBezTo>
                <a:cubicBezTo>
                  <a:pt x="10014289" y="383940"/>
                  <a:pt x="9930032" y="360289"/>
                  <a:pt x="9921770" y="406154"/>
                </a:cubicBezTo>
                <a:cubicBezTo>
                  <a:pt x="9894276" y="384665"/>
                  <a:pt x="9881945" y="430851"/>
                  <a:pt x="9858388" y="439489"/>
                </a:cubicBezTo>
                <a:cubicBezTo>
                  <a:pt x="9835642" y="426888"/>
                  <a:pt x="9828901" y="443125"/>
                  <a:pt x="9811914" y="449865"/>
                </a:cubicBezTo>
                <a:cubicBezTo>
                  <a:pt x="9801869" y="441287"/>
                  <a:pt x="9787055" y="444835"/>
                  <a:pt x="9784394" y="457816"/>
                </a:cubicBezTo>
                <a:cubicBezTo>
                  <a:pt x="9797169" y="483924"/>
                  <a:pt x="9656844" y="450179"/>
                  <a:pt x="9656836" y="469967"/>
                </a:cubicBezTo>
                <a:cubicBezTo>
                  <a:pt x="9589537" y="485301"/>
                  <a:pt x="9662097" y="527310"/>
                  <a:pt x="9561575" y="559978"/>
                </a:cubicBezTo>
                <a:cubicBezTo>
                  <a:pt x="9479149" y="599104"/>
                  <a:pt x="9215234" y="670585"/>
                  <a:pt x="9162278" y="704724"/>
                </a:cubicBezTo>
                <a:cubicBezTo>
                  <a:pt x="9173017" y="730567"/>
                  <a:pt x="9063215" y="727685"/>
                  <a:pt x="9062863" y="754656"/>
                </a:cubicBezTo>
                <a:cubicBezTo>
                  <a:pt x="9021608" y="774940"/>
                  <a:pt x="8924639" y="816390"/>
                  <a:pt x="8914746" y="826428"/>
                </a:cubicBezTo>
                <a:lnTo>
                  <a:pt x="8917778" y="835198"/>
                </a:lnTo>
                <a:lnTo>
                  <a:pt x="8905560" y="838358"/>
                </a:lnTo>
                <a:lnTo>
                  <a:pt x="8897564" y="834287"/>
                </a:lnTo>
                <a:lnTo>
                  <a:pt x="8878040" y="844150"/>
                </a:lnTo>
                <a:cubicBezTo>
                  <a:pt x="8861112" y="848992"/>
                  <a:pt x="8812843" y="856499"/>
                  <a:pt x="8795998" y="863337"/>
                </a:cubicBezTo>
                <a:cubicBezTo>
                  <a:pt x="8792888" y="873975"/>
                  <a:pt x="8786153" y="880792"/>
                  <a:pt x="8776970" y="885177"/>
                </a:cubicBezTo>
                <a:lnTo>
                  <a:pt x="8755719" y="889754"/>
                </a:lnTo>
                <a:lnTo>
                  <a:pt x="8743257" y="904723"/>
                </a:lnTo>
                <a:cubicBezTo>
                  <a:pt x="8737642" y="908108"/>
                  <a:pt x="8730651" y="908759"/>
                  <a:pt x="8721366" y="904711"/>
                </a:cubicBezTo>
                <a:cubicBezTo>
                  <a:pt x="8711895" y="915873"/>
                  <a:pt x="8676250" y="900745"/>
                  <a:pt x="8678353" y="926318"/>
                </a:cubicBezTo>
                <a:cubicBezTo>
                  <a:pt x="8658506" y="928813"/>
                  <a:pt x="8647569" y="933735"/>
                  <a:pt x="8636849" y="937900"/>
                </a:cubicBezTo>
                <a:lnTo>
                  <a:pt x="8620213" y="943068"/>
                </a:lnTo>
                <a:lnTo>
                  <a:pt x="8612581" y="952695"/>
                </a:lnTo>
                <a:cubicBezTo>
                  <a:pt x="8605836" y="959769"/>
                  <a:pt x="8598255" y="964412"/>
                  <a:pt x="8589038" y="963892"/>
                </a:cubicBezTo>
                <a:lnTo>
                  <a:pt x="8579950" y="960899"/>
                </a:lnTo>
                <a:cubicBezTo>
                  <a:pt x="8579740" y="962476"/>
                  <a:pt x="8579529" y="964053"/>
                  <a:pt x="8579319" y="965630"/>
                </a:cubicBezTo>
                <a:cubicBezTo>
                  <a:pt x="8579138" y="972972"/>
                  <a:pt x="8576531" y="980010"/>
                  <a:pt x="8547429" y="984506"/>
                </a:cubicBezTo>
                <a:cubicBezTo>
                  <a:pt x="8529238" y="1001725"/>
                  <a:pt x="8505565" y="1015840"/>
                  <a:pt x="8478704" y="1025490"/>
                </a:cubicBezTo>
                <a:cubicBezTo>
                  <a:pt x="8473109" y="1019545"/>
                  <a:pt x="8465819" y="1032194"/>
                  <a:pt x="8461421" y="1035512"/>
                </a:cubicBezTo>
                <a:cubicBezTo>
                  <a:pt x="8459739" y="1031087"/>
                  <a:pt x="8447663" y="1032074"/>
                  <a:pt x="8445003" y="1036851"/>
                </a:cubicBezTo>
                <a:cubicBezTo>
                  <a:pt x="8366593" y="1075951"/>
                  <a:pt x="8398773" y="1021402"/>
                  <a:pt x="8357350" y="1060213"/>
                </a:cubicBezTo>
                <a:cubicBezTo>
                  <a:pt x="8349366" y="1063843"/>
                  <a:pt x="8342208" y="1063367"/>
                  <a:pt x="8335565" y="1061151"/>
                </a:cubicBezTo>
                <a:lnTo>
                  <a:pt x="8325267" y="1055919"/>
                </a:lnTo>
                <a:lnTo>
                  <a:pt x="8293586" y="1076144"/>
                </a:lnTo>
                <a:cubicBezTo>
                  <a:pt x="8277595" y="1084193"/>
                  <a:pt x="8260401" y="1090863"/>
                  <a:pt x="8242405" y="1095960"/>
                </a:cubicBezTo>
                <a:cubicBezTo>
                  <a:pt x="8226373" y="1101227"/>
                  <a:pt x="8224213" y="1102052"/>
                  <a:pt x="8197391" y="1107746"/>
                </a:cubicBezTo>
                <a:cubicBezTo>
                  <a:pt x="8090266" y="1152133"/>
                  <a:pt x="8141491" y="1082372"/>
                  <a:pt x="8081474" y="1130125"/>
                </a:cubicBezTo>
                <a:cubicBezTo>
                  <a:pt x="8070634" y="1134173"/>
                  <a:pt x="8061619" y="1132810"/>
                  <a:pt x="8053585" y="1129169"/>
                </a:cubicBezTo>
                <a:lnTo>
                  <a:pt x="8038422" y="1119092"/>
                </a:lnTo>
                <a:lnTo>
                  <a:pt x="8029450" y="1125592"/>
                </a:lnTo>
                <a:cubicBezTo>
                  <a:pt x="7992226" y="1133484"/>
                  <a:pt x="7978616" y="1122765"/>
                  <a:pt x="7959552" y="1140188"/>
                </a:cubicBezTo>
                <a:cubicBezTo>
                  <a:pt x="7922008" y="1119572"/>
                  <a:pt x="7937737" y="1141786"/>
                  <a:pt x="7914188" y="1150862"/>
                </a:cubicBezTo>
                <a:cubicBezTo>
                  <a:pt x="7896037" y="1160155"/>
                  <a:pt x="7933463" y="1163411"/>
                  <a:pt x="7914918" y="1168758"/>
                </a:cubicBezTo>
                <a:cubicBezTo>
                  <a:pt x="7893102" y="1165887"/>
                  <a:pt x="7898453" y="1187420"/>
                  <a:pt x="7875510" y="1183153"/>
                </a:cubicBezTo>
                <a:cubicBezTo>
                  <a:pt x="7877354" y="1165743"/>
                  <a:pt x="7834286" y="1194789"/>
                  <a:pt x="7829932" y="1180782"/>
                </a:cubicBezTo>
                <a:cubicBezTo>
                  <a:pt x="7816047" y="1204874"/>
                  <a:pt x="7801901" y="1181513"/>
                  <a:pt x="7779182" y="1192665"/>
                </a:cubicBezTo>
                <a:cubicBezTo>
                  <a:pt x="7769446" y="1202686"/>
                  <a:pt x="7761564" y="1205661"/>
                  <a:pt x="7748774" y="1199586"/>
                </a:cubicBezTo>
                <a:cubicBezTo>
                  <a:pt x="7704339" y="1247771"/>
                  <a:pt x="7717626" y="1207638"/>
                  <a:pt x="7671846" y="1231966"/>
                </a:cubicBezTo>
                <a:cubicBezTo>
                  <a:pt x="7632956" y="1255682"/>
                  <a:pt x="7587383" y="1275180"/>
                  <a:pt x="7554146" y="1319748"/>
                </a:cubicBezTo>
                <a:cubicBezTo>
                  <a:pt x="7548775" y="1331557"/>
                  <a:pt x="7531272" y="1339155"/>
                  <a:pt x="7515052" y="1336718"/>
                </a:cubicBezTo>
                <a:cubicBezTo>
                  <a:pt x="7512260" y="1336298"/>
                  <a:pt x="7509613" y="1335590"/>
                  <a:pt x="7507193" y="1334617"/>
                </a:cubicBezTo>
                <a:cubicBezTo>
                  <a:pt x="7488273" y="1365207"/>
                  <a:pt x="7468925" y="1356298"/>
                  <a:pt x="7461694" y="1375866"/>
                </a:cubicBezTo>
                <a:cubicBezTo>
                  <a:pt x="7422434" y="1391917"/>
                  <a:pt x="7384603" y="1382819"/>
                  <a:pt x="7377571" y="1400128"/>
                </a:cubicBezTo>
                <a:cubicBezTo>
                  <a:pt x="7356236" y="1403926"/>
                  <a:pt x="7322509" y="1393138"/>
                  <a:pt x="7311261" y="1412652"/>
                </a:cubicBezTo>
                <a:cubicBezTo>
                  <a:pt x="7305349" y="1400071"/>
                  <a:pt x="7289966" y="1428039"/>
                  <a:pt x="7275307" y="1422171"/>
                </a:cubicBezTo>
                <a:cubicBezTo>
                  <a:pt x="7264529" y="1416601"/>
                  <a:pt x="7257348" y="1423786"/>
                  <a:pt x="7247783" y="1426330"/>
                </a:cubicBezTo>
                <a:cubicBezTo>
                  <a:pt x="7233839" y="1423056"/>
                  <a:pt x="7194363" y="1442037"/>
                  <a:pt x="7185047" y="1451812"/>
                </a:cubicBezTo>
                <a:cubicBezTo>
                  <a:pt x="7164447" y="1483396"/>
                  <a:pt x="7101577" y="1475742"/>
                  <a:pt x="7084117" y="1500281"/>
                </a:cubicBezTo>
                <a:cubicBezTo>
                  <a:pt x="7076899" y="1504821"/>
                  <a:pt x="7069494" y="1507565"/>
                  <a:pt x="7062011" y="1509183"/>
                </a:cubicBezTo>
                <a:lnTo>
                  <a:pt x="7040555" y="1511207"/>
                </a:lnTo>
                <a:lnTo>
                  <a:pt x="7033438" y="1506772"/>
                </a:lnTo>
                <a:lnTo>
                  <a:pt x="7020886" y="1510764"/>
                </a:lnTo>
                <a:lnTo>
                  <a:pt x="7017033" y="1510650"/>
                </a:lnTo>
                <a:lnTo>
                  <a:pt x="6995460" y="1511173"/>
                </a:lnTo>
                <a:cubicBezTo>
                  <a:pt x="7010208" y="1537643"/>
                  <a:pt x="6938512" y="1522467"/>
                  <a:pt x="6962144" y="1541508"/>
                </a:cubicBezTo>
                <a:cubicBezTo>
                  <a:pt x="6926351" y="1550586"/>
                  <a:pt x="6958236" y="1566326"/>
                  <a:pt x="6910674" y="1554793"/>
                </a:cubicBezTo>
                <a:cubicBezTo>
                  <a:pt x="6859225" y="1589274"/>
                  <a:pt x="6769015" y="1598548"/>
                  <a:pt x="6732152" y="1642538"/>
                </a:cubicBezTo>
                <a:cubicBezTo>
                  <a:pt x="6734901" y="1628031"/>
                  <a:pt x="6709146" y="1622413"/>
                  <a:pt x="6694106" y="1632377"/>
                </a:cubicBezTo>
                <a:cubicBezTo>
                  <a:pt x="6702628" y="1575914"/>
                  <a:pt x="6638899" y="1692862"/>
                  <a:pt x="6617223" y="1659889"/>
                </a:cubicBezTo>
                <a:cubicBezTo>
                  <a:pt x="6623246" y="1693349"/>
                  <a:pt x="6561228" y="1764690"/>
                  <a:pt x="6521138" y="1744340"/>
                </a:cubicBezTo>
                <a:cubicBezTo>
                  <a:pt x="6469831" y="1761656"/>
                  <a:pt x="6438109" y="1796731"/>
                  <a:pt x="6380677" y="1796883"/>
                </a:cubicBezTo>
                <a:cubicBezTo>
                  <a:pt x="6379865" y="1801686"/>
                  <a:pt x="6377810" y="1805986"/>
                  <a:pt x="6374897" y="1809910"/>
                </a:cubicBezTo>
                <a:lnTo>
                  <a:pt x="6364545" y="1820090"/>
                </a:lnTo>
                <a:lnTo>
                  <a:pt x="6362126" y="1819991"/>
                </a:lnTo>
                <a:cubicBezTo>
                  <a:pt x="6353055" y="1821720"/>
                  <a:pt x="6348796" y="1824537"/>
                  <a:pt x="6346673" y="1827824"/>
                </a:cubicBezTo>
                <a:lnTo>
                  <a:pt x="6345588" y="1832232"/>
                </a:lnTo>
                <a:lnTo>
                  <a:pt x="6335708" y="1838451"/>
                </a:lnTo>
                <a:lnTo>
                  <a:pt x="6318182" y="1852975"/>
                </a:lnTo>
                <a:lnTo>
                  <a:pt x="6313084" y="1853561"/>
                </a:lnTo>
                <a:lnTo>
                  <a:pt x="6283816" y="1872148"/>
                </a:lnTo>
                <a:lnTo>
                  <a:pt x="6282550" y="1871392"/>
                </a:lnTo>
                <a:cubicBezTo>
                  <a:pt x="6279041" y="1870121"/>
                  <a:pt x="6275192" y="1869982"/>
                  <a:pt x="6270527" y="1872208"/>
                </a:cubicBezTo>
                <a:cubicBezTo>
                  <a:pt x="6265029" y="1853962"/>
                  <a:pt x="6262790" y="1867903"/>
                  <a:pt x="6249518" y="1876079"/>
                </a:cubicBezTo>
                <a:cubicBezTo>
                  <a:pt x="6238019" y="1849564"/>
                  <a:pt x="6207959" y="1881750"/>
                  <a:pt x="6190386" y="1872478"/>
                </a:cubicBezTo>
                <a:cubicBezTo>
                  <a:pt x="6180893" y="1879083"/>
                  <a:pt x="6170646" y="1885584"/>
                  <a:pt x="6159777" y="1891745"/>
                </a:cubicBezTo>
                <a:lnTo>
                  <a:pt x="6153131" y="1895079"/>
                </a:lnTo>
                <a:lnTo>
                  <a:pt x="6152798" y="1894920"/>
                </a:lnTo>
                <a:cubicBezTo>
                  <a:pt x="6150925" y="1895166"/>
                  <a:pt x="6148578" y="1896082"/>
                  <a:pt x="6145388" y="1897990"/>
                </a:cubicBezTo>
                <a:lnTo>
                  <a:pt x="6141014" y="1901155"/>
                </a:lnTo>
                <a:lnTo>
                  <a:pt x="6128122" y="1907623"/>
                </a:lnTo>
                <a:lnTo>
                  <a:pt x="6122351" y="1908359"/>
                </a:lnTo>
                <a:cubicBezTo>
                  <a:pt x="6099508" y="1905910"/>
                  <a:pt x="6088334" y="1869006"/>
                  <a:pt x="6064750" y="1896394"/>
                </a:cubicBezTo>
                <a:cubicBezTo>
                  <a:pt x="6025977" y="1903785"/>
                  <a:pt x="5997095" y="1889190"/>
                  <a:pt x="5964230" y="1910038"/>
                </a:cubicBezTo>
                <a:cubicBezTo>
                  <a:pt x="5927910" y="1916874"/>
                  <a:pt x="5894873" y="1914928"/>
                  <a:pt x="5865399" y="1926966"/>
                </a:cubicBezTo>
                <a:cubicBezTo>
                  <a:pt x="5851644" y="1923038"/>
                  <a:pt x="5839380" y="1922808"/>
                  <a:pt x="5829951" y="1934755"/>
                </a:cubicBezTo>
                <a:cubicBezTo>
                  <a:pt x="5795498" y="1938369"/>
                  <a:pt x="5784532" y="1926246"/>
                  <a:pt x="5765285" y="1941322"/>
                </a:cubicBezTo>
                <a:cubicBezTo>
                  <a:pt x="5741789" y="1922874"/>
                  <a:pt x="5742385" y="1931607"/>
                  <a:pt x="5734750" y="1939793"/>
                </a:cubicBezTo>
                <a:lnTo>
                  <a:pt x="5733569" y="1940505"/>
                </a:lnTo>
                <a:lnTo>
                  <a:pt x="5730329" y="1937845"/>
                </a:lnTo>
                <a:lnTo>
                  <a:pt x="5724661" y="1937455"/>
                </a:lnTo>
                <a:lnTo>
                  <a:pt x="5710186" y="1941370"/>
                </a:lnTo>
                <a:lnTo>
                  <a:pt x="5704910" y="1943663"/>
                </a:lnTo>
                <a:cubicBezTo>
                  <a:pt x="5701213" y="1944937"/>
                  <a:pt x="5698678" y="1945391"/>
                  <a:pt x="5696836" y="1945271"/>
                </a:cubicBezTo>
                <a:lnTo>
                  <a:pt x="5696583" y="1945050"/>
                </a:lnTo>
                <a:lnTo>
                  <a:pt x="5689123" y="1947067"/>
                </a:lnTo>
                <a:cubicBezTo>
                  <a:pt x="5676655" y="1951072"/>
                  <a:pt x="5664639" y="1955533"/>
                  <a:pt x="5653291" y="1960245"/>
                </a:cubicBezTo>
                <a:cubicBezTo>
                  <a:pt x="5640346" y="1947636"/>
                  <a:pt x="5600180" y="1973739"/>
                  <a:pt x="5599385" y="1945198"/>
                </a:cubicBezTo>
                <a:cubicBezTo>
                  <a:pt x="5583913" y="1950736"/>
                  <a:pt x="5576590" y="1964134"/>
                  <a:pt x="5578300" y="1944963"/>
                </a:cubicBezTo>
                <a:cubicBezTo>
                  <a:pt x="5573104" y="1946266"/>
                  <a:pt x="5569560" y="1945382"/>
                  <a:pt x="5566758" y="1943441"/>
                </a:cubicBezTo>
                <a:lnTo>
                  <a:pt x="5565857" y="1942445"/>
                </a:lnTo>
                <a:lnTo>
                  <a:pt x="5531534" y="1955208"/>
                </a:lnTo>
                <a:lnTo>
                  <a:pt x="5526552" y="1954799"/>
                </a:lnTo>
                <a:lnTo>
                  <a:pt x="5504723" y="1965811"/>
                </a:lnTo>
                <a:lnTo>
                  <a:pt x="5493156" y="1970063"/>
                </a:lnTo>
                <a:lnTo>
                  <a:pt x="5490486" y="1974227"/>
                </a:lnTo>
                <a:cubicBezTo>
                  <a:pt x="5487271" y="1977077"/>
                  <a:pt x="5482233" y="1979045"/>
                  <a:pt x="5473107" y="1979001"/>
                </a:cubicBezTo>
                <a:lnTo>
                  <a:pt x="5470885" y="1978432"/>
                </a:lnTo>
                <a:lnTo>
                  <a:pt x="5457393" y="1986525"/>
                </a:lnTo>
                <a:cubicBezTo>
                  <a:pt x="5453194" y="1989853"/>
                  <a:pt x="5449663" y="1993721"/>
                  <a:pt x="5447102" y="1998329"/>
                </a:cubicBezTo>
                <a:cubicBezTo>
                  <a:pt x="5386283" y="2017364"/>
                  <a:pt x="5223545" y="2015483"/>
                  <a:pt x="5159151" y="2029640"/>
                </a:cubicBezTo>
                <a:cubicBezTo>
                  <a:pt x="5141359" y="2036610"/>
                  <a:pt x="5090827" y="2076822"/>
                  <a:pt x="5098838" y="2062961"/>
                </a:cubicBezTo>
                <a:cubicBezTo>
                  <a:pt x="5047883" y="2099457"/>
                  <a:pt x="4922007" y="2111466"/>
                  <a:pt x="4860988" y="2135698"/>
                </a:cubicBezTo>
                <a:cubicBezTo>
                  <a:pt x="4805413" y="2152292"/>
                  <a:pt x="4784714" y="2158665"/>
                  <a:pt x="4765388" y="2162525"/>
                </a:cubicBezTo>
                <a:cubicBezTo>
                  <a:pt x="4758560" y="2161978"/>
                  <a:pt x="4751823" y="2160531"/>
                  <a:pt x="4745033" y="2158859"/>
                </a:cubicBezTo>
                <a:lnTo>
                  <a:pt x="4741475" y="2157998"/>
                </a:lnTo>
                <a:lnTo>
                  <a:pt x="4728247" y="2159526"/>
                </a:lnTo>
                <a:lnTo>
                  <a:pt x="4723263" y="2153742"/>
                </a:lnTo>
                <a:lnTo>
                  <a:pt x="4593061" y="2171597"/>
                </a:lnTo>
                <a:lnTo>
                  <a:pt x="4405765" y="2199902"/>
                </a:lnTo>
                <a:cubicBezTo>
                  <a:pt x="4403942" y="2198353"/>
                  <a:pt x="4402457" y="2196614"/>
                  <a:pt x="4401354" y="2194745"/>
                </a:cubicBezTo>
                <a:lnTo>
                  <a:pt x="4366646" y="2198564"/>
                </a:lnTo>
                <a:lnTo>
                  <a:pt x="4354009" y="2204984"/>
                </a:lnTo>
                <a:lnTo>
                  <a:pt x="4348284" y="2205270"/>
                </a:lnTo>
                <a:lnTo>
                  <a:pt x="4333906" y="2205251"/>
                </a:lnTo>
                <a:cubicBezTo>
                  <a:pt x="4326429" y="2204713"/>
                  <a:pt x="4318024" y="2203940"/>
                  <a:pt x="4308819" y="2203822"/>
                </a:cubicBezTo>
                <a:lnTo>
                  <a:pt x="4301210" y="2204456"/>
                </a:lnTo>
                <a:lnTo>
                  <a:pt x="4283095" y="2198177"/>
                </a:lnTo>
                <a:cubicBezTo>
                  <a:pt x="4269863" y="2193337"/>
                  <a:pt x="4259612" y="2190345"/>
                  <a:pt x="4250119" y="2196342"/>
                </a:cubicBezTo>
                <a:cubicBezTo>
                  <a:pt x="4230702" y="2190559"/>
                  <a:pt x="4213171" y="2166890"/>
                  <a:pt x="4189203" y="2178994"/>
                </a:cubicBezTo>
                <a:cubicBezTo>
                  <a:pt x="4194512" y="2165594"/>
                  <a:pt x="4160734" y="2183257"/>
                  <a:pt x="4154035" y="2171950"/>
                </a:cubicBezTo>
                <a:cubicBezTo>
                  <a:pt x="4150098" y="2162547"/>
                  <a:pt x="4138934" y="2165714"/>
                  <a:pt x="4129569" y="2163850"/>
                </a:cubicBezTo>
                <a:cubicBezTo>
                  <a:pt x="4121391" y="2155090"/>
                  <a:pt x="4076089" y="2154737"/>
                  <a:pt x="4061250" y="2159236"/>
                </a:cubicBezTo>
                <a:cubicBezTo>
                  <a:pt x="4020618" y="2177811"/>
                  <a:pt x="3978175" y="2144465"/>
                  <a:pt x="3945480" y="2158279"/>
                </a:cubicBezTo>
                <a:cubicBezTo>
                  <a:pt x="3936362" y="2159139"/>
                  <a:pt x="3928502" y="2158369"/>
                  <a:pt x="3921468" y="2156588"/>
                </a:cubicBezTo>
                <a:lnTo>
                  <a:pt x="3903348" y="2149220"/>
                </a:lnTo>
                <a:lnTo>
                  <a:pt x="3901342" y="2142355"/>
                </a:lnTo>
                <a:lnTo>
                  <a:pt x="3888539" y="2140476"/>
                </a:lnTo>
                <a:lnTo>
                  <a:pt x="3885662" y="2138740"/>
                </a:lnTo>
                <a:cubicBezTo>
                  <a:pt x="3880178" y="2135398"/>
                  <a:pt x="3874645" y="2132286"/>
                  <a:pt x="3868627" y="2130023"/>
                </a:cubicBezTo>
                <a:cubicBezTo>
                  <a:pt x="3859240" y="2159198"/>
                  <a:pt x="3815892" y="2115590"/>
                  <a:pt x="3819177" y="2142111"/>
                </a:cubicBezTo>
                <a:cubicBezTo>
                  <a:pt x="3784478" y="2134756"/>
                  <a:pt x="3796708" y="2161930"/>
                  <a:pt x="3769100" y="2131731"/>
                </a:cubicBezTo>
                <a:cubicBezTo>
                  <a:pt x="3702423" y="2139704"/>
                  <a:pt x="3625642" y="2109386"/>
                  <a:pt x="3562752" y="2131785"/>
                </a:cubicBezTo>
                <a:cubicBezTo>
                  <a:pt x="3576244" y="2120400"/>
                  <a:pt x="3560801" y="2104591"/>
                  <a:pt x="3541402" y="2106821"/>
                </a:cubicBezTo>
                <a:cubicBezTo>
                  <a:pt x="3592232" y="2061584"/>
                  <a:pt x="3356194" y="2115384"/>
                  <a:pt x="3365341" y="2077638"/>
                </a:cubicBezTo>
                <a:cubicBezTo>
                  <a:pt x="3303594" y="2079161"/>
                  <a:pt x="3221644" y="2111487"/>
                  <a:pt x="3170922" y="2115957"/>
                </a:cubicBezTo>
                <a:cubicBezTo>
                  <a:pt x="3166532" y="2119769"/>
                  <a:pt x="3161579" y="2122617"/>
                  <a:pt x="3156256" y="2124773"/>
                </a:cubicBezTo>
                <a:lnTo>
                  <a:pt x="3140298" y="2129182"/>
                </a:lnTo>
                <a:lnTo>
                  <a:pt x="3138514" y="2128069"/>
                </a:lnTo>
                <a:cubicBezTo>
                  <a:pt x="3130169" y="2125710"/>
                  <a:pt x="3124679" y="2126336"/>
                  <a:pt x="3120467" y="2128281"/>
                </a:cubicBezTo>
                <a:lnTo>
                  <a:pt x="3116175" y="2131633"/>
                </a:lnTo>
                <a:lnTo>
                  <a:pt x="3103685" y="2132814"/>
                </a:lnTo>
                <a:lnTo>
                  <a:pt x="3078794" y="2137935"/>
                </a:lnTo>
                <a:lnTo>
                  <a:pt x="3074407" y="2136274"/>
                </a:lnTo>
                <a:lnTo>
                  <a:pt x="3037285" y="2139919"/>
                </a:lnTo>
                <a:lnTo>
                  <a:pt x="3036901" y="2138726"/>
                </a:lnTo>
                <a:cubicBezTo>
                  <a:pt x="3035193" y="2136135"/>
                  <a:pt x="3032337" y="2134379"/>
                  <a:pt x="3026996" y="2134322"/>
                </a:cubicBezTo>
                <a:cubicBezTo>
                  <a:pt x="3037063" y="2116196"/>
                  <a:pt x="3024412" y="2127308"/>
                  <a:pt x="3007772" y="2128742"/>
                </a:cubicBezTo>
                <a:cubicBezTo>
                  <a:pt x="3019697" y="2100910"/>
                  <a:pt x="2971305" y="2115987"/>
                  <a:pt x="2965030" y="2100494"/>
                </a:cubicBezTo>
                <a:cubicBezTo>
                  <a:pt x="2952539" y="2102174"/>
                  <a:pt x="2939545" y="2103445"/>
                  <a:pt x="2926342" y="2104155"/>
                </a:cubicBezTo>
                <a:lnTo>
                  <a:pt x="2918608" y="2104215"/>
                </a:lnTo>
                <a:cubicBezTo>
                  <a:pt x="2918564" y="2104122"/>
                  <a:pt x="2918519" y="2104030"/>
                  <a:pt x="2918475" y="2103937"/>
                </a:cubicBezTo>
                <a:cubicBezTo>
                  <a:pt x="2916840" y="2103354"/>
                  <a:pt x="2914314" y="2103149"/>
                  <a:pt x="2910360" y="2103444"/>
                </a:cubicBezTo>
                <a:lnTo>
                  <a:pt x="2904507" y="2104326"/>
                </a:lnTo>
                <a:lnTo>
                  <a:pt x="2889503" y="2104443"/>
                </a:lnTo>
                <a:lnTo>
                  <a:pt x="2884480" y="2102626"/>
                </a:lnTo>
                <a:lnTo>
                  <a:pt x="2882689" y="2099228"/>
                </a:lnTo>
                <a:lnTo>
                  <a:pt x="2881291" y="2099618"/>
                </a:lnTo>
                <a:cubicBezTo>
                  <a:pt x="2870663" y="2105606"/>
                  <a:pt x="2867338" y="2114210"/>
                  <a:pt x="2853979" y="2090388"/>
                </a:cubicBezTo>
                <a:cubicBezTo>
                  <a:pt x="2829652" y="2100099"/>
                  <a:pt x="2824975" y="2085577"/>
                  <a:pt x="2791790" y="2080332"/>
                </a:cubicBezTo>
                <a:cubicBezTo>
                  <a:pt x="2777850" y="2089504"/>
                  <a:pt x="2766709" y="2086170"/>
                  <a:pt x="2755844" y="2078874"/>
                </a:cubicBezTo>
                <a:cubicBezTo>
                  <a:pt x="2723488" y="2083049"/>
                  <a:pt x="2694065" y="2072780"/>
                  <a:pt x="2657742" y="2070179"/>
                </a:cubicBezTo>
                <a:cubicBezTo>
                  <a:pt x="2618372" y="2082020"/>
                  <a:pt x="2598368" y="2060559"/>
                  <a:pt x="2559549" y="2057873"/>
                </a:cubicBezTo>
                <a:cubicBezTo>
                  <a:pt x="2525789" y="2078403"/>
                  <a:pt x="2531908" y="2039838"/>
                  <a:pt x="2512054" y="2031671"/>
                </a:cubicBezTo>
                <a:lnTo>
                  <a:pt x="2506437" y="2030918"/>
                </a:lnTo>
                <a:lnTo>
                  <a:pt x="2491752" y="2033906"/>
                </a:lnTo>
                <a:lnTo>
                  <a:pt x="2486338" y="2035862"/>
                </a:lnTo>
                <a:cubicBezTo>
                  <a:pt x="2482568" y="2036899"/>
                  <a:pt x="2480011" y="2037191"/>
                  <a:pt x="2478186" y="2036953"/>
                </a:cubicBezTo>
                <a:lnTo>
                  <a:pt x="2477950" y="2036715"/>
                </a:lnTo>
                <a:lnTo>
                  <a:pt x="2470381" y="2038256"/>
                </a:lnTo>
                <a:cubicBezTo>
                  <a:pt x="2457686" y="2041461"/>
                  <a:pt x="2445410" y="2045155"/>
                  <a:pt x="2433781" y="2049140"/>
                </a:cubicBezTo>
                <a:cubicBezTo>
                  <a:pt x="2421781" y="2035703"/>
                  <a:pt x="2379959" y="2059234"/>
                  <a:pt x="2381172" y="2030645"/>
                </a:cubicBezTo>
                <a:cubicBezTo>
                  <a:pt x="2365380" y="2035192"/>
                  <a:pt x="2357148" y="2048120"/>
                  <a:pt x="2360198" y="2029059"/>
                </a:cubicBezTo>
                <a:cubicBezTo>
                  <a:pt x="2354933" y="2030031"/>
                  <a:pt x="2351467" y="2028919"/>
                  <a:pt x="2348815" y="2026798"/>
                </a:cubicBezTo>
                <a:lnTo>
                  <a:pt x="2347988" y="2025745"/>
                </a:lnTo>
                <a:lnTo>
                  <a:pt x="2312920" y="2036311"/>
                </a:lnTo>
                <a:lnTo>
                  <a:pt x="2307986" y="2035583"/>
                </a:lnTo>
                <a:lnTo>
                  <a:pt x="2285481" y="2045197"/>
                </a:lnTo>
                <a:lnTo>
                  <a:pt x="2273666" y="2048710"/>
                </a:lnTo>
                <a:lnTo>
                  <a:pt x="2270719" y="2052702"/>
                </a:lnTo>
                <a:cubicBezTo>
                  <a:pt x="2267315" y="2055347"/>
                  <a:pt x="2262161" y="2056992"/>
                  <a:pt x="2253080" y="2056363"/>
                </a:cubicBezTo>
                <a:lnTo>
                  <a:pt x="2250906" y="2055654"/>
                </a:lnTo>
                <a:lnTo>
                  <a:pt x="2236905" y="2062882"/>
                </a:lnTo>
                <a:cubicBezTo>
                  <a:pt x="2232493" y="2065942"/>
                  <a:pt x="2228705" y="2069583"/>
                  <a:pt x="2225830" y="2074027"/>
                </a:cubicBezTo>
                <a:cubicBezTo>
                  <a:pt x="2173117" y="2059597"/>
                  <a:pt x="2128486" y="2085502"/>
                  <a:pt x="2073776" y="2089244"/>
                </a:cubicBezTo>
                <a:cubicBezTo>
                  <a:pt x="2046050" y="2059365"/>
                  <a:pt x="1957570" y="2112693"/>
                  <a:pt x="1948256" y="2146616"/>
                </a:cubicBezTo>
                <a:cubicBezTo>
                  <a:pt x="1943005" y="2109192"/>
                  <a:pt x="1832736" y="2206239"/>
                  <a:pt x="1865582" y="2153738"/>
                </a:cubicBezTo>
                <a:cubicBezTo>
                  <a:pt x="1847376" y="2159567"/>
                  <a:pt x="1826258" y="2147592"/>
                  <a:pt x="1835210" y="2134244"/>
                </a:cubicBezTo>
                <a:cubicBezTo>
                  <a:pt x="1781916" y="2167476"/>
                  <a:pt x="1695112" y="2153556"/>
                  <a:pt x="1632661" y="2173882"/>
                </a:cubicBezTo>
                <a:cubicBezTo>
                  <a:pt x="1594177" y="2150642"/>
                  <a:pt x="1616426" y="2173975"/>
                  <a:pt x="1579590" y="2173680"/>
                </a:cubicBezTo>
                <a:cubicBezTo>
                  <a:pt x="1592812" y="2198112"/>
                  <a:pt x="1533818" y="2165220"/>
                  <a:pt x="1535601" y="2194590"/>
                </a:cubicBezTo>
                <a:cubicBezTo>
                  <a:pt x="1528840" y="2193608"/>
                  <a:pt x="1522236" y="2191728"/>
                  <a:pt x="1515594" y="2189622"/>
                </a:cubicBezTo>
                <a:lnTo>
                  <a:pt x="1512113" y="2188534"/>
                </a:lnTo>
                <a:lnTo>
                  <a:pt x="1498838" y="2189213"/>
                </a:lnTo>
                <a:lnTo>
                  <a:pt x="1494279" y="2183112"/>
                </a:lnTo>
                <a:lnTo>
                  <a:pt x="1473714" y="2179625"/>
                </a:lnTo>
                <a:cubicBezTo>
                  <a:pt x="1466138" y="2179292"/>
                  <a:pt x="1458132" y="2180071"/>
                  <a:pt x="1449503" y="2182633"/>
                </a:cubicBezTo>
                <a:lnTo>
                  <a:pt x="1266687" y="2212688"/>
                </a:lnTo>
                <a:cubicBezTo>
                  <a:pt x="1256792" y="2212722"/>
                  <a:pt x="1247024" y="2217857"/>
                  <a:pt x="1239614" y="2209727"/>
                </a:cubicBezTo>
                <a:cubicBezTo>
                  <a:pt x="1228778" y="2200326"/>
                  <a:pt x="1202276" y="2223497"/>
                  <a:pt x="1202436" y="2209817"/>
                </a:cubicBezTo>
                <a:cubicBezTo>
                  <a:pt x="1183471" y="2225854"/>
                  <a:pt x="1157340" y="2206849"/>
                  <a:pt x="1136097" y="2205112"/>
                </a:cubicBezTo>
                <a:cubicBezTo>
                  <a:pt x="1100396" y="2209415"/>
                  <a:pt x="1013922" y="2231219"/>
                  <a:pt x="988232" y="2235635"/>
                </a:cubicBezTo>
                <a:cubicBezTo>
                  <a:pt x="986445" y="2234079"/>
                  <a:pt x="984332" y="2232722"/>
                  <a:pt x="981959" y="2231607"/>
                </a:cubicBezTo>
                <a:cubicBezTo>
                  <a:pt x="968170" y="2225130"/>
                  <a:pt x="948759" y="2228043"/>
                  <a:pt x="938600" y="2238113"/>
                </a:cubicBezTo>
                <a:cubicBezTo>
                  <a:pt x="888371" y="2272824"/>
                  <a:pt x="837950" y="2280135"/>
                  <a:pt x="791788" y="2293224"/>
                </a:cubicBezTo>
                <a:cubicBezTo>
                  <a:pt x="739035" y="2305159"/>
                  <a:pt x="769009" y="2269676"/>
                  <a:pt x="706914" y="2305046"/>
                </a:cubicBezTo>
                <a:cubicBezTo>
                  <a:pt x="697882" y="2295919"/>
                  <a:pt x="689339" y="2296797"/>
                  <a:pt x="675971" y="2304030"/>
                </a:cubicBezTo>
                <a:cubicBezTo>
                  <a:pt x="650201" y="2309060"/>
                  <a:pt x="647591" y="2282853"/>
                  <a:pt x="624180" y="2302650"/>
                </a:cubicBezTo>
                <a:cubicBezTo>
                  <a:pt x="626400" y="2287987"/>
                  <a:pt x="574045" y="2305175"/>
                  <a:pt x="583453" y="2288788"/>
                </a:cubicBezTo>
                <a:cubicBezTo>
                  <a:pt x="564313" y="2278832"/>
                  <a:pt x="559671" y="2301039"/>
                  <a:pt x="540946" y="2292721"/>
                </a:cubicBezTo>
                <a:cubicBezTo>
                  <a:pt x="521576" y="2293191"/>
                  <a:pt x="554439" y="2305843"/>
                  <a:pt x="533680" y="2310233"/>
                </a:cubicBezTo>
                <a:cubicBezTo>
                  <a:pt x="508069" y="2313043"/>
                  <a:pt x="512638" y="2338541"/>
                  <a:pt x="487366" y="2309053"/>
                </a:cubicBezTo>
                <a:cubicBezTo>
                  <a:pt x="462164" y="2321083"/>
                  <a:pt x="454441" y="2307251"/>
                  <a:pt x="416820" y="2305443"/>
                </a:cubicBezTo>
                <a:cubicBezTo>
                  <a:pt x="403012" y="2315890"/>
                  <a:pt x="390105" y="2313733"/>
                  <a:pt x="376805" y="2307647"/>
                </a:cubicBezTo>
                <a:cubicBezTo>
                  <a:pt x="341751" y="2315035"/>
                  <a:pt x="307408" y="2307897"/>
                  <a:pt x="266777" y="2309012"/>
                </a:cubicBezTo>
                <a:cubicBezTo>
                  <a:pt x="225310" y="2324664"/>
                  <a:pt x="199419" y="2305548"/>
                  <a:pt x="156013" y="2306832"/>
                </a:cubicBezTo>
                <a:cubicBezTo>
                  <a:pt x="117457" y="2333851"/>
                  <a:pt x="122965" y="2279562"/>
                  <a:pt x="87258" y="2285511"/>
                </a:cubicBezTo>
                <a:cubicBezTo>
                  <a:pt x="38977" y="2309189"/>
                  <a:pt x="74043" y="2277969"/>
                  <a:pt x="23798" y="2281822"/>
                </a:cubicBezTo>
                <a:lnTo>
                  <a:pt x="0" y="228536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23901" y="509587"/>
            <a:ext cx="9547150" cy="7429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sz="36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Appendix E: State Required Worksheets –</a:t>
            </a:r>
          </a:p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sz="36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Building Inventory</a:t>
            </a:r>
            <a:endParaRPr lang="en-US" sz="36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EB62645-D4DA-4E99-8344-B1536F63D1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277971"/>
            <a:ext cx="6884912" cy="580030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0230AC-3DAC-456B-BE4E-B33BE55F4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19942" y="2008641"/>
            <a:ext cx="8752115" cy="3904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33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21792" y="103950"/>
            <a:ext cx="11247990" cy="13162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7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Appendix E: State Required Worksheets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</a:p>
          <a:p>
            <a:r>
              <a:rPr lang="en-US" sz="5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Facilities and Vulnerable Populations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94E5313-29DE-1A47-A8DE-2226EDB88B0B}"/>
              </a:ext>
            </a:extLst>
          </p:cNvPr>
          <p:cNvSpPr/>
          <p:nvPr/>
        </p:nvSpPr>
        <p:spPr>
          <a:xfrm>
            <a:off x="2794058" y="1926771"/>
            <a:ext cx="2180714" cy="3156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62C189-67E7-5646-A796-ACEC01EF62E3}"/>
              </a:ext>
            </a:extLst>
          </p:cNvPr>
          <p:cNvSpPr txBox="1"/>
          <p:nvPr/>
        </p:nvSpPr>
        <p:spPr>
          <a:xfrm>
            <a:off x="2794058" y="1742105"/>
            <a:ext cx="2307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St. Helena Parish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F637F82-7053-42F7-AD98-6BCAAF9AC9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968485"/>
              </p:ext>
            </p:extLst>
          </p:nvPr>
        </p:nvGraphicFramePr>
        <p:xfrm>
          <a:off x="984691" y="1825226"/>
          <a:ext cx="10222617" cy="4120084"/>
        </p:xfrm>
        <a:graphic>
          <a:graphicData uri="http://schemas.openxmlformats.org/drawingml/2006/table">
            <a:tbl>
              <a:tblPr/>
              <a:tblGrid>
                <a:gridCol w="4360716">
                  <a:extLst>
                    <a:ext uri="{9D8B030D-6E8A-4147-A177-3AD203B41FA5}">
                      <a16:colId xmlns:a16="http://schemas.microsoft.com/office/drawing/2014/main" val="1612758338"/>
                    </a:ext>
                  </a:extLst>
                </a:gridCol>
                <a:gridCol w="1893285">
                  <a:extLst>
                    <a:ext uri="{9D8B030D-6E8A-4147-A177-3AD203B41FA5}">
                      <a16:colId xmlns:a16="http://schemas.microsoft.com/office/drawing/2014/main" val="2178339841"/>
                    </a:ext>
                  </a:extLst>
                </a:gridCol>
                <a:gridCol w="1008258">
                  <a:extLst>
                    <a:ext uri="{9D8B030D-6E8A-4147-A177-3AD203B41FA5}">
                      <a16:colId xmlns:a16="http://schemas.microsoft.com/office/drawing/2014/main" val="873115624"/>
                    </a:ext>
                  </a:extLst>
                </a:gridCol>
                <a:gridCol w="865421">
                  <a:extLst>
                    <a:ext uri="{9D8B030D-6E8A-4147-A177-3AD203B41FA5}">
                      <a16:colId xmlns:a16="http://schemas.microsoft.com/office/drawing/2014/main" val="3707007577"/>
                    </a:ext>
                  </a:extLst>
                </a:gridCol>
                <a:gridCol w="985853">
                  <a:extLst>
                    <a:ext uri="{9D8B030D-6E8A-4147-A177-3AD203B41FA5}">
                      <a16:colId xmlns:a16="http://schemas.microsoft.com/office/drawing/2014/main" val="726107956"/>
                    </a:ext>
                  </a:extLst>
                </a:gridCol>
                <a:gridCol w="1109084">
                  <a:extLst>
                    <a:ext uri="{9D8B030D-6E8A-4147-A177-3AD203B41FA5}">
                      <a16:colId xmlns:a16="http://schemas.microsoft.com/office/drawing/2014/main" val="1449694418"/>
                    </a:ext>
                  </a:extLst>
                </a:gridCol>
              </a:tblGrid>
              <a:tr h="37830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3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Vulnerable Populations Worksheet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3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3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3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3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3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037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35036"/>
                  </a:ext>
                </a:extLst>
              </a:tr>
              <a:tr h="358128"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4103111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St. James Parish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300" b="0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230712"/>
                  </a:ext>
                </a:extLst>
              </a:tr>
              <a:tr h="235389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4474016"/>
                  </a:ext>
                </a:extLst>
              </a:tr>
              <a:tr h="23538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Name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Street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City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Zip Code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Latitude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Longitude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288927"/>
                  </a:ext>
                </a:extLst>
              </a:tr>
              <a:tr h="3564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All Hospitals (Private or Public)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982490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St. James Parish Hospital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1645 Lutcher Avenue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Lutcher, LA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70071 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30.09343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90.47432 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048381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1356617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4242923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9703330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547294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* There are no Hospitals located in the Town of XXXX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5363059"/>
                  </a:ext>
                </a:extLst>
              </a:tr>
              <a:tr h="23538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Nursing Homes (Private or Public)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8050493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Chateau St. James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1980 Jefferson Highway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Lutcher, LA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70071 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30.45663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90.55954 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0676461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6073498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6664189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8723328"/>
                  </a:ext>
                </a:extLst>
              </a:tr>
              <a:tr h="17654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* There are no</a:t>
                      </a:r>
                      <a:r>
                        <a:rPr lang="en-US" sz="11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Nursing Homes </a:t>
                      </a:r>
                      <a:r>
                        <a:rPr lang="en-U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located in the Town of XXXX</a:t>
                      </a:r>
                    </a:p>
                  </a:txBody>
                  <a:tcPr marL="8407" marR="8407" marT="840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407" marR="8407" marT="8407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0477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98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667" y="1179540"/>
            <a:ext cx="11098047" cy="5602031"/>
          </a:xfrm>
        </p:spPr>
        <p:txBody>
          <a:bodyPr>
            <a:normAutofit/>
          </a:bodyPr>
          <a:lstStyle/>
          <a:p>
            <a:r>
              <a:rPr lang="en-US" dirty="0"/>
              <a:t>Collects information from citizens regarding their perceptions of local hazards and mitigation efforts</a:t>
            </a:r>
          </a:p>
          <a:p>
            <a:r>
              <a:rPr lang="en-US" dirty="0"/>
              <a:t>Results will be included in the plan if there are enough responses</a:t>
            </a:r>
          </a:p>
          <a:p>
            <a:r>
              <a:rPr lang="en-US" b="1" dirty="0">
                <a:solidFill>
                  <a:srgbClr val="FF0000"/>
                </a:solidFill>
              </a:rPr>
              <a:t>https://www.surveymonkey.com/r/StJamesHM2021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1792" y="103950"/>
            <a:ext cx="10972800" cy="907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Parish Mitigation Survey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5" t="16184" r="3617" b="16251"/>
          <a:stretch/>
        </p:blipFill>
        <p:spPr>
          <a:xfrm>
            <a:off x="3832930" y="3372827"/>
            <a:ext cx="2782390" cy="19681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29BBAC-739B-BD4B-B947-A806B4B55E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880" y="6024567"/>
            <a:ext cx="3644449" cy="6487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35AC311-EAAC-5E4A-BC71-23BE22CDCD8D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225144"/>
            <a:ext cx="1582057" cy="1448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027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5496987"/>
              </p:ext>
            </p:extLst>
          </p:nvPr>
        </p:nvGraphicFramePr>
        <p:xfrm>
          <a:off x="773684" y="1302512"/>
          <a:ext cx="10464800" cy="526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57400" y="5600700"/>
            <a:ext cx="5016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The plan will be subject to revisions as it moves through the review process.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21792" y="103950"/>
            <a:ext cx="10972800" cy="9077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Approval Process</a:t>
            </a:r>
          </a:p>
        </p:txBody>
      </p:sp>
    </p:spTree>
    <p:extLst>
      <p:ext uri="{BB962C8B-B14F-4D97-AF65-F5344CB8AC3E}">
        <p14:creationId xmlns:p14="http://schemas.microsoft.com/office/powerpoint/2010/main" val="346045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F0F4E97-E194-4493-885A-6C7C34A44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CF7FE1C-8BC5-4B0C-A2BC-93AB72C90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180654" y="-352772"/>
            <a:ext cx="5827643" cy="15113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l">
              <a:lnSpc>
                <a:spcPct val="90000"/>
              </a:lnSpc>
              <a:spcAft>
                <a:spcPts val="600"/>
              </a:spcAft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Final Product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A55546-C95A-A640-8117-1E07CEEEE40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7418" y="5379234"/>
            <a:ext cx="1289662" cy="1156778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500961-C665-B94A-A82E-D81F8BACC8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497" y="5817912"/>
            <a:ext cx="4045639" cy="7181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973" y="1478766"/>
            <a:ext cx="10047768" cy="41211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+mn-lt"/>
                <a:cs typeface="+mn-cs"/>
              </a:rPr>
              <a:t>FEMA approved Hazard Mitigation Plan</a:t>
            </a:r>
          </a:p>
          <a:p>
            <a:pPr lvl="1"/>
            <a:r>
              <a:rPr lang="en-US" sz="2800" dirty="0">
                <a:latin typeface="+mn-lt"/>
                <a:cs typeface="+mn-cs"/>
              </a:rPr>
              <a:t>Meets requirements of Title 44 Code of Regulations (CFR) §201.6 for approval and eligibility to apply for FEMA Hazard Mitigation Assistance grant programs.</a:t>
            </a:r>
          </a:p>
          <a:p>
            <a:pPr lvl="1"/>
            <a:r>
              <a:rPr lang="en-US" sz="2800" dirty="0">
                <a:latin typeface="+mn-lt"/>
                <a:cs typeface="+mn-cs"/>
              </a:rPr>
              <a:t>A hazard mitigation project strategy for each jurisdiction</a:t>
            </a:r>
          </a:p>
          <a:p>
            <a:pPr lvl="1"/>
            <a:r>
              <a:rPr lang="en-US" sz="2800" dirty="0">
                <a:latin typeface="+mn-lt"/>
                <a:cs typeface="+mn-cs"/>
              </a:rPr>
              <a:t>A comprehensive list of jurisdiction owned properties</a:t>
            </a:r>
          </a:p>
          <a:p>
            <a:pPr lvl="1"/>
            <a:r>
              <a:rPr lang="en-US" sz="2800" dirty="0">
                <a:latin typeface="+mn-lt"/>
                <a:cs typeface="+mn-cs"/>
              </a:rPr>
              <a:t>Assessment of natural disaster-related risks and vulnerabilities  </a:t>
            </a:r>
          </a:p>
          <a:p>
            <a:pPr lvl="1"/>
            <a:endParaRPr lang="en-US" sz="2800" dirty="0">
              <a:latin typeface="+mn-lt"/>
              <a:cs typeface="+mn-cs"/>
            </a:endParaRPr>
          </a:p>
          <a:p>
            <a:pPr lvl="1"/>
            <a:endParaRPr lang="en-US" sz="28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749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6D7B8DD-69F7-4F05-88A3-2F3538C80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097" y="43085"/>
            <a:ext cx="3888526" cy="180052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 Steps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3C537D-0E68-4987-A7AC-95B42AF755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2628" y="1581391"/>
            <a:ext cx="5785883" cy="444727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/>
              <a:t>Worksheet and Mitigation Action due dates?</a:t>
            </a:r>
          </a:p>
          <a:p>
            <a:r>
              <a:rPr lang="en-US" sz="2000" dirty="0"/>
              <a:t>Identify Neighboring Community </a:t>
            </a:r>
          </a:p>
          <a:p>
            <a:r>
              <a:rPr lang="en-US" sz="2000" dirty="0"/>
              <a:t>Next meetings?</a:t>
            </a:r>
          </a:p>
          <a:p>
            <a:pPr lvl="1"/>
            <a:r>
              <a:rPr lang="en-US" sz="2000" dirty="0"/>
              <a:t>Mitigation Action Workshop (Optional)</a:t>
            </a:r>
          </a:p>
          <a:p>
            <a:pPr lvl="1"/>
            <a:r>
              <a:rPr lang="en-US" sz="2000" dirty="0"/>
              <a:t>Risk Assessment Review with Committee</a:t>
            </a:r>
          </a:p>
          <a:p>
            <a:pPr lvl="1"/>
            <a:r>
              <a:rPr lang="en-US" sz="2000" dirty="0"/>
              <a:t>Public Meeting</a:t>
            </a:r>
          </a:p>
          <a:p>
            <a:r>
              <a:rPr lang="en-US" sz="2000" dirty="0"/>
              <a:t>Draft Plan to Parish/FEMA</a:t>
            </a:r>
          </a:p>
          <a:p>
            <a:pPr lvl="1"/>
            <a:r>
              <a:rPr lang="en-US" sz="2000" dirty="0"/>
              <a:t>After the public meeting</a:t>
            </a:r>
          </a:p>
          <a:p>
            <a:r>
              <a:rPr lang="en-US" sz="2000" dirty="0"/>
              <a:t>Adoptions </a:t>
            </a:r>
          </a:p>
          <a:p>
            <a:pPr lvl="1"/>
            <a:r>
              <a:rPr lang="en-US" sz="2000" dirty="0"/>
              <a:t>AFTER the FEMA Review!!!</a:t>
            </a:r>
          </a:p>
          <a:p>
            <a:pPr lvl="1"/>
            <a:endParaRPr lang="en-US" sz="2000" dirty="0"/>
          </a:p>
        </p:txBody>
      </p:sp>
      <p:pic>
        <p:nvPicPr>
          <p:cNvPr id="4098" name="Picture 2" descr="See the source image">
            <a:extLst>
              <a:ext uri="{FF2B5EF4-FFF2-40B4-BE49-F238E27FC236}">
                <a16:creationId xmlns:a16="http://schemas.microsoft.com/office/drawing/2014/main" id="{01B76418-AE5B-41B7-9893-654BED610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712" y="1210683"/>
            <a:ext cx="3382039" cy="350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7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DC0EC46-2230-4728-856D-F353111210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8" y="643467"/>
            <a:ext cx="10905066" cy="5562249"/>
          </a:xfrm>
          <a:custGeom>
            <a:avLst/>
            <a:gdLst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8506 w 11243827"/>
              <a:gd name="connsiteY105" fmla="*/ 5632788 h 5641173"/>
              <a:gd name="connsiteX106" fmla="*/ 7912803 w 11243827"/>
              <a:gd name="connsiteY106" fmla="*/ 5629702 h 5641173"/>
              <a:gd name="connsiteX107" fmla="*/ 7890915 w 11243827"/>
              <a:gd name="connsiteY107" fmla="*/ 5612272 h 5641173"/>
              <a:gd name="connsiteX108" fmla="*/ 7727691 w 11243827"/>
              <a:gd name="connsiteY108" fmla="*/ 5621064 h 5641173"/>
              <a:gd name="connsiteX109" fmla="*/ 7685998 w 11243827"/>
              <a:gd name="connsiteY109" fmla="*/ 5615564 h 5641173"/>
              <a:gd name="connsiteX110" fmla="*/ 7649302 w 11243827"/>
              <a:gd name="connsiteY110" fmla="*/ 5626541 h 5641173"/>
              <a:gd name="connsiteX111" fmla="*/ 7634083 w 11243827"/>
              <a:gd name="connsiteY111" fmla="*/ 5620862 h 5641173"/>
              <a:gd name="connsiteX112" fmla="*/ 7631455 w 11243827"/>
              <a:gd name="connsiteY112" fmla="*/ 5619708 h 5641173"/>
              <a:gd name="connsiteX113" fmla="*/ 7620952 w 11243827"/>
              <a:gd name="connsiteY113" fmla="*/ 5618872 h 5641173"/>
              <a:gd name="connsiteX114" fmla="*/ 7617992 w 11243827"/>
              <a:gd name="connsiteY114" fmla="*/ 5613914 h 5641173"/>
              <a:gd name="connsiteX115" fmla="*/ 7602182 w 11243827"/>
              <a:gd name="connsiteY115" fmla="*/ 5609271 h 5641173"/>
              <a:gd name="connsiteX116" fmla="*/ 7582847 w 11243827"/>
              <a:gd name="connsiteY116" fmla="*/ 5609047 h 5641173"/>
              <a:gd name="connsiteX117" fmla="*/ 7514158 w 11243827"/>
              <a:gd name="connsiteY117" fmla="*/ 5607737 h 5641173"/>
              <a:gd name="connsiteX118" fmla="*/ 7502955 w 11243827"/>
              <a:gd name="connsiteY118" fmla="*/ 5610415 h 5641173"/>
              <a:gd name="connsiteX119" fmla="*/ 7466391 w 11243827"/>
              <a:gd name="connsiteY119" fmla="*/ 5605949 h 5641173"/>
              <a:gd name="connsiteX120" fmla="*/ 7433806 w 11243827"/>
              <a:gd name="connsiteY120" fmla="*/ 5604945 h 5641173"/>
              <a:gd name="connsiteX121" fmla="*/ 7412693 w 11243827"/>
              <a:gd name="connsiteY121" fmla="*/ 5607075 h 5641173"/>
              <a:gd name="connsiteX122" fmla="*/ 7407159 w 11243827"/>
              <a:gd name="connsiteY122" fmla="*/ 5605310 h 5641173"/>
              <a:gd name="connsiteX123" fmla="*/ 7385900 w 11243827"/>
              <a:gd name="connsiteY123" fmla="*/ 5604171 h 5641173"/>
              <a:gd name="connsiteX124" fmla="*/ 7375071 w 11243827"/>
              <a:gd name="connsiteY124" fmla="*/ 5606788 h 5641173"/>
              <a:gd name="connsiteX125" fmla="*/ 7364382 w 11243827"/>
              <a:gd name="connsiteY125" fmla="*/ 5600762 h 5641173"/>
              <a:gd name="connsiteX126" fmla="*/ 7361770 w 11243827"/>
              <a:gd name="connsiteY126" fmla="*/ 5596347 h 5641173"/>
              <a:gd name="connsiteX127" fmla="*/ 7346641 w 11243827"/>
              <a:gd name="connsiteY127" fmla="*/ 5598329 h 5641173"/>
              <a:gd name="connsiteX128" fmla="*/ 7334238 w 11243827"/>
              <a:gd name="connsiteY128" fmla="*/ 5594014 h 5641173"/>
              <a:gd name="connsiteX129" fmla="*/ 7323426 w 11243827"/>
              <a:gd name="connsiteY129" fmla="*/ 5596835 h 5641173"/>
              <a:gd name="connsiteX130" fmla="*/ 7318938 w 11243827"/>
              <a:gd name="connsiteY130" fmla="*/ 5596200 h 5641173"/>
              <a:gd name="connsiteX131" fmla="*/ 7307784 w 11243827"/>
              <a:gd name="connsiteY131" fmla="*/ 5594065 h 5641173"/>
              <a:gd name="connsiteX132" fmla="*/ 7288540 w 11243827"/>
              <a:gd name="connsiteY132" fmla="*/ 5589320 h 5641173"/>
              <a:gd name="connsiteX133" fmla="*/ 7282537 w 11243827"/>
              <a:gd name="connsiteY133" fmla="*/ 5588660 h 5641173"/>
              <a:gd name="connsiteX134" fmla="*/ 7269466 w 11243827"/>
              <a:gd name="connsiteY134" fmla="*/ 5581404 h 5641173"/>
              <a:gd name="connsiteX135" fmla="*/ 7244165 w 11243827"/>
              <a:gd name="connsiteY135" fmla="*/ 5575200 h 5641173"/>
              <a:gd name="connsiteX136" fmla="*/ 7199619 w 11243827"/>
              <a:gd name="connsiteY136" fmla="*/ 5553550 h 5641173"/>
              <a:gd name="connsiteX137" fmla="*/ 7173434 w 11243827"/>
              <a:gd name="connsiteY137" fmla="*/ 5543219 h 5641173"/>
              <a:gd name="connsiteX138" fmla="*/ 7155718 w 11243827"/>
              <a:gd name="connsiteY138" fmla="*/ 5533697 h 5641173"/>
              <a:gd name="connsiteX139" fmla="*/ 7103430 w 11243827"/>
              <a:gd name="connsiteY139" fmla="*/ 5520249 h 5641173"/>
              <a:gd name="connsiteX140" fmla="*/ 7013746 w 11243827"/>
              <a:gd name="connsiteY140" fmla="*/ 5502470 h 5641173"/>
              <a:gd name="connsiteX141" fmla="*/ 6995379 w 11243827"/>
              <a:gd name="connsiteY141" fmla="*/ 5497693 h 5641173"/>
              <a:gd name="connsiteX142" fmla="*/ 6982475 w 11243827"/>
              <a:gd name="connsiteY142" fmla="*/ 5489641 h 5641173"/>
              <a:gd name="connsiteX143" fmla="*/ 6981994 w 11243827"/>
              <a:gd name="connsiteY143" fmla="*/ 5484335 h 5641173"/>
              <a:gd name="connsiteX144" fmla="*/ 6972355 w 11243827"/>
              <a:gd name="connsiteY144" fmla="*/ 5481074 h 5641173"/>
              <a:gd name="connsiteX145" fmla="*/ 6970394 w 11243827"/>
              <a:gd name="connsiteY145" fmla="*/ 5479383 h 5641173"/>
              <a:gd name="connsiteX146" fmla="*/ 6958543 w 11243827"/>
              <a:gd name="connsiteY146" fmla="*/ 5470507 h 5641173"/>
              <a:gd name="connsiteX147" fmla="*/ 6918276 w 11243827"/>
              <a:gd name="connsiteY147" fmla="*/ 5472034 h 5641173"/>
              <a:gd name="connsiteX148" fmla="*/ 6881046 w 11243827"/>
              <a:gd name="connsiteY148" fmla="*/ 5457070 h 5641173"/>
              <a:gd name="connsiteX149" fmla="*/ 6720917 w 11243827"/>
              <a:gd name="connsiteY149" fmla="*/ 5426664 h 5641173"/>
              <a:gd name="connsiteX150" fmla="*/ 6724964 w 11243827"/>
              <a:gd name="connsiteY150" fmla="*/ 5414071 h 5641173"/>
              <a:gd name="connsiteX151" fmla="*/ 6717823 w 11243827"/>
              <a:gd name="connsiteY151" fmla="*/ 5410317 h 5641173"/>
              <a:gd name="connsiteX152" fmla="*/ 6660723 w 11243827"/>
              <a:gd name="connsiteY152" fmla="*/ 5408304 h 5641173"/>
              <a:gd name="connsiteX153" fmla="*/ 6532914 w 11243827"/>
              <a:gd name="connsiteY153" fmla="*/ 5431205 h 5641173"/>
              <a:gd name="connsiteX154" fmla="*/ 6317327 w 11243827"/>
              <a:gd name="connsiteY154" fmla="*/ 5481889 h 5641173"/>
              <a:gd name="connsiteX155" fmla="*/ 6196243 w 11243827"/>
              <a:gd name="connsiteY155" fmla="*/ 5515042 h 5641173"/>
              <a:gd name="connsiteX156" fmla="*/ 6099124 w 11243827"/>
              <a:gd name="connsiteY156" fmla="*/ 5516848 h 5641173"/>
              <a:gd name="connsiteX157" fmla="*/ 6016077 w 11243827"/>
              <a:gd name="connsiteY157" fmla="*/ 5528642 h 5641173"/>
              <a:gd name="connsiteX158" fmla="*/ 6004389 w 11243827"/>
              <a:gd name="connsiteY158" fmla="*/ 5531206 h 5641173"/>
              <a:gd name="connsiteX159" fmla="*/ 5933945 w 11243827"/>
              <a:gd name="connsiteY159" fmla="*/ 5538840 h 5641173"/>
              <a:gd name="connsiteX160" fmla="*/ 5883936 w 11243827"/>
              <a:gd name="connsiteY160" fmla="*/ 5553807 h 5641173"/>
              <a:gd name="connsiteX161" fmla="*/ 5798331 w 11243827"/>
              <a:gd name="connsiteY161" fmla="*/ 5564248 h 5641173"/>
              <a:gd name="connsiteX162" fmla="*/ 5712738 w 11243827"/>
              <a:gd name="connsiteY162" fmla="*/ 5573120 h 5641173"/>
              <a:gd name="connsiteX163" fmla="*/ 5681342 w 11243827"/>
              <a:gd name="connsiteY163" fmla="*/ 5575621 h 5641173"/>
              <a:gd name="connsiteX164" fmla="*/ 5627167 w 11243827"/>
              <a:gd name="connsiteY164" fmla="*/ 5583215 h 5641173"/>
              <a:gd name="connsiteX165" fmla="*/ 5591414 w 11243827"/>
              <a:gd name="connsiteY165" fmla="*/ 5587695 h 5641173"/>
              <a:gd name="connsiteX166" fmla="*/ 5583028 w 11243827"/>
              <a:gd name="connsiteY166" fmla="*/ 5580877 h 5641173"/>
              <a:gd name="connsiteX167" fmla="*/ 5549426 w 11243827"/>
              <a:gd name="connsiteY167" fmla="*/ 5582858 h 5641173"/>
              <a:gd name="connsiteX168" fmla="*/ 5519999 w 11243827"/>
              <a:gd name="connsiteY168" fmla="*/ 5592246 h 5641173"/>
              <a:gd name="connsiteX169" fmla="*/ 5480028 w 11243827"/>
              <a:gd name="connsiteY169" fmla="*/ 5597282 h 5641173"/>
              <a:gd name="connsiteX170" fmla="*/ 5456175 w 11243827"/>
              <a:gd name="connsiteY170" fmla="*/ 5600371 h 5641173"/>
              <a:gd name="connsiteX171" fmla="*/ 5388463 w 11243827"/>
              <a:gd name="connsiteY171" fmla="*/ 5602638 h 5641173"/>
              <a:gd name="connsiteX172" fmla="*/ 5265898 w 11243827"/>
              <a:gd name="connsiteY172" fmla="*/ 5591830 h 5641173"/>
              <a:gd name="connsiteX173" fmla="*/ 5231231 w 11243827"/>
              <a:gd name="connsiteY173" fmla="*/ 5592790 h 5641173"/>
              <a:gd name="connsiteX174" fmla="*/ 5226996 w 11243827"/>
              <a:gd name="connsiteY174" fmla="*/ 5595040 h 5641173"/>
              <a:gd name="connsiteX175" fmla="*/ 5175988 w 11243827"/>
              <a:gd name="connsiteY175" fmla="*/ 5588131 h 5641173"/>
              <a:gd name="connsiteX176" fmla="*/ 5107470 w 11243827"/>
              <a:gd name="connsiteY176" fmla="*/ 5594771 h 5641173"/>
              <a:gd name="connsiteX177" fmla="*/ 5027868 w 11243827"/>
              <a:gd name="connsiteY177" fmla="*/ 5605624 h 5641173"/>
              <a:gd name="connsiteX178" fmla="*/ 5007324 w 11243827"/>
              <a:gd name="connsiteY178" fmla="*/ 5609209 h 5641173"/>
              <a:gd name="connsiteX179" fmla="*/ 4952559 w 11243827"/>
              <a:gd name="connsiteY179" fmla="*/ 5611402 h 5641173"/>
              <a:gd name="connsiteX180" fmla="*/ 4826081 w 11243827"/>
              <a:gd name="connsiteY180" fmla="*/ 5616191 h 5641173"/>
              <a:gd name="connsiteX181" fmla="*/ 4823501 w 11243827"/>
              <a:gd name="connsiteY181" fmla="*/ 5619174 h 5641173"/>
              <a:gd name="connsiteX182" fmla="*/ 4813093 w 11243827"/>
              <a:gd name="connsiteY182" fmla="*/ 5620026 h 5641173"/>
              <a:gd name="connsiteX183" fmla="*/ 4810563 w 11243827"/>
              <a:gd name="connsiteY183" fmla="*/ 5620787 h 5641173"/>
              <a:gd name="connsiteX184" fmla="*/ 4795818 w 11243827"/>
              <a:gd name="connsiteY184" fmla="*/ 5624618 h 5641173"/>
              <a:gd name="connsiteX185" fmla="*/ 4758404 w 11243827"/>
              <a:gd name="connsiteY185" fmla="*/ 5619510 h 5641173"/>
              <a:gd name="connsiteX186" fmla="*/ 4717254 w 11243827"/>
              <a:gd name="connsiteY186" fmla="*/ 5624155 h 5641173"/>
              <a:gd name="connsiteX187" fmla="*/ 4591958 w 11243827"/>
              <a:gd name="connsiteY187" fmla="*/ 5624710 h 5641173"/>
              <a:gd name="connsiteX188" fmla="*/ 4476215 w 11243827"/>
              <a:gd name="connsiteY188" fmla="*/ 5628210 h 5641173"/>
              <a:gd name="connsiteX189" fmla="*/ 4425193 w 11243827"/>
              <a:gd name="connsiteY189" fmla="*/ 5627414 h 5641173"/>
              <a:gd name="connsiteX190" fmla="*/ 4383866 w 11243827"/>
              <a:gd name="connsiteY190" fmla="*/ 5626546 h 5641173"/>
              <a:gd name="connsiteX191" fmla="*/ 4385596 w 11243827"/>
              <a:gd name="connsiteY191" fmla="*/ 5634646 h 5641173"/>
              <a:gd name="connsiteX192" fmla="*/ 4360864 w 11243827"/>
              <a:gd name="connsiteY192" fmla="*/ 5641173 h 5641173"/>
              <a:gd name="connsiteX193" fmla="*/ 4328321 w 11243827"/>
              <a:gd name="connsiteY193" fmla="*/ 5626332 h 5641173"/>
              <a:gd name="connsiteX194" fmla="*/ 4309842 w 11243827"/>
              <a:gd name="connsiteY194" fmla="*/ 5626471 h 5641173"/>
              <a:gd name="connsiteX195" fmla="*/ 4277424 w 11243827"/>
              <a:gd name="connsiteY195" fmla="*/ 5631598 h 5641173"/>
              <a:gd name="connsiteX196" fmla="*/ 4266627 w 11243827"/>
              <a:gd name="connsiteY196" fmla="*/ 5633969 h 5641173"/>
              <a:gd name="connsiteX197" fmla="*/ 4185525 w 11243827"/>
              <a:gd name="connsiteY197" fmla="*/ 5617508 h 5641173"/>
              <a:gd name="connsiteX198" fmla="*/ 4177617 w 11243827"/>
              <a:gd name="connsiteY198" fmla="*/ 5610903 h 5641173"/>
              <a:gd name="connsiteX199" fmla="*/ 4136948 w 11243827"/>
              <a:gd name="connsiteY199" fmla="*/ 5608031 h 5641173"/>
              <a:gd name="connsiteX200" fmla="*/ 4132323 w 11243827"/>
              <a:gd name="connsiteY200" fmla="*/ 5609784 h 5641173"/>
              <a:gd name="connsiteX201" fmla="*/ 4098620 w 11243827"/>
              <a:gd name="connsiteY201" fmla="*/ 5599672 h 5641173"/>
              <a:gd name="connsiteX202" fmla="*/ 3963475 w 11243827"/>
              <a:gd name="connsiteY202" fmla="*/ 5581841 h 5641173"/>
              <a:gd name="connsiteX203" fmla="*/ 3703613 w 11243827"/>
              <a:gd name="connsiteY203" fmla="*/ 5572482 h 5641173"/>
              <a:gd name="connsiteX204" fmla="*/ 3432987 w 11243827"/>
              <a:gd name="connsiteY204" fmla="*/ 5545768 h 5641173"/>
              <a:gd name="connsiteX205" fmla="*/ 3176381 w 11243827"/>
              <a:gd name="connsiteY205" fmla="*/ 5556110 h 5641173"/>
              <a:gd name="connsiteX206" fmla="*/ 2710156 w 11243827"/>
              <a:gd name="connsiteY206" fmla="*/ 5527517 h 5641173"/>
              <a:gd name="connsiteX207" fmla="*/ 2550206 w 11243827"/>
              <a:gd name="connsiteY207" fmla="*/ 5524958 h 5641173"/>
              <a:gd name="connsiteX208" fmla="*/ 2443041 w 11243827"/>
              <a:gd name="connsiteY208" fmla="*/ 5523990 h 5641173"/>
              <a:gd name="connsiteX209" fmla="*/ 2435613 w 11243827"/>
              <a:gd name="connsiteY209" fmla="*/ 5526704 h 5641173"/>
              <a:gd name="connsiteX210" fmla="*/ 2405682 w 11243827"/>
              <a:gd name="connsiteY210" fmla="*/ 5528307 h 5641173"/>
              <a:gd name="connsiteX211" fmla="*/ 2397487 w 11243827"/>
              <a:gd name="connsiteY211" fmla="*/ 5540337 h 5641173"/>
              <a:gd name="connsiteX212" fmla="*/ 2297454 w 11243827"/>
              <a:gd name="connsiteY212" fmla="*/ 5550765 h 5641173"/>
              <a:gd name="connsiteX213" fmla="*/ 2056700 w 11243827"/>
              <a:gd name="connsiteY213" fmla="*/ 5555489 h 5641173"/>
              <a:gd name="connsiteX214" fmla="*/ 1878530 w 11243827"/>
              <a:gd name="connsiteY214" fmla="*/ 5535330 h 5641173"/>
              <a:gd name="connsiteX215" fmla="*/ 1859292 w 11243827"/>
              <a:gd name="connsiteY215" fmla="*/ 5535461 h 5641173"/>
              <a:gd name="connsiteX216" fmla="*/ 1835626 w 11243827"/>
              <a:gd name="connsiteY216" fmla="*/ 5533793 h 5641173"/>
              <a:gd name="connsiteX217" fmla="*/ 1798939 w 11243827"/>
              <a:gd name="connsiteY217" fmla="*/ 5540285 h 5641173"/>
              <a:gd name="connsiteX218" fmla="*/ 1779046 w 11243827"/>
              <a:gd name="connsiteY218" fmla="*/ 5549949 h 5641173"/>
              <a:gd name="connsiteX219" fmla="*/ 1772421 w 11243827"/>
              <a:gd name="connsiteY219" fmla="*/ 5549018 h 5641173"/>
              <a:gd name="connsiteX220" fmla="*/ 1772052 w 11243827"/>
              <a:gd name="connsiteY220" fmla="*/ 5545689 h 5641173"/>
              <a:gd name="connsiteX221" fmla="*/ 1711543 w 11243827"/>
              <a:gd name="connsiteY221" fmla="*/ 5534558 h 5641173"/>
              <a:gd name="connsiteX222" fmla="*/ 1698891 w 11243827"/>
              <a:gd name="connsiteY222" fmla="*/ 5513187 h 5641173"/>
              <a:gd name="connsiteX223" fmla="*/ 1538763 w 11243827"/>
              <a:gd name="connsiteY223" fmla="*/ 5482781 h 5641173"/>
              <a:gd name="connsiteX224" fmla="*/ 1501533 w 11243827"/>
              <a:gd name="connsiteY224" fmla="*/ 5467817 h 5641173"/>
              <a:gd name="connsiteX225" fmla="*/ 1461266 w 11243827"/>
              <a:gd name="connsiteY225" fmla="*/ 5469343 h 5641173"/>
              <a:gd name="connsiteX226" fmla="*/ 1449415 w 11243827"/>
              <a:gd name="connsiteY226" fmla="*/ 5460467 h 5641173"/>
              <a:gd name="connsiteX227" fmla="*/ 1447454 w 11243827"/>
              <a:gd name="connsiteY227" fmla="*/ 5458776 h 5641173"/>
              <a:gd name="connsiteX228" fmla="*/ 1437814 w 11243827"/>
              <a:gd name="connsiteY228" fmla="*/ 5455515 h 5641173"/>
              <a:gd name="connsiteX229" fmla="*/ 1437334 w 11243827"/>
              <a:gd name="connsiteY229" fmla="*/ 5450209 h 5641173"/>
              <a:gd name="connsiteX230" fmla="*/ 1424429 w 11243827"/>
              <a:gd name="connsiteY230" fmla="*/ 5442157 h 5641173"/>
              <a:gd name="connsiteX231" fmla="*/ 1406063 w 11243827"/>
              <a:gd name="connsiteY231" fmla="*/ 5437380 h 5641173"/>
              <a:gd name="connsiteX232" fmla="*/ 1316379 w 11243827"/>
              <a:gd name="connsiteY232" fmla="*/ 5419601 h 5641173"/>
              <a:gd name="connsiteX233" fmla="*/ 1264090 w 11243827"/>
              <a:gd name="connsiteY233" fmla="*/ 5406153 h 5641173"/>
              <a:gd name="connsiteX234" fmla="*/ 1246374 w 11243827"/>
              <a:gd name="connsiteY234" fmla="*/ 5396631 h 5641173"/>
              <a:gd name="connsiteX235" fmla="*/ 1220190 w 11243827"/>
              <a:gd name="connsiteY235" fmla="*/ 5386301 h 5641173"/>
              <a:gd name="connsiteX236" fmla="*/ 1175643 w 11243827"/>
              <a:gd name="connsiteY236" fmla="*/ 5364651 h 5641173"/>
              <a:gd name="connsiteX237" fmla="*/ 1150342 w 11243827"/>
              <a:gd name="connsiteY237" fmla="*/ 5358447 h 5641173"/>
              <a:gd name="connsiteX238" fmla="*/ 1137272 w 11243827"/>
              <a:gd name="connsiteY238" fmla="*/ 5351191 h 5641173"/>
              <a:gd name="connsiteX239" fmla="*/ 1131268 w 11243827"/>
              <a:gd name="connsiteY239" fmla="*/ 5350530 h 5641173"/>
              <a:gd name="connsiteX240" fmla="*/ 1112024 w 11243827"/>
              <a:gd name="connsiteY240" fmla="*/ 5345786 h 5641173"/>
              <a:gd name="connsiteX241" fmla="*/ 1100870 w 11243827"/>
              <a:gd name="connsiteY241" fmla="*/ 5343651 h 5641173"/>
              <a:gd name="connsiteX242" fmla="*/ 1096383 w 11243827"/>
              <a:gd name="connsiteY242" fmla="*/ 5343015 h 5641173"/>
              <a:gd name="connsiteX243" fmla="*/ 1085571 w 11243827"/>
              <a:gd name="connsiteY243" fmla="*/ 5345836 h 5641173"/>
              <a:gd name="connsiteX244" fmla="*/ 1073168 w 11243827"/>
              <a:gd name="connsiteY244" fmla="*/ 5341521 h 5641173"/>
              <a:gd name="connsiteX245" fmla="*/ 1058039 w 11243827"/>
              <a:gd name="connsiteY245" fmla="*/ 5343504 h 5641173"/>
              <a:gd name="connsiteX246" fmla="*/ 1055426 w 11243827"/>
              <a:gd name="connsiteY246" fmla="*/ 5339088 h 5641173"/>
              <a:gd name="connsiteX247" fmla="*/ 1044738 w 11243827"/>
              <a:gd name="connsiteY247" fmla="*/ 5333063 h 5641173"/>
              <a:gd name="connsiteX248" fmla="*/ 1033909 w 11243827"/>
              <a:gd name="connsiteY248" fmla="*/ 5335680 h 5641173"/>
              <a:gd name="connsiteX249" fmla="*/ 1012649 w 11243827"/>
              <a:gd name="connsiteY249" fmla="*/ 5334541 h 5641173"/>
              <a:gd name="connsiteX250" fmla="*/ 1007115 w 11243827"/>
              <a:gd name="connsiteY250" fmla="*/ 5332775 h 5641173"/>
              <a:gd name="connsiteX251" fmla="*/ 986002 w 11243827"/>
              <a:gd name="connsiteY251" fmla="*/ 5334906 h 5641173"/>
              <a:gd name="connsiteX252" fmla="*/ 953418 w 11243827"/>
              <a:gd name="connsiteY252" fmla="*/ 5333901 h 5641173"/>
              <a:gd name="connsiteX253" fmla="*/ 916854 w 11243827"/>
              <a:gd name="connsiteY253" fmla="*/ 5329435 h 5641173"/>
              <a:gd name="connsiteX254" fmla="*/ 905651 w 11243827"/>
              <a:gd name="connsiteY254" fmla="*/ 5332114 h 5641173"/>
              <a:gd name="connsiteX255" fmla="*/ 836961 w 11243827"/>
              <a:gd name="connsiteY255" fmla="*/ 5330803 h 5641173"/>
              <a:gd name="connsiteX256" fmla="*/ 817627 w 11243827"/>
              <a:gd name="connsiteY256" fmla="*/ 5330580 h 5641173"/>
              <a:gd name="connsiteX257" fmla="*/ 801817 w 11243827"/>
              <a:gd name="connsiteY257" fmla="*/ 5325937 h 5641173"/>
              <a:gd name="connsiteX258" fmla="*/ 798857 w 11243827"/>
              <a:gd name="connsiteY258" fmla="*/ 5320979 h 5641173"/>
              <a:gd name="connsiteX259" fmla="*/ 788354 w 11243827"/>
              <a:gd name="connsiteY259" fmla="*/ 5320143 h 5641173"/>
              <a:gd name="connsiteX260" fmla="*/ 785726 w 11243827"/>
              <a:gd name="connsiteY260" fmla="*/ 5318989 h 5641173"/>
              <a:gd name="connsiteX261" fmla="*/ 770507 w 11243827"/>
              <a:gd name="connsiteY261" fmla="*/ 5313309 h 5641173"/>
              <a:gd name="connsiteX262" fmla="*/ 733810 w 11243827"/>
              <a:gd name="connsiteY262" fmla="*/ 5324286 h 5641173"/>
              <a:gd name="connsiteX263" fmla="*/ 692117 w 11243827"/>
              <a:gd name="connsiteY263" fmla="*/ 5318786 h 5641173"/>
              <a:gd name="connsiteX264" fmla="*/ 528894 w 11243827"/>
              <a:gd name="connsiteY264" fmla="*/ 5327578 h 5641173"/>
              <a:gd name="connsiteX265" fmla="*/ 507005 w 11243827"/>
              <a:gd name="connsiteY265" fmla="*/ 5310149 h 5641173"/>
              <a:gd name="connsiteX266" fmla="*/ 441302 w 11243827"/>
              <a:gd name="connsiteY266" fmla="*/ 5307062 h 5641173"/>
              <a:gd name="connsiteX267" fmla="*/ 336819 w 11243827"/>
              <a:gd name="connsiteY267" fmla="*/ 5336690 h 5641173"/>
              <a:gd name="connsiteX268" fmla="*/ 215763 w 11243827"/>
              <a:gd name="connsiteY268" fmla="*/ 5332575 h 5641173"/>
              <a:gd name="connsiteX269" fmla="*/ 205927 w 11243827"/>
              <a:gd name="connsiteY269" fmla="*/ 5339672 h 5641173"/>
              <a:gd name="connsiteX270" fmla="*/ 194189 w 11243827"/>
              <a:gd name="connsiteY270" fmla="*/ 5343588 h 5641173"/>
              <a:gd name="connsiteX271" fmla="*/ 192552 w 11243827"/>
              <a:gd name="connsiteY271" fmla="*/ 5342845 h 5641173"/>
              <a:gd name="connsiteX272" fmla="*/ 178320 w 11243827"/>
              <a:gd name="connsiteY272" fmla="*/ 5343766 h 5641173"/>
              <a:gd name="connsiteX273" fmla="*/ 175596 w 11243827"/>
              <a:gd name="connsiteY273" fmla="*/ 5346411 h 5641173"/>
              <a:gd name="connsiteX274" fmla="*/ 165951 w 11243827"/>
              <a:gd name="connsiteY274" fmla="*/ 5347808 h 5641173"/>
              <a:gd name="connsiteX275" fmla="*/ 147287 w 11243827"/>
              <a:gd name="connsiteY275" fmla="*/ 5352625 h 5641173"/>
              <a:gd name="connsiteX276" fmla="*/ 143484 w 11243827"/>
              <a:gd name="connsiteY276" fmla="*/ 5351591 h 5641173"/>
              <a:gd name="connsiteX277" fmla="*/ 114847 w 11243827"/>
              <a:gd name="connsiteY277" fmla="*/ 5355844 h 5641173"/>
              <a:gd name="connsiteX278" fmla="*/ 114306 w 11243827"/>
              <a:gd name="connsiteY278" fmla="*/ 5354983 h 5641173"/>
              <a:gd name="connsiteX279" fmla="*/ 105588 w 11243827"/>
              <a:gd name="connsiteY279" fmla="*/ 5352169 h 5641173"/>
              <a:gd name="connsiteX280" fmla="*/ 89264 w 11243827"/>
              <a:gd name="connsiteY280" fmla="*/ 5348886 h 5641173"/>
              <a:gd name="connsiteX281" fmla="*/ 49794 w 11243827"/>
              <a:gd name="connsiteY281" fmla="*/ 5329950 h 5641173"/>
              <a:gd name="connsiteX282" fmla="*/ 19924 w 11243827"/>
              <a:gd name="connsiteY282" fmla="*/ 5334282 h 5641173"/>
              <a:gd name="connsiteX283" fmla="*/ 13819 w 11243827"/>
              <a:gd name="connsiteY283" fmla="*/ 5334653 h 5641173"/>
              <a:gd name="connsiteX284" fmla="*/ 13657 w 11243827"/>
              <a:gd name="connsiteY284" fmla="*/ 5334455 h 5641173"/>
              <a:gd name="connsiteX285" fmla="*/ 7139 w 11243827"/>
              <a:gd name="connsiteY285" fmla="*/ 5334438 h 5641173"/>
              <a:gd name="connsiteX286" fmla="*/ 2684 w 11243827"/>
              <a:gd name="connsiteY286" fmla="*/ 5335333 h 5641173"/>
              <a:gd name="connsiteX287" fmla="*/ 0 w 11243827"/>
              <a:gd name="connsiteY287" fmla="*/ 5335496 h 5641173"/>
              <a:gd name="connsiteX288" fmla="*/ 0 w 11243827"/>
              <a:gd name="connsiteY288" fmla="*/ 10592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20917 w 11243827"/>
              <a:gd name="connsiteY148" fmla="*/ 5426664 h 5641173"/>
              <a:gd name="connsiteX149" fmla="*/ 6724964 w 11243827"/>
              <a:gd name="connsiteY149" fmla="*/ 5414071 h 5641173"/>
              <a:gd name="connsiteX150" fmla="*/ 6717823 w 11243827"/>
              <a:gd name="connsiteY150" fmla="*/ 5410317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20917 w 11243827"/>
              <a:gd name="connsiteY148" fmla="*/ 5426664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20917 w 11243827"/>
              <a:gd name="connsiteY148" fmla="*/ 5637174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804792 w 11243827"/>
              <a:gd name="connsiteY148" fmla="*/ 5439822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804792 w 11243827"/>
              <a:gd name="connsiteY148" fmla="*/ 5439822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17327 w 11243827"/>
              <a:gd name="connsiteY153" fmla="*/ 5481889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60723 w 11243827"/>
              <a:gd name="connsiteY151" fmla="*/ 540830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12803 w 11243827"/>
              <a:gd name="connsiteY105" fmla="*/ 5629702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890915 w 11243827"/>
              <a:gd name="connsiteY106" fmla="*/ 5612272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87273"/>
              <a:gd name="connsiteX1" fmla="*/ 11243827 w 11243827"/>
              <a:gd name="connsiteY1" fmla="*/ 1470035 h 5687273"/>
              <a:gd name="connsiteX2" fmla="*/ 11243827 w 11243827"/>
              <a:gd name="connsiteY2" fmla="*/ 5001571 h 5687273"/>
              <a:gd name="connsiteX3" fmla="*/ 11243827 w 11243827"/>
              <a:gd name="connsiteY3" fmla="*/ 5209610 h 5687273"/>
              <a:gd name="connsiteX4" fmla="*/ 11240675 w 11243827"/>
              <a:gd name="connsiteY4" fmla="*/ 5210442 h 5687273"/>
              <a:gd name="connsiteX5" fmla="*/ 11179959 w 11243827"/>
              <a:gd name="connsiteY5" fmla="*/ 5221199 h 5687273"/>
              <a:gd name="connsiteX6" fmla="*/ 11105493 w 11243827"/>
              <a:gd name="connsiteY6" fmla="*/ 5259905 h 5687273"/>
              <a:gd name="connsiteX7" fmla="*/ 11078640 w 11243827"/>
              <a:gd name="connsiteY7" fmla="*/ 5263531 h 5687273"/>
              <a:gd name="connsiteX8" fmla="*/ 11079616 w 11243827"/>
              <a:gd name="connsiteY8" fmla="*/ 5270380 h 5687273"/>
              <a:gd name="connsiteX9" fmla="*/ 11069641 w 11243827"/>
              <a:gd name="connsiteY9" fmla="*/ 5270884 h 5687273"/>
              <a:gd name="connsiteX10" fmla="*/ 11047377 w 11243827"/>
              <a:gd name="connsiteY10" fmla="*/ 5271051 h 5687273"/>
              <a:gd name="connsiteX11" fmla="*/ 10980705 w 11243827"/>
              <a:gd name="connsiteY11" fmla="*/ 5272951 h 5687273"/>
              <a:gd name="connsiteX12" fmla="*/ 10962514 w 11243827"/>
              <a:gd name="connsiteY12" fmla="*/ 5286084 h 5687273"/>
              <a:gd name="connsiteX13" fmla="*/ 10945307 w 11243827"/>
              <a:gd name="connsiteY13" fmla="*/ 5286290 h 5687273"/>
              <a:gd name="connsiteX14" fmla="*/ 10845516 w 11243827"/>
              <a:gd name="connsiteY14" fmla="*/ 5303894 h 5687273"/>
              <a:gd name="connsiteX15" fmla="*/ 10831795 w 11243827"/>
              <a:gd name="connsiteY15" fmla="*/ 5305210 h 5687273"/>
              <a:gd name="connsiteX16" fmla="*/ 10824365 w 11243827"/>
              <a:gd name="connsiteY16" fmla="*/ 5311111 h 5687273"/>
              <a:gd name="connsiteX17" fmla="*/ 10797756 w 11243827"/>
              <a:gd name="connsiteY17" fmla="*/ 5312285 h 5687273"/>
              <a:gd name="connsiteX18" fmla="*/ 10796525 w 11243827"/>
              <a:gd name="connsiteY18" fmla="*/ 5315645 h 5687273"/>
              <a:gd name="connsiteX19" fmla="*/ 10709063 w 11243827"/>
              <a:gd name="connsiteY19" fmla="*/ 5344492 h 5687273"/>
              <a:gd name="connsiteX20" fmla="*/ 10694078 w 11243827"/>
              <a:gd name="connsiteY20" fmla="*/ 5349258 h 5687273"/>
              <a:gd name="connsiteX21" fmla="*/ 10681131 w 11243827"/>
              <a:gd name="connsiteY21" fmla="*/ 5347812 h 5687273"/>
              <a:gd name="connsiteX22" fmla="*/ 10609448 w 11243827"/>
              <a:gd name="connsiteY22" fmla="*/ 5351931 h 5687273"/>
              <a:gd name="connsiteX23" fmla="*/ 10592397 w 11243827"/>
              <a:gd name="connsiteY23" fmla="*/ 5349402 h 5687273"/>
              <a:gd name="connsiteX24" fmla="*/ 10585227 w 11243827"/>
              <a:gd name="connsiteY24" fmla="*/ 5344063 h 5687273"/>
              <a:gd name="connsiteX25" fmla="*/ 10557472 w 11243827"/>
              <a:gd name="connsiteY25" fmla="*/ 5354151 h 5687273"/>
              <a:gd name="connsiteX26" fmla="*/ 10514646 w 11243827"/>
              <a:gd name="connsiteY26" fmla="*/ 5361064 h 5687273"/>
              <a:gd name="connsiteX27" fmla="*/ 10494292 w 11243827"/>
              <a:gd name="connsiteY27" fmla="*/ 5366054 h 5687273"/>
              <a:gd name="connsiteX28" fmla="*/ 10477869 w 11243827"/>
              <a:gd name="connsiteY28" fmla="*/ 5363025 h 5687273"/>
              <a:gd name="connsiteX29" fmla="*/ 10384411 w 11243827"/>
              <a:gd name="connsiteY29" fmla="*/ 5362257 h 5687273"/>
              <a:gd name="connsiteX30" fmla="*/ 10362921 w 11243827"/>
              <a:gd name="connsiteY30" fmla="*/ 5357444 h 5687273"/>
              <a:gd name="connsiteX31" fmla="*/ 10352736 w 11243827"/>
              <a:gd name="connsiteY31" fmla="*/ 5347851 h 5687273"/>
              <a:gd name="connsiteX32" fmla="*/ 10344754 w 11243827"/>
              <a:gd name="connsiteY32" fmla="*/ 5351272 h 5687273"/>
              <a:gd name="connsiteX33" fmla="*/ 10288226 w 11243827"/>
              <a:gd name="connsiteY33" fmla="*/ 5351613 h 5687273"/>
              <a:gd name="connsiteX34" fmla="*/ 10251350 w 11243827"/>
              <a:gd name="connsiteY34" fmla="*/ 5352711 h 5687273"/>
              <a:gd name="connsiteX35" fmla="*/ 10249108 w 11243827"/>
              <a:gd name="connsiteY35" fmla="*/ 5365881 h 5687273"/>
              <a:gd name="connsiteX36" fmla="*/ 10216272 w 11243827"/>
              <a:gd name="connsiteY36" fmla="*/ 5370573 h 5687273"/>
              <a:gd name="connsiteX37" fmla="*/ 10181278 w 11243827"/>
              <a:gd name="connsiteY37" fmla="*/ 5362119 h 5687273"/>
              <a:gd name="connsiteX38" fmla="*/ 10140033 w 11243827"/>
              <a:gd name="connsiteY38" fmla="*/ 5363304 h 5687273"/>
              <a:gd name="connsiteX39" fmla="*/ 10115353 w 11243827"/>
              <a:gd name="connsiteY39" fmla="*/ 5363869 h 5687273"/>
              <a:gd name="connsiteX40" fmla="*/ 10050578 w 11243827"/>
              <a:gd name="connsiteY40" fmla="*/ 5376153 h 5687273"/>
              <a:gd name="connsiteX41" fmla="*/ 9945478 w 11243827"/>
              <a:gd name="connsiteY41" fmla="*/ 5422859 h 5687273"/>
              <a:gd name="connsiteX42" fmla="*/ 9912481 w 11243827"/>
              <a:gd name="connsiteY42" fmla="*/ 5429477 h 5687273"/>
              <a:gd name="connsiteX43" fmla="*/ 9906713 w 11243827"/>
              <a:gd name="connsiteY43" fmla="*/ 5426784 h 5687273"/>
              <a:gd name="connsiteX44" fmla="*/ 9742436 w 11243827"/>
              <a:gd name="connsiteY44" fmla="*/ 5454834 h 5687273"/>
              <a:gd name="connsiteX45" fmla="*/ 9713044 w 11243827"/>
              <a:gd name="connsiteY45" fmla="*/ 5456476 h 5687273"/>
              <a:gd name="connsiteX46" fmla="*/ 9691033 w 11243827"/>
              <a:gd name="connsiteY46" fmla="*/ 5455451 h 5687273"/>
              <a:gd name="connsiteX47" fmla="*/ 9638355 w 11243827"/>
              <a:gd name="connsiteY47" fmla="*/ 5464794 h 5687273"/>
              <a:gd name="connsiteX48" fmla="*/ 9552434 w 11243827"/>
              <a:gd name="connsiteY48" fmla="*/ 5485280 h 5687273"/>
              <a:gd name="connsiteX49" fmla="*/ 9533883 w 11243827"/>
              <a:gd name="connsiteY49" fmla="*/ 5488516 h 5687273"/>
              <a:gd name="connsiteX50" fmla="*/ 9516916 w 11243827"/>
              <a:gd name="connsiteY50" fmla="*/ 5486828 h 5687273"/>
              <a:gd name="connsiteX51" fmla="*/ 9512093 w 11243827"/>
              <a:gd name="connsiteY51" fmla="*/ 5482541 h 5687273"/>
              <a:gd name="connsiteX52" fmla="*/ 9501725 w 11243827"/>
              <a:gd name="connsiteY52" fmla="*/ 5483603 h 5687273"/>
              <a:gd name="connsiteX53" fmla="*/ 9498754 w 11243827"/>
              <a:gd name="connsiteY53" fmla="*/ 5482951 h 5687273"/>
              <a:gd name="connsiteX54" fmla="*/ 9481932 w 11243827"/>
              <a:gd name="connsiteY54" fmla="*/ 5480151 h 5687273"/>
              <a:gd name="connsiteX55" fmla="*/ 9451321 w 11243827"/>
              <a:gd name="connsiteY55" fmla="*/ 5497375 h 5687273"/>
              <a:gd name="connsiteX56" fmla="*/ 9409298 w 11243827"/>
              <a:gd name="connsiteY56" fmla="*/ 5499478 h 5687273"/>
              <a:gd name="connsiteX57" fmla="*/ 9257007 w 11243827"/>
              <a:gd name="connsiteY57" fmla="*/ 5537183 h 5687273"/>
              <a:gd name="connsiteX58" fmla="*/ 9229078 w 11243827"/>
              <a:gd name="connsiteY58" fmla="*/ 5524154 h 5687273"/>
              <a:gd name="connsiteX59" fmla="*/ 9165105 w 11243827"/>
              <a:gd name="connsiteY59" fmla="*/ 5532892 h 5687273"/>
              <a:gd name="connsiteX60" fmla="*/ 9077301 w 11243827"/>
              <a:gd name="connsiteY60" fmla="*/ 5580356 h 5687273"/>
              <a:gd name="connsiteX61" fmla="*/ 8960065 w 11243827"/>
              <a:gd name="connsiteY61" fmla="*/ 5597982 h 5687273"/>
              <a:gd name="connsiteX62" fmla="*/ 8953536 w 11243827"/>
              <a:gd name="connsiteY62" fmla="*/ 5606638 h 5687273"/>
              <a:gd name="connsiteX63" fmla="*/ 8943907 w 11243827"/>
              <a:gd name="connsiteY63" fmla="*/ 5612541 h 5687273"/>
              <a:gd name="connsiteX64" fmla="*/ 8942046 w 11243827"/>
              <a:gd name="connsiteY64" fmla="*/ 5612112 h 5687273"/>
              <a:gd name="connsiteX65" fmla="*/ 8928824 w 11243827"/>
              <a:gd name="connsiteY65" fmla="*/ 5615549 h 5687273"/>
              <a:gd name="connsiteX66" fmla="*/ 8927294 w 11243827"/>
              <a:gd name="connsiteY66" fmla="*/ 5618607 h 5687273"/>
              <a:gd name="connsiteX67" fmla="*/ 8918651 w 11243827"/>
              <a:gd name="connsiteY67" fmla="*/ 5621688 h 5687273"/>
              <a:gd name="connsiteX68" fmla="*/ 8902772 w 11243827"/>
              <a:gd name="connsiteY68" fmla="*/ 5629703 h 5687273"/>
              <a:gd name="connsiteX69" fmla="*/ 8898724 w 11243827"/>
              <a:gd name="connsiteY69" fmla="*/ 5629379 h 5687273"/>
              <a:gd name="connsiteX70" fmla="*/ 8873099 w 11243827"/>
              <a:gd name="connsiteY70" fmla="*/ 5638628 h 5687273"/>
              <a:gd name="connsiteX71" fmla="*/ 8872234 w 11243827"/>
              <a:gd name="connsiteY71" fmla="*/ 5637889 h 5687273"/>
              <a:gd name="connsiteX72" fmla="*/ 8862777 w 11243827"/>
              <a:gd name="connsiteY72" fmla="*/ 5636711 h 5687273"/>
              <a:gd name="connsiteX73" fmla="*/ 8845869 w 11243827"/>
              <a:gd name="connsiteY73" fmla="*/ 5636436 h 5687273"/>
              <a:gd name="connsiteX74" fmla="*/ 8800548 w 11243827"/>
              <a:gd name="connsiteY74" fmla="*/ 5625084 h 5687273"/>
              <a:gd name="connsiteX75" fmla="*/ 8773774 w 11243827"/>
              <a:gd name="connsiteY75" fmla="*/ 5634630 h 5687273"/>
              <a:gd name="connsiteX76" fmla="*/ 8698255 w 11243827"/>
              <a:gd name="connsiteY76" fmla="*/ 5636083 h 5687273"/>
              <a:gd name="connsiteX77" fmla="*/ 8619167 w 11243827"/>
              <a:gd name="connsiteY77" fmla="*/ 5619130 h 5687273"/>
              <a:gd name="connsiteX78" fmla="*/ 8539822 w 11243827"/>
              <a:gd name="connsiteY78" fmla="*/ 5616905 h 5687273"/>
              <a:gd name="connsiteX79" fmla="*/ 8511094 w 11243827"/>
              <a:gd name="connsiteY79" fmla="*/ 5617360 h 5687273"/>
              <a:gd name="connsiteX80" fmla="*/ 8459886 w 11243827"/>
              <a:gd name="connsiteY80" fmla="*/ 5612612 h 5687273"/>
              <a:gd name="connsiteX81" fmla="*/ 8436432 w 11243827"/>
              <a:gd name="connsiteY81" fmla="*/ 5606990 h 5687273"/>
              <a:gd name="connsiteX82" fmla="*/ 8435403 w 11243827"/>
              <a:gd name="connsiteY82" fmla="*/ 5607336 h 5687273"/>
              <a:gd name="connsiteX83" fmla="*/ 8433307 w 11243827"/>
              <a:gd name="connsiteY83" fmla="*/ 5604917 h 5687273"/>
              <a:gd name="connsiteX84" fmla="*/ 8428968 w 11243827"/>
              <a:gd name="connsiteY84" fmla="*/ 5603796 h 5687273"/>
              <a:gd name="connsiteX85" fmla="*/ 8417124 w 11243827"/>
              <a:gd name="connsiteY85" fmla="*/ 5604518 h 5687273"/>
              <a:gd name="connsiteX86" fmla="*/ 8412669 w 11243827"/>
              <a:gd name="connsiteY86" fmla="*/ 5605413 h 5687273"/>
              <a:gd name="connsiteX87" fmla="*/ 8406152 w 11243827"/>
              <a:gd name="connsiteY87" fmla="*/ 5605396 h 5687273"/>
              <a:gd name="connsiteX88" fmla="*/ 8405989 w 11243827"/>
              <a:gd name="connsiteY88" fmla="*/ 5605197 h 5687273"/>
              <a:gd name="connsiteX89" fmla="*/ 8399884 w 11243827"/>
              <a:gd name="connsiteY89" fmla="*/ 5605568 h 5687273"/>
              <a:gd name="connsiteX90" fmla="*/ 8370014 w 11243827"/>
              <a:gd name="connsiteY90" fmla="*/ 5609900 h 5687273"/>
              <a:gd name="connsiteX91" fmla="*/ 8330544 w 11243827"/>
              <a:gd name="connsiteY91" fmla="*/ 5590964 h 5687273"/>
              <a:gd name="connsiteX92" fmla="*/ 8314221 w 11243827"/>
              <a:gd name="connsiteY92" fmla="*/ 5587682 h 5687273"/>
              <a:gd name="connsiteX93" fmla="*/ 8305502 w 11243827"/>
              <a:gd name="connsiteY93" fmla="*/ 5584868 h 5687273"/>
              <a:gd name="connsiteX94" fmla="*/ 8304962 w 11243827"/>
              <a:gd name="connsiteY94" fmla="*/ 5584007 h 5687273"/>
              <a:gd name="connsiteX95" fmla="*/ 8276324 w 11243827"/>
              <a:gd name="connsiteY95" fmla="*/ 5588260 h 5687273"/>
              <a:gd name="connsiteX96" fmla="*/ 8272522 w 11243827"/>
              <a:gd name="connsiteY96" fmla="*/ 5587226 h 5687273"/>
              <a:gd name="connsiteX97" fmla="*/ 8253857 w 11243827"/>
              <a:gd name="connsiteY97" fmla="*/ 5592043 h 5687273"/>
              <a:gd name="connsiteX98" fmla="*/ 8244212 w 11243827"/>
              <a:gd name="connsiteY98" fmla="*/ 5593439 h 5687273"/>
              <a:gd name="connsiteX99" fmla="*/ 8241488 w 11243827"/>
              <a:gd name="connsiteY99" fmla="*/ 5596085 h 5687273"/>
              <a:gd name="connsiteX100" fmla="*/ 8227256 w 11243827"/>
              <a:gd name="connsiteY100" fmla="*/ 5597005 h 5687273"/>
              <a:gd name="connsiteX101" fmla="*/ 8225619 w 11243827"/>
              <a:gd name="connsiteY101" fmla="*/ 5596262 h 5687273"/>
              <a:gd name="connsiteX102" fmla="*/ 8213882 w 11243827"/>
              <a:gd name="connsiteY102" fmla="*/ 5600179 h 5687273"/>
              <a:gd name="connsiteX103" fmla="*/ 8204045 w 11243827"/>
              <a:gd name="connsiteY103" fmla="*/ 5607275 h 5687273"/>
              <a:gd name="connsiteX104" fmla="*/ 8082989 w 11243827"/>
              <a:gd name="connsiteY104" fmla="*/ 5603160 h 5687273"/>
              <a:gd name="connsiteX105" fmla="*/ 7976942 w 11243827"/>
              <a:gd name="connsiteY105" fmla="*/ 5598455 h 5687273"/>
              <a:gd name="connsiteX106" fmla="*/ 7915584 w 11243827"/>
              <a:gd name="connsiteY106" fmla="*/ 5684635 h 5687273"/>
              <a:gd name="connsiteX107" fmla="*/ 7727691 w 11243827"/>
              <a:gd name="connsiteY107" fmla="*/ 5621064 h 5687273"/>
              <a:gd name="connsiteX108" fmla="*/ 7685998 w 11243827"/>
              <a:gd name="connsiteY108" fmla="*/ 5615564 h 5687273"/>
              <a:gd name="connsiteX109" fmla="*/ 7649302 w 11243827"/>
              <a:gd name="connsiteY109" fmla="*/ 5626541 h 5687273"/>
              <a:gd name="connsiteX110" fmla="*/ 7634083 w 11243827"/>
              <a:gd name="connsiteY110" fmla="*/ 5620862 h 5687273"/>
              <a:gd name="connsiteX111" fmla="*/ 7631455 w 11243827"/>
              <a:gd name="connsiteY111" fmla="*/ 5619708 h 5687273"/>
              <a:gd name="connsiteX112" fmla="*/ 7620952 w 11243827"/>
              <a:gd name="connsiteY112" fmla="*/ 5618872 h 5687273"/>
              <a:gd name="connsiteX113" fmla="*/ 7617992 w 11243827"/>
              <a:gd name="connsiteY113" fmla="*/ 5613914 h 5687273"/>
              <a:gd name="connsiteX114" fmla="*/ 7602182 w 11243827"/>
              <a:gd name="connsiteY114" fmla="*/ 5609271 h 5687273"/>
              <a:gd name="connsiteX115" fmla="*/ 7582847 w 11243827"/>
              <a:gd name="connsiteY115" fmla="*/ 5609047 h 5687273"/>
              <a:gd name="connsiteX116" fmla="*/ 7514158 w 11243827"/>
              <a:gd name="connsiteY116" fmla="*/ 5607737 h 5687273"/>
              <a:gd name="connsiteX117" fmla="*/ 7502955 w 11243827"/>
              <a:gd name="connsiteY117" fmla="*/ 5610415 h 5687273"/>
              <a:gd name="connsiteX118" fmla="*/ 7466391 w 11243827"/>
              <a:gd name="connsiteY118" fmla="*/ 5605949 h 5687273"/>
              <a:gd name="connsiteX119" fmla="*/ 7433806 w 11243827"/>
              <a:gd name="connsiteY119" fmla="*/ 5604945 h 5687273"/>
              <a:gd name="connsiteX120" fmla="*/ 7412693 w 11243827"/>
              <a:gd name="connsiteY120" fmla="*/ 5607075 h 5687273"/>
              <a:gd name="connsiteX121" fmla="*/ 7407159 w 11243827"/>
              <a:gd name="connsiteY121" fmla="*/ 5605310 h 5687273"/>
              <a:gd name="connsiteX122" fmla="*/ 7385900 w 11243827"/>
              <a:gd name="connsiteY122" fmla="*/ 5604171 h 5687273"/>
              <a:gd name="connsiteX123" fmla="*/ 7375071 w 11243827"/>
              <a:gd name="connsiteY123" fmla="*/ 5606788 h 5687273"/>
              <a:gd name="connsiteX124" fmla="*/ 7364382 w 11243827"/>
              <a:gd name="connsiteY124" fmla="*/ 5600762 h 5687273"/>
              <a:gd name="connsiteX125" fmla="*/ 7361770 w 11243827"/>
              <a:gd name="connsiteY125" fmla="*/ 5596347 h 5687273"/>
              <a:gd name="connsiteX126" fmla="*/ 7346641 w 11243827"/>
              <a:gd name="connsiteY126" fmla="*/ 5598329 h 5687273"/>
              <a:gd name="connsiteX127" fmla="*/ 7334238 w 11243827"/>
              <a:gd name="connsiteY127" fmla="*/ 5594014 h 5687273"/>
              <a:gd name="connsiteX128" fmla="*/ 7323426 w 11243827"/>
              <a:gd name="connsiteY128" fmla="*/ 5596835 h 5687273"/>
              <a:gd name="connsiteX129" fmla="*/ 7318938 w 11243827"/>
              <a:gd name="connsiteY129" fmla="*/ 5596200 h 5687273"/>
              <a:gd name="connsiteX130" fmla="*/ 7307784 w 11243827"/>
              <a:gd name="connsiteY130" fmla="*/ 5594065 h 5687273"/>
              <a:gd name="connsiteX131" fmla="*/ 7288540 w 11243827"/>
              <a:gd name="connsiteY131" fmla="*/ 5589320 h 5687273"/>
              <a:gd name="connsiteX132" fmla="*/ 7282537 w 11243827"/>
              <a:gd name="connsiteY132" fmla="*/ 5588660 h 5687273"/>
              <a:gd name="connsiteX133" fmla="*/ 7269466 w 11243827"/>
              <a:gd name="connsiteY133" fmla="*/ 5581404 h 5687273"/>
              <a:gd name="connsiteX134" fmla="*/ 7244165 w 11243827"/>
              <a:gd name="connsiteY134" fmla="*/ 5575200 h 5687273"/>
              <a:gd name="connsiteX135" fmla="*/ 7199619 w 11243827"/>
              <a:gd name="connsiteY135" fmla="*/ 5553550 h 5687273"/>
              <a:gd name="connsiteX136" fmla="*/ 7173434 w 11243827"/>
              <a:gd name="connsiteY136" fmla="*/ 5543219 h 5687273"/>
              <a:gd name="connsiteX137" fmla="*/ 7155718 w 11243827"/>
              <a:gd name="connsiteY137" fmla="*/ 5533697 h 5687273"/>
              <a:gd name="connsiteX138" fmla="*/ 7103430 w 11243827"/>
              <a:gd name="connsiteY138" fmla="*/ 5520249 h 5687273"/>
              <a:gd name="connsiteX139" fmla="*/ 7013746 w 11243827"/>
              <a:gd name="connsiteY139" fmla="*/ 5502470 h 5687273"/>
              <a:gd name="connsiteX140" fmla="*/ 6995379 w 11243827"/>
              <a:gd name="connsiteY140" fmla="*/ 5497693 h 5687273"/>
              <a:gd name="connsiteX141" fmla="*/ 6982475 w 11243827"/>
              <a:gd name="connsiteY141" fmla="*/ 5489641 h 5687273"/>
              <a:gd name="connsiteX142" fmla="*/ 6981994 w 11243827"/>
              <a:gd name="connsiteY142" fmla="*/ 5484335 h 5687273"/>
              <a:gd name="connsiteX143" fmla="*/ 6972355 w 11243827"/>
              <a:gd name="connsiteY143" fmla="*/ 5481074 h 5687273"/>
              <a:gd name="connsiteX144" fmla="*/ 6970394 w 11243827"/>
              <a:gd name="connsiteY144" fmla="*/ 5479383 h 5687273"/>
              <a:gd name="connsiteX145" fmla="*/ 6958543 w 11243827"/>
              <a:gd name="connsiteY145" fmla="*/ 5470507 h 5687273"/>
              <a:gd name="connsiteX146" fmla="*/ 6918276 w 11243827"/>
              <a:gd name="connsiteY146" fmla="*/ 5472034 h 5687273"/>
              <a:gd name="connsiteX147" fmla="*/ 6881046 w 11243827"/>
              <a:gd name="connsiteY147" fmla="*/ 5457070 h 5687273"/>
              <a:gd name="connsiteX148" fmla="*/ 6752164 w 11243827"/>
              <a:gd name="connsiteY148" fmla="*/ 5425021 h 5687273"/>
              <a:gd name="connsiteX149" fmla="*/ 6724964 w 11243827"/>
              <a:gd name="connsiteY149" fmla="*/ 5414071 h 5687273"/>
              <a:gd name="connsiteX150" fmla="*/ 6683286 w 11243827"/>
              <a:gd name="connsiteY150" fmla="*/ 5405383 h 5687273"/>
              <a:gd name="connsiteX151" fmla="*/ 6644277 w 11243827"/>
              <a:gd name="connsiteY151" fmla="*/ 5429684 h 5687273"/>
              <a:gd name="connsiteX152" fmla="*/ 6532914 w 11243827"/>
              <a:gd name="connsiteY152" fmla="*/ 5431205 h 5687273"/>
              <a:gd name="connsiteX153" fmla="*/ 6307459 w 11243827"/>
              <a:gd name="connsiteY153" fmla="*/ 5467087 h 5687273"/>
              <a:gd name="connsiteX154" fmla="*/ 6196243 w 11243827"/>
              <a:gd name="connsiteY154" fmla="*/ 5515042 h 5687273"/>
              <a:gd name="connsiteX155" fmla="*/ 6099124 w 11243827"/>
              <a:gd name="connsiteY155" fmla="*/ 5516848 h 5687273"/>
              <a:gd name="connsiteX156" fmla="*/ 6016077 w 11243827"/>
              <a:gd name="connsiteY156" fmla="*/ 5528642 h 5687273"/>
              <a:gd name="connsiteX157" fmla="*/ 6004389 w 11243827"/>
              <a:gd name="connsiteY157" fmla="*/ 5531206 h 5687273"/>
              <a:gd name="connsiteX158" fmla="*/ 5933945 w 11243827"/>
              <a:gd name="connsiteY158" fmla="*/ 5538840 h 5687273"/>
              <a:gd name="connsiteX159" fmla="*/ 5883936 w 11243827"/>
              <a:gd name="connsiteY159" fmla="*/ 5553807 h 5687273"/>
              <a:gd name="connsiteX160" fmla="*/ 5798331 w 11243827"/>
              <a:gd name="connsiteY160" fmla="*/ 5564248 h 5687273"/>
              <a:gd name="connsiteX161" fmla="*/ 5712738 w 11243827"/>
              <a:gd name="connsiteY161" fmla="*/ 5573120 h 5687273"/>
              <a:gd name="connsiteX162" fmla="*/ 5681342 w 11243827"/>
              <a:gd name="connsiteY162" fmla="*/ 5575621 h 5687273"/>
              <a:gd name="connsiteX163" fmla="*/ 5627167 w 11243827"/>
              <a:gd name="connsiteY163" fmla="*/ 5583215 h 5687273"/>
              <a:gd name="connsiteX164" fmla="*/ 5591414 w 11243827"/>
              <a:gd name="connsiteY164" fmla="*/ 5587695 h 5687273"/>
              <a:gd name="connsiteX165" fmla="*/ 5583028 w 11243827"/>
              <a:gd name="connsiteY165" fmla="*/ 5580877 h 5687273"/>
              <a:gd name="connsiteX166" fmla="*/ 5549426 w 11243827"/>
              <a:gd name="connsiteY166" fmla="*/ 5582858 h 5687273"/>
              <a:gd name="connsiteX167" fmla="*/ 5519999 w 11243827"/>
              <a:gd name="connsiteY167" fmla="*/ 5592246 h 5687273"/>
              <a:gd name="connsiteX168" fmla="*/ 5480028 w 11243827"/>
              <a:gd name="connsiteY168" fmla="*/ 5597282 h 5687273"/>
              <a:gd name="connsiteX169" fmla="*/ 5456175 w 11243827"/>
              <a:gd name="connsiteY169" fmla="*/ 5600371 h 5687273"/>
              <a:gd name="connsiteX170" fmla="*/ 5388463 w 11243827"/>
              <a:gd name="connsiteY170" fmla="*/ 5602638 h 5687273"/>
              <a:gd name="connsiteX171" fmla="*/ 5265898 w 11243827"/>
              <a:gd name="connsiteY171" fmla="*/ 5591830 h 5687273"/>
              <a:gd name="connsiteX172" fmla="*/ 5231231 w 11243827"/>
              <a:gd name="connsiteY172" fmla="*/ 5592790 h 5687273"/>
              <a:gd name="connsiteX173" fmla="*/ 5226996 w 11243827"/>
              <a:gd name="connsiteY173" fmla="*/ 5595040 h 5687273"/>
              <a:gd name="connsiteX174" fmla="*/ 5175988 w 11243827"/>
              <a:gd name="connsiteY174" fmla="*/ 5588131 h 5687273"/>
              <a:gd name="connsiteX175" fmla="*/ 5107470 w 11243827"/>
              <a:gd name="connsiteY175" fmla="*/ 5594771 h 5687273"/>
              <a:gd name="connsiteX176" fmla="*/ 5027868 w 11243827"/>
              <a:gd name="connsiteY176" fmla="*/ 5605624 h 5687273"/>
              <a:gd name="connsiteX177" fmla="*/ 5007324 w 11243827"/>
              <a:gd name="connsiteY177" fmla="*/ 5609209 h 5687273"/>
              <a:gd name="connsiteX178" fmla="*/ 4952559 w 11243827"/>
              <a:gd name="connsiteY178" fmla="*/ 5611402 h 5687273"/>
              <a:gd name="connsiteX179" fmla="*/ 4826081 w 11243827"/>
              <a:gd name="connsiteY179" fmla="*/ 5616191 h 5687273"/>
              <a:gd name="connsiteX180" fmla="*/ 4823501 w 11243827"/>
              <a:gd name="connsiteY180" fmla="*/ 5619174 h 5687273"/>
              <a:gd name="connsiteX181" fmla="*/ 4813093 w 11243827"/>
              <a:gd name="connsiteY181" fmla="*/ 5620026 h 5687273"/>
              <a:gd name="connsiteX182" fmla="*/ 4810563 w 11243827"/>
              <a:gd name="connsiteY182" fmla="*/ 5620787 h 5687273"/>
              <a:gd name="connsiteX183" fmla="*/ 4795818 w 11243827"/>
              <a:gd name="connsiteY183" fmla="*/ 5624618 h 5687273"/>
              <a:gd name="connsiteX184" fmla="*/ 4758404 w 11243827"/>
              <a:gd name="connsiteY184" fmla="*/ 5619510 h 5687273"/>
              <a:gd name="connsiteX185" fmla="*/ 4717254 w 11243827"/>
              <a:gd name="connsiteY185" fmla="*/ 5624155 h 5687273"/>
              <a:gd name="connsiteX186" fmla="*/ 4591958 w 11243827"/>
              <a:gd name="connsiteY186" fmla="*/ 5624710 h 5687273"/>
              <a:gd name="connsiteX187" fmla="*/ 4476215 w 11243827"/>
              <a:gd name="connsiteY187" fmla="*/ 5628210 h 5687273"/>
              <a:gd name="connsiteX188" fmla="*/ 4425193 w 11243827"/>
              <a:gd name="connsiteY188" fmla="*/ 5627414 h 5687273"/>
              <a:gd name="connsiteX189" fmla="*/ 4383866 w 11243827"/>
              <a:gd name="connsiteY189" fmla="*/ 5626546 h 5687273"/>
              <a:gd name="connsiteX190" fmla="*/ 4385596 w 11243827"/>
              <a:gd name="connsiteY190" fmla="*/ 5634646 h 5687273"/>
              <a:gd name="connsiteX191" fmla="*/ 4360864 w 11243827"/>
              <a:gd name="connsiteY191" fmla="*/ 5641173 h 5687273"/>
              <a:gd name="connsiteX192" fmla="*/ 4328321 w 11243827"/>
              <a:gd name="connsiteY192" fmla="*/ 5626332 h 5687273"/>
              <a:gd name="connsiteX193" fmla="*/ 4309842 w 11243827"/>
              <a:gd name="connsiteY193" fmla="*/ 5626471 h 5687273"/>
              <a:gd name="connsiteX194" fmla="*/ 4277424 w 11243827"/>
              <a:gd name="connsiteY194" fmla="*/ 5631598 h 5687273"/>
              <a:gd name="connsiteX195" fmla="*/ 4266627 w 11243827"/>
              <a:gd name="connsiteY195" fmla="*/ 5633969 h 5687273"/>
              <a:gd name="connsiteX196" fmla="*/ 4185525 w 11243827"/>
              <a:gd name="connsiteY196" fmla="*/ 5617508 h 5687273"/>
              <a:gd name="connsiteX197" fmla="*/ 4177617 w 11243827"/>
              <a:gd name="connsiteY197" fmla="*/ 5610903 h 5687273"/>
              <a:gd name="connsiteX198" fmla="*/ 4136948 w 11243827"/>
              <a:gd name="connsiteY198" fmla="*/ 5608031 h 5687273"/>
              <a:gd name="connsiteX199" fmla="*/ 4132323 w 11243827"/>
              <a:gd name="connsiteY199" fmla="*/ 5609784 h 5687273"/>
              <a:gd name="connsiteX200" fmla="*/ 4098620 w 11243827"/>
              <a:gd name="connsiteY200" fmla="*/ 5599672 h 5687273"/>
              <a:gd name="connsiteX201" fmla="*/ 3963475 w 11243827"/>
              <a:gd name="connsiteY201" fmla="*/ 5581841 h 5687273"/>
              <a:gd name="connsiteX202" fmla="*/ 3703613 w 11243827"/>
              <a:gd name="connsiteY202" fmla="*/ 5572482 h 5687273"/>
              <a:gd name="connsiteX203" fmla="*/ 3432987 w 11243827"/>
              <a:gd name="connsiteY203" fmla="*/ 5545768 h 5687273"/>
              <a:gd name="connsiteX204" fmla="*/ 3176381 w 11243827"/>
              <a:gd name="connsiteY204" fmla="*/ 5556110 h 5687273"/>
              <a:gd name="connsiteX205" fmla="*/ 2710156 w 11243827"/>
              <a:gd name="connsiteY205" fmla="*/ 5527517 h 5687273"/>
              <a:gd name="connsiteX206" fmla="*/ 2550206 w 11243827"/>
              <a:gd name="connsiteY206" fmla="*/ 5524958 h 5687273"/>
              <a:gd name="connsiteX207" fmla="*/ 2443041 w 11243827"/>
              <a:gd name="connsiteY207" fmla="*/ 5523990 h 5687273"/>
              <a:gd name="connsiteX208" fmla="*/ 2435613 w 11243827"/>
              <a:gd name="connsiteY208" fmla="*/ 5526704 h 5687273"/>
              <a:gd name="connsiteX209" fmla="*/ 2405682 w 11243827"/>
              <a:gd name="connsiteY209" fmla="*/ 5528307 h 5687273"/>
              <a:gd name="connsiteX210" fmla="*/ 2397487 w 11243827"/>
              <a:gd name="connsiteY210" fmla="*/ 5540337 h 5687273"/>
              <a:gd name="connsiteX211" fmla="*/ 2297454 w 11243827"/>
              <a:gd name="connsiteY211" fmla="*/ 5550765 h 5687273"/>
              <a:gd name="connsiteX212" fmla="*/ 2056700 w 11243827"/>
              <a:gd name="connsiteY212" fmla="*/ 5555489 h 5687273"/>
              <a:gd name="connsiteX213" fmla="*/ 1878530 w 11243827"/>
              <a:gd name="connsiteY213" fmla="*/ 5535330 h 5687273"/>
              <a:gd name="connsiteX214" fmla="*/ 1859292 w 11243827"/>
              <a:gd name="connsiteY214" fmla="*/ 5535461 h 5687273"/>
              <a:gd name="connsiteX215" fmla="*/ 1835626 w 11243827"/>
              <a:gd name="connsiteY215" fmla="*/ 5533793 h 5687273"/>
              <a:gd name="connsiteX216" fmla="*/ 1798939 w 11243827"/>
              <a:gd name="connsiteY216" fmla="*/ 5540285 h 5687273"/>
              <a:gd name="connsiteX217" fmla="*/ 1779046 w 11243827"/>
              <a:gd name="connsiteY217" fmla="*/ 5549949 h 5687273"/>
              <a:gd name="connsiteX218" fmla="*/ 1772421 w 11243827"/>
              <a:gd name="connsiteY218" fmla="*/ 5549018 h 5687273"/>
              <a:gd name="connsiteX219" fmla="*/ 1772052 w 11243827"/>
              <a:gd name="connsiteY219" fmla="*/ 5545689 h 5687273"/>
              <a:gd name="connsiteX220" fmla="*/ 1711543 w 11243827"/>
              <a:gd name="connsiteY220" fmla="*/ 5534558 h 5687273"/>
              <a:gd name="connsiteX221" fmla="*/ 1698891 w 11243827"/>
              <a:gd name="connsiteY221" fmla="*/ 5513187 h 5687273"/>
              <a:gd name="connsiteX222" fmla="*/ 1538763 w 11243827"/>
              <a:gd name="connsiteY222" fmla="*/ 5482781 h 5687273"/>
              <a:gd name="connsiteX223" fmla="*/ 1501533 w 11243827"/>
              <a:gd name="connsiteY223" fmla="*/ 5467817 h 5687273"/>
              <a:gd name="connsiteX224" fmla="*/ 1461266 w 11243827"/>
              <a:gd name="connsiteY224" fmla="*/ 5469343 h 5687273"/>
              <a:gd name="connsiteX225" fmla="*/ 1449415 w 11243827"/>
              <a:gd name="connsiteY225" fmla="*/ 5460467 h 5687273"/>
              <a:gd name="connsiteX226" fmla="*/ 1447454 w 11243827"/>
              <a:gd name="connsiteY226" fmla="*/ 5458776 h 5687273"/>
              <a:gd name="connsiteX227" fmla="*/ 1437814 w 11243827"/>
              <a:gd name="connsiteY227" fmla="*/ 5455515 h 5687273"/>
              <a:gd name="connsiteX228" fmla="*/ 1437334 w 11243827"/>
              <a:gd name="connsiteY228" fmla="*/ 5450209 h 5687273"/>
              <a:gd name="connsiteX229" fmla="*/ 1424429 w 11243827"/>
              <a:gd name="connsiteY229" fmla="*/ 5442157 h 5687273"/>
              <a:gd name="connsiteX230" fmla="*/ 1406063 w 11243827"/>
              <a:gd name="connsiteY230" fmla="*/ 5437380 h 5687273"/>
              <a:gd name="connsiteX231" fmla="*/ 1316379 w 11243827"/>
              <a:gd name="connsiteY231" fmla="*/ 5419601 h 5687273"/>
              <a:gd name="connsiteX232" fmla="*/ 1264090 w 11243827"/>
              <a:gd name="connsiteY232" fmla="*/ 5406153 h 5687273"/>
              <a:gd name="connsiteX233" fmla="*/ 1246374 w 11243827"/>
              <a:gd name="connsiteY233" fmla="*/ 5396631 h 5687273"/>
              <a:gd name="connsiteX234" fmla="*/ 1220190 w 11243827"/>
              <a:gd name="connsiteY234" fmla="*/ 5386301 h 5687273"/>
              <a:gd name="connsiteX235" fmla="*/ 1175643 w 11243827"/>
              <a:gd name="connsiteY235" fmla="*/ 5364651 h 5687273"/>
              <a:gd name="connsiteX236" fmla="*/ 1150342 w 11243827"/>
              <a:gd name="connsiteY236" fmla="*/ 5358447 h 5687273"/>
              <a:gd name="connsiteX237" fmla="*/ 1137272 w 11243827"/>
              <a:gd name="connsiteY237" fmla="*/ 5351191 h 5687273"/>
              <a:gd name="connsiteX238" fmla="*/ 1131268 w 11243827"/>
              <a:gd name="connsiteY238" fmla="*/ 5350530 h 5687273"/>
              <a:gd name="connsiteX239" fmla="*/ 1112024 w 11243827"/>
              <a:gd name="connsiteY239" fmla="*/ 5345786 h 5687273"/>
              <a:gd name="connsiteX240" fmla="*/ 1100870 w 11243827"/>
              <a:gd name="connsiteY240" fmla="*/ 5343651 h 5687273"/>
              <a:gd name="connsiteX241" fmla="*/ 1096383 w 11243827"/>
              <a:gd name="connsiteY241" fmla="*/ 5343015 h 5687273"/>
              <a:gd name="connsiteX242" fmla="*/ 1085571 w 11243827"/>
              <a:gd name="connsiteY242" fmla="*/ 5345836 h 5687273"/>
              <a:gd name="connsiteX243" fmla="*/ 1073168 w 11243827"/>
              <a:gd name="connsiteY243" fmla="*/ 5341521 h 5687273"/>
              <a:gd name="connsiteX244" fmla="*/ 1058039 w 11243827"/>
              <a:gd name="connsiteY244" fmla="*/ 5343504 h 5687273"/>
              <a:gd name="connsiteX245" fmla="*/ 1055426 w 11243827"/>
              <a:gd name="connsiteY245" fmla="*/ 5339088 h 5687273"/>
              <a:gd name="connsiteX246" fmla="*/ 1044738 w 11243827"/>
              <a:gd name="connsiteY246" fmla="*/ 5333063 h 5687273"/>
              <a:gd name="connsiteX247" fmla="*/ 1033909 w 11243827"/>
              <a:gd name="connsiteY247" fmla="*/ 5335680 h 5687273"/>
              <a:gd name="connsiteX248" fmla="*/ 1012649 w 11243827"/>
              <a:gd name="connsiteY248" fmla="*/ 5334541 h 5687273"/>
              <a:gd name="connsiteX249" fmla="*/ 1007115 w 11243827"/>
              <a:gd name="connsiteY249" fmla="*/ 5332775 h 5687273"/>
              <a:gd name="connsiteX250" fmla="*/ 986002 w 11243827"/>
              <a:gd name="connsiteY250" fmla="*/ 5334906 h 5687273"/>
              <a:gd name="connsiteX251" fmla="*/ 953418 w 11243827"/>
              <a:gd name="connsiteY251" fmla="*/ 5333901 h 5687273"/>
              <a:gd name="connsiteX252" fmla="*/ 916854 w 11243827"/>
              <a:gd name="connsiteY252" fmla="*/ 5329435 h 5687273"/>
              <a:gd name="connsiteX253" fmla="*/ 905651 w 11243827"/>
              <a:gd name="connsiteY253" fmla="*/ 5332114 h 5687273"/>
              <a:gd name="connsiteX254" fmla="*/ 836961 w 11243827"/>
              <a:gd name="connsiteY254" fmla="*/ 5330803 h 5687273"/>
              <a:gd name="connsiteX255" fmla="*/ 817627 w 11243827"/>
              <a:gd name="connsiteY255" fmla="*/ 5330580 h 5687273"/>
              <a:gd name="connsiteX256" fmla="*/ 801817 w 11243827"/>
              <a:gd name="connsiteY256" fmla="*/ 5325937 h 5687273"/>
              <a:gd name="connsiteX257" fmla="*/ 798857 w 11243827"/>
              <a:gd name="connsiteY257" fmla="*/ 5320979 h 5687273"/>
              <a:gd name="connsiteX258" fmla="*/ 788354 w 11243827"/>
              <a:gd name="connsiteY258" fmla="*/ 5320143 h 5687273"/>
              <a:gd name="connsiteX259" fmla="*/ 785726 w 11243827"/>
              <a:gd name="connsiteY259" fmla="*/ 5318989 h 5687273"/>
              <a:gd name="connsiteX260" fmla="*/ 770507 w 11243827"/>
              <a:gd name="connsiteY260" fmla="*/ 5313309 h 5687273"/>
              <a:gd name="connsiteX261" fmla="*/ 733810 w 11243827"/>
              <a:gd name="connsiteY261" fmla="*/ 5324286 h 5687273"/>
              <a:gd name="connsiteX262" fmla="*/ 692117 w 11243827"/>
              <a:gd name="connsiteY262" fmla="*/ 5318786 h 5687273"/>
              <a:gd name="connsiteX263" fmla="*/ 528894 w 11243827"/>
              <a:gd name="connsiteY263" fmla="*/ 5327578 h 5687273"/>
              <a:gd name="connsiteX264" fmla="*/ 507005 w 11243827"/>
              <a:gd name="connsiteY264" fmla="*/ 5310149 h 5687273"/>
              <a:gd name="connsiteX265" fmla="*/ 441302 w 11243827"/>
              <a:gd name="connsiteY265" fmla="*/ 5307062 h 5687273"/>
              <a:gd name="connsiteX266" fmla="*/ 336819 w 11243827"/>
              <a:gd name="connsiteY266" fmla="*/ 5336690 h 5687273"/>
              <a:gd name="connsiteX267" fmla="*/ 215763 w 11243827"/>
              <a:gd name="connsiteY267" fmla="*/ 5332575 h 5687273"/>
              <a:gd name="connsiteX268" fmla="*/ 205927 w 11243827"/>
              <a:gd name="connsiteY268" fmla="*/ 5339672 h 5687273"/>
              <a:gd name="connsiteX269" fmla="*/ 194189 w 11243827"/>
              <a:gd name="connsiteY269" fmla="*/ 5343588 h 5687273"/>
              <a:gd name="connsiteX270" fmla="*/ 192552 w 11243827"/>
              <a:gd name="connsiteY270" fmla="*/ 5342845 h 5687273"/>
              <a:gd name="connsiteX271" fmla="*/ 178320 w 11243827"/>
              <a:gd name="connsiteY271" fmla="*/ 5343766 h 5687273"/>
              <a:gd name="connsiteX272" fmla="*/ 175596 w 11243827"/>
              <a:gd name="connsiteY272" fmla="*/ 5346411 h 5687273"/>
              <a:gd name="connsiteX273" fmla="*/ 165951 w 11243827"/>
              <a:gd name="connsiteY273" fmla="*/ 5347808 h 5687273"/>
              <a:gd name="connsiteX274" fmla="*/ 147287 w 11243827"/>
              <a:gd name="connsiteY274" fmla="*/ 5352625 h 5687273"/>
              <a:gd name="connsiteX275" fmla="*/ 143484 w 11243827"/>
              <a:gd name="connsiteY275" fmla="*/ 5351591 h 5687273"/>
              <a:gd name="connsiteX276" fmla="*/ 114847 w 11243827"/>
              <a:gd name="connsiteY276" fmla="*/ 5355844 h 5687273"/>
              <a:gd name="connsiteX277" fmla="*/ 114306 w 11243827"/>
              <a:gd name="connsiteY277" fmla="*/ 5354983 h 5687273"/>
              <a:gd name="connsiteX278" fmla="*/ 105588 w 11243827"/>
              <a:gd name="connsiteY278" fmla="*/ 5352169 h 5687273"/>
              <a:gd name="connsiteX279" fmla="*/ 89264 w 11243827"/>
              <a:gd name="connsiteY279" fmla="*/ 5348886 h 5687273"/>
              <a:gd name="connsiteX280" fmla="*/ 49794 w 11243827"/>
              <a:gd name="connsiteY280" fmla="*/ 5329950 h 5687273"/>
              <a:gd name="connsiteX281" fmla="*/ 19924 w 11243827"/>
              <a:gd name="connsiteY281" fmla="*/ 5334282 h 5687273"/>
              <a:gd name="connsiteX282" fmla="*/ 13819 w 11243827"/>
              <a:gd name="connsiteY282" fmla="*/ 5334653 h 5687273"/>
              <a:gd name="connsiteX283" fmla="*/ 13657 w 11243827"/>
              <a:gd name="connsiteY283" fmla="*/ 5334455 h 5687273"/>
              <a:gd name="connsiteX284" fmla="*/ 7139 w 11243827"/>
              <a:gd name="connsiteY284" fmla="*/ 5334438 h 5687273"/>
              <a:gd name="connsiteX285" fmla="*/ 2684 w 11243827"/>
              <a:gd name="connsiteY285" fmla="*/ 5335333 h 5687273"/>
              <a:gd name="connsiteX286" fmla="*/ 0 w 11243827"/>
              <a:gd name="connsiteY286" fmla="*/ 5335496 h 5687273"/>
              <a:gd name="connsiteX287" fmla="*/ 0 w 11243827"/>
              <a:gd name="connsiteY287" fmla="*/ 10592 h 5687273"/>
              <a:gd name="connsiteX288" fmla="*/ 11243827 w 11243827"/>
              <a:gd name="connsiteY288" fmla="*/ 0 h 56872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257007 w 11243827"/>
              <a:gd name="connsiteY57" fmla="*/ 553718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98891 w 11243827"/>
              <a:gd name="connsiteY221" fmla="*/ 551318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28894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507005 w 11243827"/>
              <a:gd name="connsiteY264" fmla="*/ 5310149 h 5641173"/>
              <a:gd name="connsiteX265" fmla="*/ 441302 w 11243827"/>
              <a:gd name="connsiteY265" fmla="*/ 5307062 h 5641173"/>
              <a:gd name="connsiteX266" fmla="*/ 336819 w 11243827"/>
              <a:gd name="connsiteY266" fmla="*/ 5336690 h 5641173"/>
              <a:gd name="connsiteX267" fmla="*/ 215763 w 11243827"/>
              <a:gd name="connsiteY267" fmla="*/ 5332575 h 5641173"/>
              <a:gd name="connsiteX268" fmla="*/ 205927 w 11243827"/>
              <a:gd name="connsiteY268" fmla="*/ 5339672 h 5641173"/>
              <a:gd name="connsiteX269" fmla="*/ 194189 w 11243827"/>
              <a:gd name="connsiteY269" fmla="*/ 5343588 h 5641173"/>
              <a:gd name="connsiteX270" fmla="*/ 192552 w 11243827"/>
              <a:gd name="connsiteY270" fmla="*/ 5342845 h 5641173"/>
              <a:gd name="connsiteX271" fmla="*/ 178320 w 11243827"/>
              <a:gd name="connsiteY271" fmla="*/ 5343766 h 5641173"/>
              <a:gd name="connsiteX272" fmla="*/ 175596 w 11243827"/>
              <a:gd name="connsiteY272" fmla="*/ 5346411 h 5641173"/>
              <a:gd name="connsiteX273" fmla="*/ 165951 w 11243827"/>
              <a:gd name="connsiteY273" fmla="*/ 5347808 h 5641173"/>
              <a:gd name="connsiteX274" fmla="*/ 147287 w 11243827"/>
              <a:gd name="connsiteY274" fmla="*/ 5352625 h 5641173"/>
              <a:gd name="connsiteX275" fmla="*/ 143484 w 11243827"/>
              <a:gd name="connsiteY275" fmla="*/ 5351591 h 5641173"/>
              <a:gd name="connsiteX276" fmla="*/ 114847 w 11243827"/>
              <a:gd name="connsiteY276" fmla="*/ 5355844 h 5641173"/>
              <a:gd name="connsiteX277" fmla="*/ 114306 w 11243827"/>
              <a:gd name="connsiteY277" fmla="*/ 5354983 h 5641173"/>
              <a:gd name="connsiteX278" fmla="*/ 105588 w 11243827"/>
              <a:gd name="connsiteY278" fmla="*/ 5352169 h 5641173"/>
              <a:gd name="connsiteX279" fmla="*/ 89264 w 11243827"/>
              <a:gd name="connsiteY279" fmla="*/ 5348886 h 5641173"/>
              <a:gd name="connsiteX280" fmla="*/ 49794 w 11243827"/>
              <a:gd name="connsiteY280" fmla="*/ 5329950 h 5641173"/>
              <a:gd name="connsiteX281" fmla="*/ 19924 w 11243827"/>
              <a:gd name="connsiteY281" fmla="*/ 5334282 h 5641173"/>
              <a:gd name="connsiteX282" fmla="*/ 13819 w 11243827"/>
              <a:gd name="connsiteY282" fmla="*/ 5334653 h 5641173"/>
              <a:gd name="connsiteX283" fmla="*/ 13657 w 11243827"/>
              <a:gd name="connsiteY283" fmla="*/ 5334455 h 5641173"/>
              <a:gd name="connsiteX284" fmla="*/ 7139 w 11243827"/>
              <a:gd name="connsiteY284" fmla="*/ 5334438 h 5641173"/>
              <a:gd name="connsiteX285" fmla="*/ 2684 w 11243827"/>
              <a:gd name="connsiteY285" fmla="*/ 5335333 h 5641173"/>
              <a:gd name="connsiteX286" fmla="*/ 0 w 11243827"/>
              <a:gd name="connsiteY286" fmla="*/ 5335496 h 5641173"/>
              <a:gd name="connsiteX287" fmla="*/ 0 w 11243827"/>
              <a:gd name="connsiteY287" fmla="*/ 10592 h 5641173"/>
              <a:gd name="connsiteX288" fmla="*/ 11243827 w 11243827"/>
              <a:gd name="connsiteY288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15763 w 11243827"/>
              <a:gd name="connsiteY266" fmla="*/ 5332575 h 5641173"/>
              <a:gd name="connsiteX267" fmla="*/ 205927 w 11243827"/>
              <a:gd name="connsiteY267" fmla="*/ 5339672 h 5641173"/>
              <a:gd name="connsiteX268" fmla="*/ 194189 w 11243827"/>
              <a:gd name="connsiteY268" fmla="*/ 5343588 h 5641173"/>
              <a:gd name="connsiteX269" fmla="*/ 192552 w 11243827"/>
              <a:gd name="connsiteY269" fmla="*/ 5342845 h 5641173"/>
              <a:gd name="connsiteX270" fmla="*/ 178320 w 11243827"/>
              <a:gd name="connsiteY270" fmla="*/ 5343766 h 5641173"/>
              <a:gd name="connsiteX271" fmla="*/ 175596 w 11243827"/>
              <a:gd name="connsiteY271" fmla="*/ 5346411 h 5641173"/>
              <a:gd name="connsiteX272" fmla="*/ 165951 w 11243827"/>
              <a:gd name="connsiteY272" fmla="*/ 5347808 h 5641173"/>
              <a:gd name="connsiteX273" fmla="*/ 147287 w 11243827"/>
              <a:gd name="connsiteY273" fmla="*/ 5352625 h 5641173"/>
              <a:gd name="connsiteX274" fmla="*/ 143484 w 11243827"/>
              <a:gd name="connsiteY274" fmla="*/ 5351591 h 5641173"/>
              <a:gd name="connsiteX275" fmla="*/ 114847 w 11243827"/>
              <a:gd name="connsiteY275" fmla="*/ 5355844 h 5641173"/>
              <a:gd name="connsiteX276" fmla="*/ 114306 w 11243827"/>
              <a:gd name="connsiteY276" fmla="*/ 5354983 h 5641173"/>
              <a:gd name="connsiteX277" fmla="*/ 105588 w 11243827"/>
              <a:gd name="connsiteY277" fmla="*/ 5352169 h 5641173"/>
              <a:gd name="connsiteX278" fmla="*/ 89264 w 11243827"/>
              <a:gd name="connsiteY278" fmla="*/ 5348886 h 5641173"/>
              <a:gd name="connsiteX279" fmla="*/ 49794 w 11243827"/>
              <a:gd name="connsiteY279" fmla="*/ 5329950 h 5641173"/>
              <a:gd name="connsiteX280" fmla="*/ 19924 w 11243827"/>
              <a:gd name="connsiteY280" fmla="*/ 5334282 h 5641173"/>
              <a:gd name="connsiteX281" fmla="*/ 13819 w 11243827"/>
              <a:gd name="connsiteY281" fmla="*/ 5334653 h 5641173"/>
              <a:gd name="connsiteX282" fmla="*/ 13657 w 11243827"/>
              <a:gd name="connsiteY282" fmla="*/ 5334455 h 5641173"/>
              <a:gd name="connsiteX283" fmla="*/ 7139 w 11243827"/>
              <a:gd name="connsiteY283" fmla="*/ 5334438 h 5641173"/>
              <a:gd name="connsiteX284" fmla="*/ 2684 w 11243827"/>
              <a:gd name="connsiteY284" fmla="*/ 5335333 h 5641173"/>
              <a:gd name="connsiteX285" fmla="*/ 0 w 11243827"/>
              <a:gd name="connsiteY285" fmla="*/ 5335496 h 5641173"/>
              <a:gd name="connsiteX286" fmla="*/ 0 w 11243827"/>
              <a:gd name="connsiteY286" fmla="*/ 10592 h 5641173"/>
              <a:gd name="connsiteX287" fmla="*/ 11243827 w 11243827"/>
              <a:gd name="connsiteY287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15763 w 11243827"/>
              <a:gd name="connsiteY266" fmla="*/ 5332575 h 5641173"/>
              <a:gd name="connsiteX267" fmla="*/ 270932 w 11243827"/>
              <a:gd name="connsiteY267" fmla="*/ 5345451 h 5641173"/>
              <a:gd name="connsiteX268" fmla="*/ 194189 w 11243827"/>
              <a:gd name="connsiteY268" fmla="*/ 5343588 h 5641173"/>
              <a:gd name="connsiteX269" fmla="*/ 192552 w 11243827"/>
              <a:gd name="connsiteY269" fmla="*/ 5342845 h 5641173"/>
              <a:gd name="connsiteX270" fmla="*/ 178320 w 11243827"/>
              <a:gd name="connsiteY270" fmla="*/ 5343766 h 5641173"/>
              <a:gd name="connsiteX271" fmla="*/ 175596 w 11243827"/>
              <a:gd name="connsiteY271" fmla="*/ 5346411 h 5641173"/>
              <a:gd name="connsiteX272" fmla="*/ 165951 w 11243827"/>
              <a:gd name="connsiteY272" fmla="*/ 5347808 h 5641173"/>
              <a:gd name="connsiteX273" fmla="*/ 147287 w 11243827"/>
              <a:gd name="connsiteY273" fmla="*/ 5352625 h 5641173"/>
              <a:gd name="connsiteX274" fmla="*/ 143484 w 11243827"/>
              <a:gd name="connsiteY274" fmla="*/ 5351591 h 5641173"/>
              <a:gd name="connsiteX275" fmla="*/ 114847 w 11243827"/>
              <a:gd name="connsiteY275" fmla="*/ 5355844 h 5641173"/>
              <a:gd name="connsiteX276" fmla="*/ 114306 w 11243827"/>
              <a:gd name="connsiteY276" fmla="*/ 5354983 h 5641173"/>
              <a:gd name="connsiteX277" fmla="*/ 105588 w 11243827"/>
              <a:gd name="connsiteY277" fmla="*/ 5352169 h 5641173"/>
              <a:gd name="connsiteX278" fmla="*/ 89264 w 11243827"/>
              <a:gd name="connsiteY278" fmla="*/ 5348886 h 5641173"/>
              <a:gd name="connsiteX279" fmla="*/ 49794 w 11243827"/>
              <a:gd name="connsiteY279" fmla="*/ 5329950 h 5641173"/>
              <a:gd name="connsiteX280" fmla="*/ 19924 w 11243827"/>
              <a:gd name="connsiteY280" fmla="*/ 5334282 h 5641173"/>
              <a:gd name="connsiteX281" fmla="*/ 13819 w 11243827"/>
              <a:gd name="connsiteY281" fmla="*/ 5334653 h 5641173"/>
              <a:gd name="connsiteX282" fmla="*/ 13657 w 11243827"/>
              <a:gd name="connsiteY282" fmla="*/ 5334455 h 5641173"/>
              <a:gd name="connsiteX283" fmla="*/ 7139 w 11243827"/>
              <a:gd name="connsiteY283" fmla="*/ 5334438 h 5641173"/>
              <a:gd name="connsiteX284" fmla="*/ 2684 w 11243827"/>
              <a:gd name="connsiteY284" fmla="*/ 5335333 h 5641173"/>
              <a:gd name="connsiteX285" fmla="*/ 0 w 11243827"/>
              <a:gd name="connsiteY285" fmla="*/ 5335496 h 5641173"/>
              <a:gd name="connsiteX286" fmla="*/ 0 w 11243827"/>
              <a:gd name="connsiteY286" fmla="*/ 10592 h 5641173"/>
              <a:gd name="connsiteX287" fmla="*/ 11243827 w 11243827"/>
              <a:gd name="connsiteY287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65951 w 11243827"/>
              <a:gd name="connsiteY271" fmla="*/ 5347808 h 5641173"/>
              <a:gd name="connsiteX272" fmla="*/ 147287 w 11243827"/>
              <a:gd name="connsiteY272" fmla="*/ 5352625 h 5641173"/>
              <a:gd name="connsiteX273" fmla="*/ 143484 w 11243827"/>
              <a:gd name="connsiteY273" fmla="*/ 5351591 h 5641173"/>
              <a:gd name="connsiteX274" fmla="*/ 114847 w 11243827"/>
              <a:gd name="connsiteY274" fmla="*/ 5355844 h 5641173"/>
              <a:gd name="connsiteX275" fmla="*/ 114306 w 11243827"/>
              <a:gd name="connsiteY275" fmla="*/ 5354983 h 5641173"/>
              <a:gd name="connsiteX276" fmla="*/ 105588 w 11243827"/>
              <a:gd name="connsiteY276" fmla="*/ 5352169 h 5641173"/>
              <a:gd name="connsiteX277" fmla="*/ 89264 w 11243827"/>
              <a:gd name="connsiteY277" fmla="*/ 5348886 h 5641173"/>
              <a:gd name="connsiteX278" fmla="*/ 49794 w 11243827"/>
              <a:gd name="connsiteY278" fmla="*/ 5329950 h 5641173"/>
              <a:gd name="connsiteX279" fmla="*/ 19924 w 11243827"/>
              <a:gd name="connsiteY279" fmla="*/ 5334282 h 5641173"/>
              <a:gd name="connsiteX280" fmla="*/ 13819 w 11243827"/>
              <a:gd name="connsiteY280" fmla="*/ 5334653 h 5641173"/>
              <a:gd name="connsiteX281" fmla="*/ 13657 w 11243827"/>
              <a:gd name="connsiteY281" fmla="*/ 5334455 h 5641173"/>
              <a:gd name="connsiteX282" fmla="*/ 7139 w 11243827"/>
              <a:gd name="connsiteY282" fmla="*/ 5334438 h 5641173"/>
              <a:gd name="connsiteX283" fmla="*/ 2684 w 11243827"/>
              <a:gd name="connsiteY283" fmla="*/ 5335333 h 5641173"/>
              <a:gd name="connsiteX284" fmla="*/ 0 w 11243827"/>
              <a:gd name="connsiteY284" fmla="*/ 5335496 h 5641173"/>
              <a:gd name="connsiteX285" fmla="*/ 0 w 11243827"/>
              <a:gd name="connsiteY285" fmla="*/ 10592 h 5641173"/>
              <a:gd name="connsiteX286" fmla="*/ 11243827 w 11243827"/>
              <a:gd name="connsiteY286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65951 w 11243827"/>
              <a:gd name="connsiteY271" fmla="*/ 5347808 h 5641173"/>
              <a:gd name="connsiteX272" fmla="*/ 147287 w 11243827"/>
              <a:gd name="connsiteY272" fmla="*/ 5352625 h 5641173"/>
              <a:gd name="connsiteX273" fmla="*/ 143484 w 11243827"/>
              <a:gd name="connsiteY273" fmla="*/ 5351591 h 5641173"/>
              <a:gd name="connsiteX274" fmla="*/ 114847 w 11243827"/>
              <a:gd name="connsiteY274" fmla="*/ 5355844 h 5641173"/>
              <a:gd name="connsiteX275" fmla="*/ 114306 w 11243827"/>
              <a:gd name="connsiteY275" fmla="*/ 5354983 h 5641173"/>
              <a:gd name="connsiteX276" fmla="*/ 89264 w 11243827"/>
              <a:gd name="connsiteY276" fmla="*/ 5348886 h 5641173"/>
              <a:gd name="connsiteX277" fmla="*/ 49794 w 11243827"/>
              <a:gd name="connsiteY277" fmla="*/ 5329950 h 5641173"/>
              <a:gd name="connsiteX278" fmla="*/ 19924 w 11243827"/>
              <a:gd name="connsiteY278" fmla="*/ 5334282 h 5641173"/>
              <a:gd name="connsiteX279" fmla="*/ 13819 w 11243827"/>
              <a:gd name="connsiteY279" fmla="*/ 5334653 h 5641173"/>
              <a:gd name="connsiteX280" fmla="*/ 13657 w 11243827"/>
              <a:gd name="connsiteY280" fmla="*/ 5334455 h 5641173"/>
              <a:gd name="connsiteX281" fmla="*/ 7139 w 11243827"/>
              <a:gd name="connsiteY281" fmla="*/ 5334438 h 5641173"/>
              <a:gd name="connsiteX282" fmla="*/ 2684 w 11243827"/>
              <a:gd name="connsiteY282" fmla="*/ 5335333 h 5641173"/>
              <a:gd name="connsiteX283" fmla="*/ 0 w 11243827"/>
              <a:gd name="connsiteY283" fmla="*/ 5335496 h 5641173"/>
              <a:gd name="connsiteX284" fmla="*/ 0 w 11243827"/>
              <a:gd name="connsiteY284" fmla="*/ 10592 h 5641173"/>
              <a:gd name="connsiteX285" fmla="*/ 11243827 w 11243827"/>
              <a:gd name="connsiteY285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65951 w 11243827"/>
              <a:gd name="connsiteY271" fmla="*/ 5347808 h 5641173"/>
              <a:gd name="connsiteX272" fmla="*/ 147287 w 11243827"/>
              <a:gd name="connsiteY272" fmla="*/ 5352625 h 5641173"/>
              <a:gd name="connsiteX273" fmla="*/ 114847 w 11243827"/>
              <a:gd name="connsiteY273" fmla="*/ 5355844 h 5641173"/>
              <a:gd name="connsiteX274" fmla="*/ 114306 w 11243827"/>
              <a:gd name="connsiteY274" fmla="*/ 5354983 h 5641173"/>
              <a:gd name="connsiteX275" fmla="*/ 89264 w 11243827"/>
              <a:gd name="connsiteY275" fmla="*/ 5348886 h 5641173"/>
              <a:gd name="connsiteX276" fmla="*/ 49794 w 11243827"/>
              <a:gd name="connsiteY276" fmla="*/ 5329950 h 5641173"/>
              <a:gd name="connsiteX277" fmla="*/ 19924 w 11243827"/>
              <a:gd name="connsiteY277" fmla="*/ 5334282 h 5641173"/>
              <a:gd name="connsiteX278" fmla="*/ 13819 w 11243827"/>
              <a:gd name="connsiteY278" fmla="*/ 5334653 h 5641173"/>
              <a:gd name="connsiteX279" fmla="*/ 13657 w 11243827"/>
              <a:gd name="connsiteY279" fmla="*/ 5334455 h 5641173"/>
              <a:gd name="connsiteX280" fmla="*/ 7139 w 11243827"/>
              <a:gd name="connsiteY280" fmla="*/ 5334438 h 5641173"/>
              <a:gd name="connsiteX281" fmla="*/ 2684 w 11243827"/>
              <a:gd name="connsiteY281" fmla="*/ 5335333 h 5641173"/>
              <a:gd name="connsiteX282" fmla="*/ 0 w 11243827"/>
              <a:gd name="connsiteY282" fmla="*/ 5335496 h 5641173"/>
              <a:gd name="connsiteX283" fmla="*/ 0 w 11243827"/>
              <a:gd name="connsiteY283" fmla="*/ 10592 h 5641173"/>
              <a:gd name="connsiteX284" fmla="*/ 11243827 w 11243827"/>
              <a:gd name="connsiteY284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31268 w 11243827"/>
              <a:gd name="connsiteY238" fmla="*/ 5350530 h 5641173"/>
              <a:gd name="connsiteX239" fmla="*/ 1112024 w 11243827"/>
              <a:gd name="connsiteY239" fmla="*/ 5345786 h 5641173"/>
              <a:gd name="connsiteX240" fmla="*/ 1100870 w 11243827"/>
              <a:gd name="connsiteY240" fmla="*/ 5343651 h 5641173"/>
              <a:gd name="connsiteX241" fmla="*/ 1096383 w 11243827"/>
              <a:gd name="connsiteY241" fmla="*/ 5343015 h 5641173"/>
              <a:gd name="connsiteX242" fmla="*/ 1085571 w 11243827"/>
              <a:gd name="connsiteY242" fmla="*/ 5345836 h 5641173"/>
              <a:gd name="connsiteX243" fmla="*/ 1073168 w 11243827"/>
              <a:gd name="connsiteY243" fmla="*/ 5341521 h 5641173"/>
              <a:gd name="connsiteX244" fmla="*/ 1058039 w 11243827"/>
              <a:gd name="connsiteY244" fmla="*/ 5343504 h 5641173"/>
              <a:gd name="connsiteX245" fmla="*/ 1055426 w 11243827"/>
              <a:gd name="connsiteY245" fmla="*/ 5339088 h 5641173"/>
              <a:gd name="connsiteX246" fmla="*/ 1044738 w 11243827"/>
              <a:gd name="connsiteY246" fmla="*/ 5333063 h 5641173"/>
              <a:gd name="connsiteX247" fmla="*/ 1033909 w 11243827"/>
              <a:gd name="connsiteY247" fmla="*/ 5335680 h 5641173"/>
              <a:gd name="connsiteX248" fmla="*/ 1012649 w 11243827"/>
              <a:gd name="connsiteY248" fmla="*/ 5334541 h 5641173"/>
              <a:gd name="connsiteX249" fmla="*/ 1007115 w 11243827"/>
              <a:gd name="connsiteY249" fmla="*/ 5332775 h 5641173"/>
              <a:gd name="connsiteX250" fmla="*/ 986002 w 11243827"/>
              <a:gd name="connsiteY250" fmla="*/ 5334906 h 5641173"/>
              <a:gd name="connsiteX251" fmla="*/ 953418 w 11243827"/>
              <a:gd name="connsiteY251" fmla="*/ 5333901 h 5641173"/>
              <a:gd name="connsiteX252" fmla="*/ 916854 w 11243827"/>
              <a:gd name="connsiteY252" fmla="*/ 5329435 h 5641173"/>
              <a:gd name="connsiteX253" fmla="*/ 905651 w 11243827"/>
              <a:gd name="connsiteY253" fmla="*/ 5332114 h 5641173"/>
              <a:gd name="connsiteX254" fmla="*/ 836961 w 11243827"/>
              <a:gd name="connsiteY254" fmla="*/ 5330803 h 5641173"/>
              <a:gd name="connsiteX255" fmla="*/ 817627 w 11243827"/>
              <a:gd name="connsiteY255" fmla="*/ 5330580 h 5641173"/>
              <a:gd name="connsiteX256" fmla="*/ 801817 w 11243827"/>
              <a:gd name="connsiteY256" fmla="*/ 5325937 h 5641173"/>
              <a:gd name="connsiteX257" fmla="*/ 798857 w 11243827"/>
              <a:gd name="connsiteY257" fmla="*/ 5320979 h 5641173"/>
              <a:gd name="connsiteX258" fmla="*/ 788354 w 11243827"/>
              <a:gd name="connsiteY258" fmla="*/ 5320143 h 5641173"/>
              <a:gd name="connsiteX259" fmla="*/ 785726 w 11243827"/>
              <a:gd name="connsiteY259" fmla="*/ 5318989 h 5641173"/>
              <a:gd name="connsiteX260" fmla="*/ 770507 w 11243827"/>
              <a:gd name="connsiteY260" fmla="*/ 5313309 h 5641173"/>
              <a:gd name="connsiteX261" fmla="*/ 733810 w 11243827"/>
              <a:gd name="connsiteY261" fmla="*/ 5324286 h 5641173"/>
              <a:gd name="connsiteX262" fmla="*/ 692117 w 11243827"/>
              <a:gd name="connsiteY262" fmla="*/ 5318786 h 5641173"/>
              <a:gd name="connsiteX263" fmla="*/ 574943 w 11243827"/>
              <a:gd name="connsiteY263" fmla="*/ 5327578 h 5641173"/>
              <a:gd name="connsiteX264" fmla="*/ 441302 w 11243827"/>
              <a:gd name="connsiteY264" fmla="*/ 5307062 h 5641173"/>
              <a:gd name="connsiteX265" fmla="*/ 336819 w 11243827"/>
              <a:gd name="connsiteY265" fmla="*/ 5336690 h 5641173"/>
              <a:gd name="connsiteX266" fmla="*/ 270932 w 11243827"/>
              <a:gd name="connsiteY266" fmla="*/ 5345451 h 5641173"/>
              <a:gd name="connsiteX267" fmla="*/ 194189 w 11243827"/>
              <a:gd name="connsiteY267" fmla="*/ 5343588 h 5641173"/>
              <a:gd name="connsiteX268" fmla="*/ 192552 w 11243827"/>
              <a:gd name="connsiteY268" fmla="*/ 5342845 h 5641173"/>
              <a:gd name="connsiteX269" fmla="*/ 178320 w 11243827"/>
              <a:gd name="connsiteY269" fmla="*/ 5343766 h 5641173"/>
              <a:gd name="connsiteX270" fmla="*/ 175596 w 11243827"/>
              <a:gd name="connsiteY270" fmla="*/ 5346411 h 5641173"/>
              <a:gd name="connsiteX271" fmla="*/ 147287 w 11243827"/>
              <a:gd name="connsiteY271" fmla="*/ 5352625 h 5641173"/>
              <a:gd name="connsiteX272" fmla="*/ 114847 w 11243827"/>
              <a:gd name="connsiteY272" fmla="*/ 5355844 h 5641173"/>
              <a:gd name="connsiteX273" fmla="*/ 114306 w 11243827"/>
              <a:gd name="connsiteY273" fmla="*/ 5354983 h 5641173"/>
              <a:gd name="connsiteX274" fmla="*/ 89264 w 11243827"/>
              <a:gd name="connsiteY274" fmla="*/ 5348886 h 5641173"/>
              <a:gd name="connsiteX275" fmla="*/ 49794 w 11243827"/>
              <a:gd name="connsiteY275" fmla="*/ 5329950 h 5641173"/>
              <a:gd name="connsiteX276" fmla="*/ 19924 w 11243827"/>
              <a:gd name="connsiteY276" fmla="*/ 5334282 h 5641173"/>
              <a:gd name="connsiteX277" fmla="*/ 13819 w 11243827"/>
              <a:gd name="connsiteY277" fmla="*/ 5334653 h 5641173"/>
              <a:gd name="connsiteX278" fmla="*/ 13657 w 11243827"/>
              <a:gd name="connsiteY278" fmla="*/ 5334455 h 5641173"/>
              <a:gd name="connsiteX279" fmla="*/ 7139 w 11243827"/>
              <a:gd name="connsiteY279" fmla="*/ 5334438 h 5641173"/>
              <a:gd name="connsiteX280" fmla="*/ 2684 w 11243827"/>
              <a:gd name="connsiteY280" fmla="*/ 5335333 h 5641173"/>
              <a:gd name="connsiteX281" fmla="*/ 0 w 11243827"/>
              <a:gd name="connsiteY281" fmla="*/ 5335496 h 5641173"/>
              <a:gd name="connsiteX282" fmla="*/ 0 w 11243827"/>
              <a:gd name="connsiteY282" fmla="*/ 10592 h 5641173"/>
              <a:gd name="connsiteX283" fmla="*/ 11243827 w 11243827"/>
              <a:gd name="connsiteY283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37272 w 11243827"/>
              <a:gd name="connsiteY237" fmla="*/ 5351191 h 5641173"/>
              <a:gd name="connsiteX238" fmla="*/ 1112024 w 11243827"/>
              <a:gd name="connsiteY238" fmla="*/ 5345786 h 5641173"/>
              <a:gd name="connsiteX239" fmla="*/ 1100870 w 11243827"/>
              <a:gd name="connsiteY239" fmla="*/ 5343651 h 5641173"/>
              <a:gd name="connsiteX240" fmla="*/ 1096383 w 11243827"/>
              <a:gd name="connsiteY240" fmla="*/ 5343015 h 5641173"/>
              <a:gd name="connsiteX241" fmla="*/ 1085571 w 11243827"/>
              <a:gd name="connsiteY241" fmla="*/ 5345836 h 5641173"/>
              <a:gd name="connsiteX242" fmla="*/ 1073168 w 11243827"/>
              <a:gd name="connsiteY242" fmla="*/ 5341521 h 5641173"/>
              <a:gd name="connsiteX243" fmla="*/ 1058039 w 11243827"/>
              <a:gd name="connsiteY243" fmla="*/ 5343504 h 5641173"/>
              <a:gd name="connsiteX244" fmla="*/ 1055426 w 11243827"/>
              <a:gd name="connsiteY244" fmla="*/ 5339088 h 5641173"/>
              <a:gd name="connsiteX245" fmla="*/ 1044738 w 11243827"/>
              <a:gd name="connsiteY245" fmla="*/ 5333063 h 5641173"/>
              <a:gd name="connsiteX246" fmla="*/ 1033909 w 11243827"/>
              <a:gd name="connsiteY246" fmla="*/ 5335680 h 5641173"/>
              <a:gd name="connsiteX247" fmla="*/ 1012649 w 11243827"/>
              <a:gd name="connsiteY247" fmla="*/ 5334541 h 5641173"/>
              <a:gd name="connsiteX248" fmla="*/ 1007115 w 11243827"/>
              <a:gd name="connsiteY248" fmla="*/ 5332775 h 5641173"/>
              <a:gd name="connsiteX249" fmla="*/ 986002 w 11243827"/>
              <a:gd name="connsiteY249" fmla="*/ 5334906 h 5641173"/>
              <a:gd name="connsiteX250" fmla="*/ 953418 w 11243827"/>
              <a:gd name="connsiteY250" fmla="*/ 5333901 h 5641173"/>
              <a:gd name="connsiteX251" fmla="*/ 916854 w 11243827"/>
              <a:gd name="connsiteY251" fmla="*/ 5329435 h 5641173"/>
              <a:gd name="connsiteX252" fmla="*/ 905651 w 11243827"/>
              <a:gd name="connsiteY252" fmla="*/ 5332114 h 5641173"/>
              <a:gd name="connsiteX253" fmla="*/ 836961 w 11243827"/>
              <a:gd name="connsiteY253" fmla="*/ 5330803 h 5641173"/>
              <a:gd name="connsiteX254" fmla="*/ 817627 w 11243827"/>
              <a:gd name="connsiteY254" fmla="*/ 5330580 h 5641173"/>
              <a:gd name="connsiteX255" fmla="*/ 801817 w 11243827"/>
              <a:gd name="connsiteY255" fmla="*/ 5325937 h 5641173"/>
              <a:gd name="connsiteX256" fmla="*/ 798857 w 11243827"/>
              <a:gd name="connsiteY256" fmla="*/ 5320979 h 5641173"/>
              <a:gd name="connsiteX257" fmla="*/ 788354 w 11243827"/>
              <a:gd name="connsiteY257" fmla="*/ 5320143 h 5641173"/>
              <a:gd name="connsiteX258" fmla="*/ 785726 w 11243827"/>
              <a:gd name="connsiteY258" fmla="*/ 5318989 h 5641173"/>
              <a:gd name="connsiteX259" fmla="*/ 770507 w 11243827"/>
              <a:gd name="connsiteY259" fmla="*/ 5313309 h 5641173"/>
              <a:gd name="connsiteX260" fmla="*/ 733810 w 11243827"/>
              <a:gd name="connsiteY260" fmla="*/ 5324286 h 5641173"/>
              <a:gd name="connsiteX261" fmla="*/ 692117 w 11243827"/>
              <a:gd name="connsiteY261" fmla="*/ 5318786 h 5641173"/>
              <a:gd name="connsiteX262" fmla="*/ 574943 w 11243827"/>
              <a:gd name="connsiteY262" fmla="*/ 5327578 h 5641173"/>
              <a:gd name="connsiteX263" fmla="*/ 441302 w 11243827"/>
              <a:gd name="connsiteY263" fmla="*/ 5307062 h 5641173"/>
              <a:gd name="connsiteX264" fmla="*/ 336819 w 11243827"/>
              <a:gd name="connsiteY264" fmla="*/ 5336690 h 5641173"/>
              <a:gd name="connsiteX265" fmla="*/ 270932 w 11243827"/>
              <a:gd name="connsiteY265" fmla="*/ 5345451 h 5641173"/>
              <a:gd name="connsiteX266" fmla="*/ 194189 w 11243827"/>
              <a:gd name="connsiteY266" fmla="*/ 5343588 h 5641173"/>
              <a:gd name="connsiteX267" fmla="*/ 192552 w 11243827"/>
              <a:gd name="connsiteY267" fmla="*/ 5342845 h 5641173"/>
              <a:gd name="connsiteX268" fmla="*/ 178320 w 11243827"/>
              <a:gd name="connsiteY268" fmla="*/ 5343766 h 5641173"/>
              <a:gd name="connsiteX269" fmla="*/ 175596 w 11243827"/>
              <a:gd name="connsiteY269" fmla="*/ 5346411 h 5641173"/>
              <a:gd name="connsiteX270" fmla="*/ 147287 w 11243827"/>
              <a:gd name="connsiteY270" fmla="*/ 5352625 h 5641173"/>
              <a:gd name="connsiteX271" fmla="*/ 114847 w 11243827"/>
              <a:gd name="connsiteY271" fmla="*/ 5355844 h 5641173"/>
              <a:gd name="connsiteX272" fmla="*/ 114306 w 11243827"/>
              <a:gd name="connsiteY272" fmla="*/ 5354983 h 5641173"/>
              <a:gd name="connsiteX273" fmla="*/ 89264 w 11243827"/>
              <a:gd name="connsiteY273" fmla="*/ 5348886 h 5641173"/>
              <a:gd name="connsiteX274" fmla="*/ 49794 w 11243827"/>
              <a:gd name="connsiteY274" fmla="*/ 5329950 h 5641173"/>
              <a:gd name="connsiteX275" fmla="*/ 19924 w 11243827"/>
              <a:gd name="connsiteY275" fmla="*/ 5334282 h 5641173"/>
              <a:gd name="connsiteX276" fmla="*/ 13819 w 11243827"/>
              <a:gd name="connsiteY276" fmla="*/ 5334653 h 5641173"/>
              <a:gd name="connsiteX277" fmla="*/ 13657 w 11243827"/>
              <a:gd name="connsiteY277" fmla="*/ 5334455 h 5641173"/>
              <a:gd name="connsiteX278" fmla="*/ 7139 w 11243827"/>
              <a:gd name="connsiteY278" fmla="*/ 5334438 h 5641173"/>
              <a:gd name="connsiteX279" fmla="*/ 2684 w 11243827"/>
              <a:gd name="connsiteY279" fmla="*/ 5335333 h 5641173"/>
              <a:gd name="connsiteX280" fmla="*/ 0 w 11243827"/>
              <a:gd name="connsiteY280" fmla="*/ 5335496 h 5641173"/>
              <a:gd name="connsiteX281" fmla="*/ 0 w 11243827"/>
              <a:gd name="connsiteY281" fmla="*/ 10592 h 5641173"/>
              <a:gd name="connsiteX282" fmla="*/ 11243827 w 11243827"/>
              <a:gd name="connsiteY282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45836 h 5641173"/>
              <a:gd name="connsiteX241" fmla="*/ 1073168 w 11243827"/>
              <a:gd name="connsiteY241" fmla="*/ 5341521 h 5641173"/>
              <a:gd name="connsiteX242" fmla="*/ 1058039 w 11243827"/>
              <a:gd name="connsiteY242" fmla="*/ 5343504 h 5641173"/>
              <a:gd name="connsiteX243" fmla="*/ 1055426 w 11243827"/>
              <a:gd name="connsiteY243" fmla="*/ 5339088 h 5641173"/>
              <a:gd name="connsiteX244" fmla="*/ 1044738 w 11243827"/>
              <a:gd name="connsiteY244" fmla="*/ 5333063 h 5641173"/>
              <a:gd name="connsiteX245" fmla="*/ 1033909 w 11243827"/>
              <a:gd name="connsiteY245" fmla="*/ 5335680 h 5641173"/>
              <a:gd name="connsiteX246" fmla="*/ 1012649 w 11243827"/>
              <a:gd name="connsiteY246" fmla="*/ 5334541 h 5641173"/>
              <a:gd name="connsiteX247" fmla="*/ 1007115 w 11243827"/>
              <a:gd name="connsiteY247" fmla="*/ 5332775 h 5641173"/>
              <a:gd name="connsiteX248" fmla="*/ 986002 w 11243827"/>
              <a:gd name="connsiteY248" fmla="*/ 5334906 h 5641173"/>
              <a:gd name="connsiteX249" fmla="*/ 953418 w 11243827"/>
              <a:gd name="connsiteY249" fmla="*/ 5333901 h 5641173"/>
              <a:gd name="connsiteX250" fmla="*/ 916854 w 11243827"/>
              <a:gd name="connsiteY250" fmla="*/ 5329435 h 5641173"/>
              <a:gd name="connsiteX251" fmla="*/ 905651 w 11243827"/>
              <a:gd name="connsiteY251" fmla="*/ 5332114 h 5641173"/>
              <a:gd name="connsiteX252" fmla="*/ 836961 w 11243827"/>
              <a:gd name="connsiteY252" fmla="*/ 5330803 h 5641173"/>
              <a:gd name="connsiteX253" fmla="*/ 817627 w 11243827"/>
              <a:gd name="connsiteY253" fmla="*/ 5330580 h 5641173"/>
              <a:gd name="connsiteX254" fmla="*/ 801817 w 11243827"/>
              <a:gd name="connsiteY254" fmla="*/ 5325937 h 5641173"/>
              <a:gd name="connsiteX255" fmla="*/ 798857 w 11243827"/>
              <a:gd name="connsiteY255" fmla="*/ 5320979 h 5641173"/>
              <a:gd name="connsiteX256" fmla="*/ 788354 w 11243827"/>
              <a:gd name="connsiteY256" fmla="*/ 5320143 h 5641173"/>
              <a:gd name="connsiteX257" fmla="*/ 785726 w 11243827"/>
              <a:gd name="connsiteY257" fmla="*/ 5318989 h 5641173"/>
              <a:gd name="connsiteX258" fmla="*/ 770507 w 11243827"/>
              <a:gd name="connsiteY258" fmla="*/ 5313309 h 5641173"/>
              <a:gd name="connsiteX259" fmla="*/ 733810 w 11243827"/>
              <a:gd name="connsiteY259" fmla="*/ 5324286 h 5641173"/>
              <a:gd name="connsiteX260" fmla="*/ 692117 w 11243827"/>
              <a:gd name="connsiteY260" fmla="*/ 5318786 h 5641173"/>
              <a:gd name="connsiteX261" fmla="*/ 574943 w 11243827"/>
              <a:gd name="connsiteY261" fmla="*/ 5327578 h 5641173"/>
              <a:gd name="connsiteX262" fmla="*/ 441302 w 11243827"/>
              <a:gd name="connsiteY262" fmla="*/ 5307062 h 5641173"/>
              <a:gd name="connsiteX263" fmla="*/ 336819 w 11243827"/>
              <a:gd name="connsiteY263" fmla="*/ 5336690 h 5641173"/>
              <a:gd name="connsiteX264" fmla="*/ 270932 w 11243827"/>
              <a:gd name="connsiteY264" fmla="*/ 5345451 h 5641173"/>
              <a:gd name="connsiteX265" fmla="*/ 194189 w 11243827"/>
              <a:gd name="connsiteY265" fmla="*/ 5343588 h 5641173"/>
              <a:gd name="connsiteX266" fmla="*/ 192552 w 11243827"/>
              <a:gd name="connsiteY266" fmla="*/ 5342845 h 5641173"/>
              <a:gd name="connsiteX267" fmla="*/ 178320 w 11243827"/>
              <a:gd name="connsiteY267" fmla="*/ 5343766 h 5641173"/>
              <a:gd name="connsiteX268" fmla="*/ 175596 w 11243827"/>
              <a:gd name="connsiteY268" fmla="*/ 5346411 h 5641173"/>
              <a:gd name="connsiteX269" fmla="*/ 147287 w 11243827"/>
              <a:gd name="connsiteY269" fmla="*/ 5352625 h 5641173"/>
              <a:gd name="connsiteX270" fmla="*/ 114847 w 11243827"/>
              <a:gd name="connsiteY270" fmla="*/ 5355844 h 5641173"/>
              <a:gd name="connsiteX271" fmla="*/ 114306 w 11243827"/>
              <a:gd name="connsiteY271" fmla="*/ 5354983 h 5641173"/>
              <a:gd name="connsiteX272" fmla="*/ 89264 w 11243827"/>
              <a:gd name="connsiteY272" fmla="*/ 5348886 h 5641173"/>
              <a:gd name="connsiteX273" fmla="*/ 49794 w 11243827"/>
              <a:gd name="connsiteY273" fmla="*/ 5329950 h 5641173"/>
              <a:gd name="connsiteX274" fmla="*/ 19924 w 11243827"/>
              <a:gd name="connsiteY274" fmla="*/ 5334282 h 5641173"/>
              <a:gd name="connsiteX275" fmla="*/ 13819 w 11243827"/>
              <a:gd name="connsiteY275" fmla="*/ 5334653 h 5641173"/>
              <a:gd name="connsiteX276" fmla="*/ 13657 w 11243827"/>
              <a:gd name="connsiteY276" fmla="*/ 5334455 h 5641173"/>
              <a:gd name="connsiteX277" fmla="*/ 7139 w 11243827"/>
              <a:gd name="connsiteY277" fmla="*/ 5334438 h 5641173"/>
              <a:gd name="connsiteX278" fmla="*/ 2684 w 11243827"/>
              <a:gd name="connsiteY278" fmla="*/ 5335333 h 5641173"/>
              <a:gd name="connsiteX279" fmla="*/ 0 w 11243827"/>
              <a:gd name="connsiteY279" fmla="*/ 5335496 h 5641173"/>
              <a:gd name="connsiteX280" fmla="*/ 0 w 11243827"/>
              <a:gd name="connsiteY280" fmla="*/ 10592 h 5641173"/>
              <a:gd name="connsiteX281" fmla="*/ 11243827 w 11243827"/>
              <a:gd name="connsiteY281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45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6002 w 11243827"/>
              <a:gd name="connsiteY247" fmla="*/ 5334906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6961 w 11243827"/>
              <a:gd name="connsiteY251" fmla="*/ 5330803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58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6002 w 11243827"/>
              <a:gd name="connsiteY247" fmla="*/ 5334906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6961 w 11243827"/>
              <a:gd name="connsiteY251" fmla="*/ 5330803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58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7447 w 11243827"/>
              <a:gd name="connsiteY247" fmla="*/ 5346462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6961 w 11243827"/>
              <a:gd name="connsiteY251" fmla="*/ 5330803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85571 w 11243827"/>
              <a:gd name="connsiteY240" fmla="*/ 5358836 h 5641173"/>
              <a:gd name="connsiteX241" fmla="*/ 1058039 w 11243827"/>
              <a:gd name="connsiteY241" fmla="*/ 5343504 h 5641173"/>
              <a:gd name="connsiteX242" fmla="*/ 1055426 w 11243827"/>
              <a:gd name="connsiteY242" fmla="*/ 5339088 h 5641173"/>
              <a:gd name="connsiteX243" fmla="*/ 1044738 w 11243827"/>
              <a:gd name="connsiteY243" fmla="*/ 5333063 h 5641173"/>
              <a:gd name="connsiteX244" fmla="*/ 1033909 w 11243827"/>
              <a:gd name="connsiteY244" fmla="*/ 5335680 h 5641173"/>
              <a:gd name="connsiteX245" fmla="*/ 1012649 w 11243827"/>
              <a:gd name="connsiteY245" fmla="*/ 5334541 h 5641173"/>
              <a:gd name="connsiteX246" fmla="*/ 1007115 w 11243827"/>
              <a:gd name="connsiteY246" fmla="*/ 5332775 h 5641173"/>
              <a:gd name="connsiteX247" fmla="*/ 987447 w 11243827"/>
              <a:gd name="connsiteY247" fmla="*/ 5346462 h 5641173"/>
              <a:gd name="connsiteX248" fmla="*/ 953418 w 11243827"/>
              <a:gd name="connsiteY248" fmla="*/ 5333901 h 5641173"/>
              <a:gd name="connsiteX249" fmla="*/ 916854 w 11243827"/>
              <a:gd name="connsiteY249" fmla="*/ 5329435 h 5641173"/>
              <a:gd name="connsiteX250" fmla="*/ 905651 w 11243827"/>
              <a:gd name="connsiteY250" fmla="*/ 5332114 h 5641173"/>
              <a:gd name="connsiteX251" fmla="*/ 838405 w 11243827"/>
              <a:gd name="connsiteY251" fmla="*/ 5339470 h 5641173"/>
              <a:gd name="connsiteX252" fmla="*/ 817627 w 11243827"/>
              <a:gd name="connsiteY252" fmla="*/ 5330580 h 5641173"/>
              <a:gd name="connsiteX253" fmla="*/ 801817 w 11243827"/>
              <a:gd name="connsiteY253" fmla="*/ 5325937 h 5641173"/>
              <a:gd name="connsiteX254" fmla="*/ 798857 w 11243827"/>
              <a:gd name="connsiteY254" fmla="*/ 5320979 h 5641173"/>
              <a:gd name="connsiteX255" fmla="*/ 788354 w 11243827"/>
              <a:gd name="connsiteY255" fmla="*/ 5320143 h 5641173"/>
              <a:gd name="connsiteX256" fmla="*/ 785726 w 11243827"/>
              <a:gd name="connsiteY256" fmla="*/ 5318989 h 5641173"/>
              <a:gd name="connsiteX257" fmla="*/ 770507 w 11243827"/>
              <a:gd name="connsiteY257" fmla="*/ 5313309 h 5641173"/>
              <a:gd name="connsiteX258" fmla="*/ 733810 w 11243827"/>
              <a:gd name="connsiteY258" fmla="*/ 5324286 h 5641173"/>
              <a:gd name="connsiteX259" fmla="*/ 692117 w 11243827"/>
              <a:gd name="connsiteY259" fmla="*/ 5318786 h 5641173"/>
              <a:gd name="connsiteX260" fmla="*/ 574943 w 11243827"/>
              <a:gd name="connsiteY260" fmla="*/ 5327578 h 5641173"/>
              <a:gd name="connsiteX261" fmla="*/ 441302 w 11243827"/>
              <a:gd name="connsiteY261" fmla="*/ 5307062 h 5641173"/>
              <a:gd name="connsiteX262" fmla="*/ 336819 w 11243827"/>
              <a:gd name="connsiteY262" fmla="*/ 5336690 h 5641173"/>
              <a:gd name="connsiteX263" fmla="*/ 270932 w 11243827"/>
              <a:gd name="connsiteY263" fmla="*/ 5345451 h 5641173"/>
              <a:gd name="connsiteX264" fmla="*/ 194189 w 11243827"/>
              <a:gd name="connsiteY264" fmla="*/ 5343588 h 5641173"/>
              <a:gd name="connsiteX265" fmla="*/ 192552 w 11243827"/>
              <a:gd name="connsiteY265" fmla="*/ 5342845 h 5641173"/>
              <a:gd name="connsiteX266" fmla="*/ 178320 w 11243827"/>
              <a:gd name="connsiteY266" fmla="*/ 5343766 h 5641173"/>
              <a:gd name="connsiteX267" fmla="*/ 175596 w 11243827"/>
              <a:gd name="connsiteY267" fmla="*/ 5346411 h 5641173"/>
              <a:gd name="connsiteX268" fmla="*/ 147287 w 11243827"/>
              <a:gd name="connsiteY268" fmla="*/ 5352625 h 5641173"/>
              <a:gd name="connsiteX269" fmla="*/ 114847 w 11243827"/>
              <a:gd name="connsiteY269" fmla="*/ 5355844 h 5641173"/>
              <a:gd name="connsiteX270" fmla="*/ 114306 w 11243827"/>
              <a:gd name="connsiteY270" fmla="*/ 5354983 h 5641173"/>
              <a:gd name="connsiteX271" fmla="*/ 89264 w 11243827"/>
              <a:gd name="connsiteY271" fmla="*/ 5348886 h 5641173"/>
              <a:gd name="connsiteX272" fmla="*/ 49794 w 11243827"/>
              <a:gd name="connsiteY272" fmla="*/ 5329950 h 5641173"/>
              <a:gd name="connsiteX273" fmla="*/ 19924 w 11243827"/>
              <a:gd name="connsiteY273" fmla="*/ 5334282 h 5641173"/>
              <a:gd name="connsiteX274" fmla="*/ 13819 w 11243827"/>
              <a:gd name="connsiteY274" fmla="*/ 5334653 h 5641173"/>
              <a:gd name="connsiteX275" fmla="*/ 13657 w 11243827"/>
              <a:gd name="connsiteY275" fmla="*/ 5334455 h 5641173"/>
              <a:gd name="connsiteX276" fmla="*/ 7139 w 11243827"/>
              <a:gd name="connsiteY276" fmla="*/ 5334438 h 5641173"/>
              <a:gd name="connsiteX277" fmla="*/ 2684 w 11243827"/>
              <a:gd name="connsiteY277" fmla="*/ 5335333 h 5641173"/>
              <a:gd name="connsiteX278" fmla="*/ 0 w 11243827"/>
              <a:gd name="connsiteY278" fmla="*/ 5335496 h 5641173"/>
              <a:gd name="connsiteX279" fmla="*/ 0 w 11243827"/>
              <a:gd name="connsiteY279" fmla="*/ 10592 h 5641173"/>
              <a:gd name="connsiteX280" fmla="*/ 11243827 w 11243827"/>
              <a:gd name="connsiteY280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05383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58039 w 11243827"/>
              <a:gd name="connsiteY240" fmla="*/ 5343504 h 5641173"/>
              <a:gd name="connsiteX241" fmla="*/ 1055426 w 11243827"/>
              <a:gd name="connsiteY241" fmla="*/ 5339088 h 5641173"/>
              <a:gd name="connsiteX242" fmla="*/ 1044738 w 11243827"/>
              <a:gd name="connsiteY242" fmla="*/ 5333063 h 5641173"/>
              <a:gd name="connsiteX243" fmla="*/ 1033909 w 11243827"/>
              <a:gd name="connsiteY243" fmla="*/ 5335680 h 5641173"/>
              <a:gd name="connsiteX244" fmla="*/ 1012649 w 11243827"/>
              <a:gd name="connsiteY244" fmla="*/ 5334541 h 5641173"/>
              <a:gd name="connsiteX245" fmla="*/ 1007115 w 11243827"/>
              <a:gd name="connsiteY245" fmla="*/ 5332775 h 5641173"/>
              <a:gd name="connsiteX246" fmla="*/ 987447 w 11243827"/>
              <a:gd name="connsiteY246" fmla="*/ 5346462 h 5641173"/>
              <a:gd name="connsiteX247" fmla="*/ 953418 w 11243827"/>
              <a:gd name="connsiteY247" fmla="*/ 5333901 h 5641173"/>
              <a:gd name="connsiteX248" fmla="*/ 916854 w 11243827"/>
              <a:gd name="connsiteY248" fmla="*/ 5329435 h 5641173"/>
              <a:gd name="connsiteX249" fmla="*/ 905651 w 11243827"/>
              <a:gd name="connsiteY249" fmla="*/ 5332114 h 5641173"/>
              <a:gd name="connsiteX250" fmla="*/ 838405 w 11243827"/>
              <a:gd name="connsiteY250" fmla="*/ 5339470 h 5641173"/>
              <a:gd name="connsiteX251" fmla="*/ 817627 w 11243827"/>
              <a:gd name="connsiteY251" fmla="*/ 5330580 h 5641173"/>
              <a:gd name="connsiteX252" fmla="*/ 801817 w 11243827"/>
              <a:gd name="connsiteY252" fmla="*/ 5325937 h 5641173"/>
              <a:gd name="connsiteX253" fmla="*/ 798857 w 11243827"/>
              <a:gd name="connsiteY253" fmla="*/ 5320979 h 5641173"/>
              <a:gd name="connsiteX254" fmla="*/ 788354 w 11243827"/>
              <a:gd name="connsiteY254" fmla="*/ 5320143 h 5641173"/>
              <a:gd name="connsiteX255" fmla="*/ 785726 w 11243827"/>
              <a:gd name="connsiteY255" fmla="*/ 5318989 h 5641173"/>
              <a:gd name="connsiteX256" fmla="*/ 770507 w 11243827"/>
              <a:gd name="connsiteY256" fmla="*/ 5313309 h 5641173"/>
              <a:gd name="connsiteX257" fmla="*/ 733810 w 11243827"/>
              <a:gd name="connsiteY257" fmla="*/ 5324286 h 5641173"/>
              <a:gd name="connsiteX258" fmla="*/ 692117 w 11243827"/>
              <a:gd name="connsiteY258" fmla="*/ 5318786 h 5641173"/>
              <a:gd name="connsiteX259" fmla="*/ 574943 w 11243827"/>
              <a:gd name="connsiteY259" fmla="*/ 5327578 h 5641173"/>
              <a:gd name="connsiteX260" fmla="*/ 441302 w 11243827"/>
              <a:gd name="connsiteY260" fmla="*/ 5307062 h 5641173"/>
              <a:gd name="connsiteX261" fmla="*/ 336819 w 11243827"/>
              <a:gd name="connsiteY261" fmla="*/ 5336690 h 5641173"/>
              <a:gd name="connsiteX262" fmla="*/ 270932 w 11243827"/>
              <a:gd name="connsiteY262" fmla="*/ 5345451 h 5641173"/>
              <a:gd name="connsiteX263" fmla="*/ 194189 w 11243827"/>
              <a:gd name="connsiteY263" fmla="*/ 5343588 h 5641173"/>
              <a:gd name="connsiteX264" fmla="*/ 192552 w 11243827"/>
              <a:gd name="connsiteY264" fmla="*/ 5342845 h 5641173"/>
              <a:gd name="connsiteX265" fmla="*/ 178320 w 11243827"/>
              <a:gd name="connsiteY265" fmla="*/ 5343766 h 5641173"/>
              <a:gd name="connsiteX266" fmla="*/ 175596 w 11243827"/>
              <a:gd name="connsiteY266" fmla="*/ 5346411 h 5641173"/>
              <a:gd name="connsiteX267" fmla="*/ 147287 w 11243827"/>
              <a:gd name="connsiteY267" fmla="*/ 5352625 h 5641173"/>
              <a:gd name="connsiteX268" fmla="*/ 114847 w 11243827"/>
              <a:gd name="connsiteY268" fmla="*/ 5355844 h 5641173"/>
              <a:gd name="connsiteX269" fmla="*/ 114306 w 11243827"/>
              <a:gd name="connsiteY269" fmla="*/ 5354983 h 5641173"/>
              <a:gd name="connsiteX270" fmla="*/ 89264 w 11243827"/>
              <a:gd name="connsiteY270" fmla="*/ 5348886 h 5641173"/>
              <a:gd name="connsiteX271" fmla="*/ 49794 w 11243827"/>
              <a:gd name="connsiteY271" fmla="*/ 5329950 h 5641173"/>
              <a:gd name="connsiteX272" fmla="*/ 19924 w 11243827"/>
              <a:gd name="connsiteY272" fmla="*/ 5334282 h 5641173"/>
              <a:gd name="connsiteX273" fmla="*/ 13819 w 11243827"/>
              <a:gd name="connsiteY273" fmla="*/ 5334653 h 5641173"/>
              <a:gd name="connsiteX274" fmla="*/ 13657 w 11243827"/>
              <a:gd name="connsiteY274" fmla="*/ 5334455 h 5641173"/>
              <a:gd name="connsiteX275" fmla="*/ 7139 w 11243827"/>
              <a:gd name="connsiteY275" fmla="*/ 5334438 h 5641173"/>
              <a:gd name="connsiteX276" fmla="*/ 2684 w 11243827"/>
              <a:gd name="connsiteY276" fmla="*/ 5335333 h 5641173"/>
              <a:gd name="connsiteX277" fmla="*/ 0 w 11243827"/>
              <a:gd name="connsiteY277" fmla="*/ 5335496 h 5641173"/>
              <a:gd name="connsiteX278" fmla="*/ 0 w 11243827"/>
              <a:gd name="connsiteY278" fmla="*/ 10592 h 5641173"/>
              <a:gd name="connsiteX279" fmla="*/ 11243827 w 11243827"/>
              <a:gd name="connsiteY279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32830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58039 w 11243827"/>
              <a:gd name="connsiteY240" fmla="*/ 5343504 h 5641173"/>
              <a:gd name="connsiteX241" fmla="*/ 1055426 w 11243827"/>
              <a:gd name="connsiteY241" fmla="*/ 5339088 h 5641173"/>
              <a:gd name="connsiteX242" fmla="*/ 1044738 w 11243827"/>
              <a:gd name="connsiteY242" fmla="*/ 5333063 h 5641173"/>
              <a:gd name="connsiteX243" fmla="*/ 1033909 w 11243827"/>
              <a:gd name="connsiteY243" fmla="*/ 5335680 h 5641173"/>
              <a:gd name="connsiteX244" fmla="*/ 1012649 w 11243827"/>
              <a:gd name="connsiteY244" fmla="*/ 5334541 h 5641173"/>
              <a:gd name="connsiteX245" fmla="*/ 1007115 w 11243827"/>
              <a:gd name="connsiteY245" fmla="*/ 5332775 h 5641173"/>
              <a:gd name="connsiteX246" fmla="*/ 987447 w 11243827"/>
              <a:gd name="connsiteY246" fmla="*/ 5346462 h 5641173"/>
              <a:gd name="connsiteX247" fmla="*/ 953418 w 11243827"/>
              <a:gd name="connsiteY247" fmla="*/ 5333901 h 5641173"/>
              <a:gd name="connsiteX248" fmla="*/ 916854 w 11243827"/>
              <a:gd name="connsiteY248" fmla="*/ 5329435 h 5641173"/>
              <a:gd name="connsiteX249" fmla="*/ 905651 w 11243827"/>
              <a:gd name="connsiteY249" fmla="*/ 5332114 h 5641173"/>
              <a:gd name="connsiteX250" fmla="*/ 838405 w 11243827"/>
              <a:gd name="connsiteY250" fmla="*/ 5339470 h 5641173"/>
              <a:gd name="connsiteX251" fmla="*/ 817627 w 11243827"/>
              <a:gd name="connsiteY251" fmla="*/ 5330580 h 5641173"/>
              <a:gd name="connsiteX252" fmla="*/ 801817 w 11243827"/>
              <a:gd name="connsiteY252" fmla="*/ 5325937 h 5641173"/>
              <a:gd name="connsiteX253" fmla="*/ 798857 w 11243827"/>
              <a:gd name="connsiteY253" fmla="*/ 5320979 h 5641173"/>
              <a:gd name="connsiteX254" fmla="*/ 788354 w 11243827"/>
              <a:gd name="connsiteY254" fmla="*/ 5320143 h 5641173"/>
              <a:gd name="connsiteX255" fmla="*/ 785726 w 11243827"/>
              <a:gd name="connsiteY255" fmla="*/ 5318989 h 5641173"/>
              <a:gd name="connsiteX256" fmla="*/ 770507 w 11243827"/>
              <a:gd name="connsiteY256" fmla="*/ 5313309 h 5641173"/>
              <a:gd name="connsiteX257" fmla="*/ 733810 w 11243827"/>
              <a:gd name="connsiteY257" fmla="*/ 5324286 h 5641173"/>
              <a:gd name="connsiteX258" fmla="*/ 692117 w 11243827"/>
              <a:gd name="connsiteY258" fmla="*/ 5318786 h 5641173"/>
              <a:gd name="connsiteX259" fmla="*/ 574943 w 11243827"/>
              <a:gd name="connsiteY259" fmla="*/ 5327578 h 5641173"/>
              <a:gd name="connsiteX260" fmla="*/ 441302 w 11243827"/>
              <a:gd name="connsiteY260" fmla="*/ 5307062 h 5641173"/>
              <a:gd name="connsiteX261" fmla="*/ 336819 w 11243827"/>
              <a:gd name="connsiteY261" fmla="*/ 5336690 h 5641173"/>
              <a:gd name="connsiteX262" fmla="*/ 270932 w 11243827"/>
              <a:gd name="connsiteY262" fmla="*/ 5345451 h 5641173"/>
              <a:gd name="connsiteX263" fmla="*/ 194189 w 11243827"/>
              <a:gd name="connsiteY263" fmla="*/ 5343588 h 5641173"/>
              <a:gd name="connsiteX264" fmla="*/ 192552 w 11243827"/>
              <a:gd name="connsiteY264" fmla="*/ 5342845 h 5641173"/>
              <a:gd name="connsiteX265" fmla="*/ 178320 w 11243827"/>
              <a:gd name="connsiteY265" fmla="*/ 5343766 h 5641173"/>
              <a:gd name="connsiteX266" fmla="*/ 175596 w 11243827"/>
              <a:gd name="connsiteY266" fmla="*/ 5346411 h 5641173"/>
              <a:gd name="connsiteX267" fmla="*/ 147287 w 11243827"/>
              <a:gd name="connsiteY267" fmla="*/ 5352625 h 5641173"/>
              <a:gd name="connsiteX268" fmla="*/ 114847 w 11243827"/>
              <a:gd name="connsiteY268" fmla="*/ 5355844 h 5641173"/>
              <a:gd name="connsiteX269" fmla="*/ 114306 w 11243827"/>
              <a:gd name="connsiteY269" fmla="*/ 5354983 h 5641173"/>
              <a:gd name="connsiteX270" fmla="*/ 89264 w 11243827"/>
              <a:gd name="connsiteY270" fmla="*/ 5348886 h 5641173"/>
              <a:gd name="connsiteX271" fmla="*/ 49794 w 11243827"/>
              <a:gd name="connsiteY271" fmla="*/ 5329950 h 5641173"/>
              <a:gd name="connsiteX272" fmla="*/ 19924 w 11243827"/>
              <a:gd name="connsiteY272" fmla="*/ 5334282 h 5641173"/>
              <a:gd name="connsiteX273" fmla="*/ 13819 w 11243827"/>
              <a:gd name="connsiteY273" fmla="*/ 5334653 h 5641173"/>
              <a:gd name="connsiteX274" fmla="*/ 13657 w 11243827"/>
              <a:gd name="connsiteY274" fmla="*/ 5334455 h 5641173"/>
              <a:gd name="connsiteX275" fmla="*/ 7139 w 11243827"/>
              <a:gd name="connsiteY275" fmla="*/ 5334438 h 5641173"/>
              <a:gd name="connsiteX276" fmla="*/ 2684 w 11243827"/>
              <a:gd name="connsiteY276" fmla="*/ 5335333 h 5641173"/>
              <a:gd name="connsiteX277" fmla="*/ 0 w 11243827"/>
              <a:gd name="connsiteY277" fmla="*/ 5335496 h 5641173"/>
              <a:gd name="connsiteX278" fmla="*/ 0 w 11243827"/>
              <a:gd name="connsiteY278" fmla="*/ 10592 h 5641173"/>
              <a:gd name="connsiteX279" fmla="*/ 11243827 w 11243827"/>
              <a:gd name="connsiteY279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001571 h 5641173"/>
              <a:gd name="connsiteX3" fmla="*/ 11243827 w 11243827"/>
              <a:gd name="connsiteY3" fmla="*/ 5209610 h 5641173"/>
              <a:gd name="connsiteX4" fmla="*/ 11240675 w 11243827"/>
              <a:gd name="connsiteY4" fmla="*/ 5210442 h 5641173"/>
              <a:gd name="connsiteX5" fmla="*/ 11179959 w 11243827"/>
              <a:gd name="connsiteY5" fmla="*/ 5221199 h 5641173"/>
              <a:gd name="connsiteX6" fmla="*/ 11105493 w 11243827"/>
              <a:gd name="connsiteY6" fmla="*/ 5259905 h 5641173"/>
              <a:gd name="connsiteX7" fmla="*/ 11078640 w 11243827"/>
              <a:gd name="connsiteY7" fmla="*/ 5263531 h 5641173"/>
              <a:gd name="connsiteX8" fmla="*/ 11079616 w 11243827"/>
              <a:gd name="connsiteY8" fmla="*/ 5270380 h 5641173"/>
              <a:gd name="connsiteX9" fmla="*/ 11069641 w 11243827"/>
              <a:gd name="connsiteY9" fmla="*/ 5270884 h 5641173"/>
              <a:gd name="connsiteX10" fmla="*/ 11047377 w 11243827"/>
              <a:gd name="connsiteY10" fmla="*/ 5271051 h 5641173"/>
              <a:gd name="connsiteX11" fmla="*/ 10980705 w 11243827"/>
              <a:gd name="connsiteY11" fmla="*/ 5272951 h 5641173"/>
              <a:gd name="connsiteX12" fmla="*/ 10962514 w 11243827"/>
              <a:gd name="connsiteY12" fmla="*/ 5286084 h 5641173"/>
              <a:gd name="connsiteX13" fmla="*/ 10945307 w 11243827"/>
              <a:gd name="connsiteY13" fmla="*/ 5286290 h 5641173"/>
              <a:gd name="connsiteX14" fmla="*/ 10845516 w 11243827"/>
              <a:gd name="connsiteY14" fmla="*/ 5303894 h 5641173"/>
              <a:gd name="connsiteX15" fmla="*/ 10831795 w 11243827"/>
              <a:gd name="connsiteY15" fmla="*/ 5305210 h 5641173"/>
              <a:gd name="connsiteX16" fmla="*/ 10824365 w 11243827"/>
              <a:gd name="connsiteY16" fmla="*/ 5311111 h 5641173"/>
              <a:gd name="connsiteX17" fmla="*/ 10797756 w 11243827"/>
              <a:gd name="connsiteY17" fmla="*/ 5312285 h 5641173"/>
              <a:gd name="connsiteX18" fmla="*/ 10796525 w 11243827"/>
              <a:gd name="connsiteY18" fmla="*/ 5315645 h 5641173"/>
              <a:gd name="connsiteX19" fmla="*/ 10709063 w 11243827"/>
              <a:gd name="connsiteY19" fmla="*/ 5344492 h 5641173"/>
              <a:gd name="connsiteX20" fmla="*/ 10694078 w 11243827"/>
              <a:gd name="connsiteY20" fmla="*/ 5349258 h 5641173"/>
              <a:gd name="connsiteX21" fmla="*/ 10681131 w 11243827"/>
              <a:gd name="connsiteY21" fmla="*/ 5347812 h 5641173"/>
              <a:gd name="connsiteX22" fmla="*/ 10609448 w 11243827"/>
              <a:gd name="connsiteY22" fmla="*/ 5351931 h 5641173"/>
              <a:gd name="connsiteX23" fmla="*/ 10592397 w 11243827"/>
              <a:gd name="connsiteY23" fmla="*/ 5349402 h 5641173"/>
              <a:gd name="connsiteX24" fmla="*/ 10585227 w 11243827"/>
              <a:gd name="connsiteY24" fmla="*/ 5344063 h 5641173"/>
              <a:gd name="connsiteX25" fmla="*/ 10557472 w 11243827"/>
              <a:gd name="connsiteY25" fmla="*/ 5354151 h 5641173"/>
              <a:gd name="connsiteX26" fmla="*/ 10514646 w 11243827"/>
              <a:gd name="connsiteY26" fmla="*/ 5361064 h 5641173"/>
              <a:gd name="connsiteX27" fmla="*/ 10494292 w 11243827"/>
              <a:gd name="connsiteY27" fmla="*/ 5366054 h 5641173"/>
              <a:gd name="connsiteX28" fmla="*/ 10477869 w 11243827"/>
              <a:gd name="connsiteY28" fmla="*/ 5363025 h 5641173"/>
              <a:gd name="connsiteX29" fmla="*/ 10384411 w 11243827"/>
              <a:gd name="connsiteY29" fmla="*/ 5362257 h 5641173"/>
              <a:gd name="connsiteX30" fmla="*/ 10362921 w 11243827"/>
              <a:gd name="connsiteY30" fmla="*/ 5357444 h 5641173"/>
              <a:gd name="connsiteX31" fmla="*/ 10352736 w 11243827"/>
              <a:gd name="connsiteY31" fmla="*/ 5347851 h 5641173"/>
              <a:gd name="connsiteX32" fmla="*/ 10344754 w 11243827"/>
              <a:gd name="connsiteY32" fmla="*/ 5351272 h 5641173"/>
              <a:gd name="connsiteX33" fmla="*/ 10288226 w 11243827"/>
              <a:gd name="connsiteY33" fmla="*/ 5351613 h 5641173"/>
              <a:gd name="connsiteX34" fmla="*/ 10251350 w 11243827"/>
              <a:gd name="connsiteY34" fmla="*/ 5352711 h 5641173"/>
              <a:gd name="connsiteX35" fmla="*/ 10249108 w 11243827"/>
              <a:gd name="connsiteY35" fmla="*/ 5365881 h 5641173"/>
              <a:gd name="connsiteX36" fmla="*/ 10216272 w 11243827"/>
              <a:gd name="connsiteY36" fmla="*/ 5370573 h 5641173"/>
              <a:gd name="connsiteX37" fmla="*/ 10181278 w 11243827"/>
              <a:gd name="connsiteY37" fmla="*/ 5362119 h 5641173"/>
              <a:gd name="connsiteX38" fmla="*/ 10140033 w 11243827"/>
              <a:gd name="connsiteY38" fmla="*/ 5363304 h 5641173"/>
              <a:gd name="connsiteX39" fmla="*/ 10115353 w 11243827"/>
              <a:gd name="connsiteY39" fmla="*/ 5363869 h 5641173"/>
              <a:gd name="connsiteX40" fmla="*/ 10050578 w 11243827"/>
              <a:gd name="connsiteY40" fmla="*/ 5376153 h 5641173"/>
              <a:gd name="connsiteX41" fmla="*/ 9945478 w 11243827"/>
              <a:gd name="connsiteY41" fmla="*/ 5422859 h 5641173"/>
              <a:gd name="connsiteX42" fmla="*/ 9912481 w 11243827"/>
              <a:gd name="connsiteY42" fmla="*/ 5429477 h 5641173"/>
              <a:gd name="connsiteX43" fmla="*/ 9906713 w 11243827"/>
              <a:gd name="connsiteY43" fmla="*/ 5426784 h 5641173"/>
              <a:gd name="connsiteX44" fmla="*/ 9742436 w 11243827"/>
              <a:gd name="connsiteY44" fmla="*/ 5454834 h 5641173"/>
              <a:gd name="connsiteX45" fmla="*/ 9713044 w 11243827"/>
              <a:gd name="connsiteY45" fmla="*/ 5456476 h 5641173"/>
              <a:gd name="connsiteX46" fmla="*/ 9691033 w 11243827"/>
              <a:gd name="connsiteY46" fmla="*/ 5455451 h 5641173"/>
              <a:gd name="connsiteX47" fmla="*/ 9638355 w 11243827"/>
              <a:gd name="connsiteY47" fmla="*/ 5464794 h 5641173"/>
              <a:gd name="connsiteX48" fmla="*/ 9552434 w 11243827"/>
              <a:gd name="connsiteY48" fmla="*/ 5485280 h 5641173"/>
              <a:gd name="connsiteX49" fmla="*/ 9533883 w 11243827"/>
              <a:gd name="connsiteY49" fmla="*/ 5488516 h 5641173"/>
              <a:gd name="connsiteX50" fmla="*/ 9516916 w 11243827"/>
              <a:gd name="connsiteY50" fmla="*/ 5486828 h 5641173"/>
              <a:gd name="connsiteX51" fmla="*/ 9512093 w 11243827"/>
              <a:gd name="connsiteY51" fmla="*/ 5482541 h 5641173"/>
              <a:gd name="connsiteX52" fmla="*/ 9501725 w 11243827"/>
              <a:gd name="connsiteY52" fmla="*/ 5483603 h 5641173"/>
              <a:gd name="connsiteX53" fmla="*/ 9498754 w 11243827"/>
              <a:gd name="connsiteY53" fmla="*/ 5482951 h 5641173"/>
              <a:gd name="connsiteX54" fmla="*/ 9481932 w 11243827"/>
              <a:gd name="connsiteY54" fmla="*/ 5480151 h 5641173"/>
              <a:gd name="connsiteX55" fmla="*/ 9451321 w 11243827"/>
              <a:gd name="connsiteY55" fmla="*/ 5497375 h 5641173"/>
              <a:gd name="connsiteX56" fmla="*/ 9409298 w 11243827"/>
              <a:gd name="connsiteY56" fmla="*/ 5499478 h 5641173"/>
              <a:gd name="connsiteX57" fmla="*/ 9303056 w 11243827"/>
              <a:gd name="connsiteY57" fmla="*/ 5519093 h 5641173"/>
              <a:gd name="connsiteX58" fmla="*/ 9229078 w 11243827"/>
              <a:gd name="connsiteY58" fmla="*/ 5524154 h 5641173"/>
              <a:gd name="connsiteX59" fmla="*/ 9165105 w 11243827"/>
              <a:gd name="connsiteY59" fmla="*/ 5532892 h 5641173"/>
              <a:gd name="connsiteX60" fmla="*/ 9077301 w 11243827"/>
              <a:gd name="connsiteY60" fmla="*/ 5580356 h 5641173"/>
              <a:gd name="connsiteX61" fmla="*/ 8960065 w 11243827"/>
              <a:gd name="connsiteY61" fmla="*/ 5597982 h 5641173"/>
              <a:gd name="connsiteX62" fmla="*/ 8953536 w 11243827"/>
              <a:gd name="connsiteY62" fmla="*/ 5606638 h 5641173"/>
              <a:gd name="connsiteX63" fmla="*/ 8943907 w 11243827"/>
              <a:gd name="connsiteY63" fmla="*/ 5612541 h 5641173"/>
              <a:gd name="connsiteX64" fmla="*/ 8942046 w 11243827"/>
              <a:gd name="connsiteY64" fmla="*/ 5612112 h 5641173"/>
              <a:gd name="connsiteX65" fmla="*/ 8928824 w 11243827"/>
              <a:gd name="connsiteY65" fmla="*/ 5615549 h 5641173"/>
              <a:gd name="connsiteX66" fmla="*/ 8927294 w 11243827"/>
              <a:gd name="connsiteY66" fmla="*/ 5618607 h 5641173"/>
              <a:gd name="connsiteX67" fmla="*/ 8918651 w 11243827"/>
              <a:gd name="connsiteY67" fmla="*/ 5621688 h 5641173"/>
              <a:gd name="connsiteX68" fmla="*/ 8902772 w 11243827"/>
              <a:gd name="connsiteY68" fmla="*/ 5629703 h 5641173"/>
              <a:gd name="connsiteX69" fmla="*/ 8898724 w 11243827"/>
              <a:gd name="connsiteY69" fmla="*/ 5629379 h 5641173"/>
              <a:gd name="connsiteX70" fmla="*/ 8873099 w 11243827"/>
              <a:gd name="connsiteY70" fmla="*/ 5638628 h 5641173"/>
              <a:gd name="connsiteX71" fmla="*/ 8872234 w 11243827"/>
              <a:gd name="connsiteY71" fmla="*/ 5637889 h 5641173"/>
              <a:gd name="connsiteX72" fmla="*/ 8862777 w 11243827"/>
              <a:gd name="connsiteY72" fmla="*/ 5636711 h 5641173"/>
              <a:gd name="connsiteX73" fmla="*/ 8845869 w 11243827"/>
              <a:gd name="connsiteY73" fmla="*/ 5636436 h 5641173"/>
              <a:gd name="connsiteX74" fmla="*/ 8800548 w 11243827"/>
              <a:gd name="connsiteY74" fmla="*/ 5625084 h 5641173"/>
              <a:gd name="connsiteX75" fmla="*/ 8773774 w 11243827"/>
              <a:gd name="connsiteY75" fmla="*/ 5634630 h 5641173"/>
              <a:gd name="connsiteX76" fmla="*/ 8698255 w 11243827"/>
              <a:gd name="connsiteY76" fmla="*/ 5636083 h 5641173"/>
              <a:gd name="connsiteX77" fmla="*/ 8619167 w 11243827"/>
              <a:gd name="connsiteY77" fmla="*/ 5619130 h 5641173"/>
              <a:gd name="connsiteX78" fmla="*/ 8539822 w 11243827"/>
              <a:gd name="connsiteY78" fmla="*/ 5616905 h 5641173"/>
              <a:gd name="connsiteX79" fmla="*/ 8511094 w 11243827"/>
              <a:gd name="connsiteY79" fmla="*/ 5617360 h 5641173"/>
              <a:gd name="connsiteX80" fmla="*/ 8459886 w 11243827"/>
              <a:gd name="connsiteY80" fmla="*/ 5612612 h 5641173"/>
              <a:gd name="connsiteX81" fmla="*/ 8436432 w 11243827"/>
              <a:gd name="connsiteY81" fmla="*/ 5606990 h 5641173"/>
              <a:gd name="connsiteX82" fmla="*/ 8435403 w 11243827"/>
              <a:gd name="connsiteY82" fmla="*/ 5607336 h 5641173"/>
              <a:gd name="connsiteX83" fmla="*/ 8433307 w 11243827"/>
              <a:gd name="connsiteY83" fmla="*/ 5604917 h 5641173"/>
              <a:gd name="connsiteX84" fmla="*/ 8428968 w 11243827"/>
              <a:gd name="connsiteY84" fmla="*/ 5603796 h 5641173"/>
              <a:gd name="connsiteX85" fmla="*/ 8417124 w 11243827"/>
              <a:gd name="connsiteY85" fmla="*/ 5604518 h 5641173"/>
              <a:gd name="connsiteX86" fmla="*/ 8412669 w 11243827"/>
              <a:gd name="connsiteY86" fmla="*/ 5605413 h 5641173"/>
              <a:gd name="connsiteX87" fmla="*/ 8406152 w 11243827"/>
              <a:gd name="connsiteY87" fmla="*/ 5605396 h 5641173"/>
              <a:gd name="connsiteX88" fmla="*/ 8405989 w 11243827"/>
              <a:gd name="connsiteY88" fmla="*/ 5605197 h 5641173"/>
              <a:gd name="connsiteX89" fmla="*/ 8399884 w 11243827"/>
              <a:gd name="connsiteY89" fmla="*/ 5605568 h 5641173"/>
              <a:gd name="connsiteX90" fmla="*/ 8370014 w 11243827"/>
              <a:gd name="connsiteY90" fmla="*/ 5609900 h 5641173"/>
              <a:gd name="connsiteX91" fmla="*/ 8330544 w 11243827"/>
              <a:gd name="connsiteY91" fmla="*/ 5590964 h 5641173"/>
              <a:gd name="connsiteX92" fmla="*/ 8314221 w 11243827"/>
              <a:gd name="connsiteY92" fmla="*/ 5587682 h 5641173"/>
              <a:gd name="connsiteX93" fmla="*/ 8305502 w 11243827"/>
              <a:gd name="connsiteY93" fmla="*/ 5584868 h 5641173"/>
              <a:gd name="connsiteX94" fmla="*/ 8304962 w 11243827"/>
              <a:gd name="connsiteY94" fmla="*/ 5584007 h 5641173"/>
              <a:gd name="connsiteX95" fmla="*/ 8276324 w 11243827"/>
              <a:gd name="connsiteY95" fmla="*/ 5588260 h 5641173"/>
              <a:gd name="connsiteX96" fmla="*/ 8272522 w 11243827"/>
              <a:gd name="connsiteY96" fmla="*/ 5587226 h 5641173"/>
              <a:gd name="connsiteX97" fmla="*/ 8253857 w 11243827"/>
              <a:gd name="connsiteY97" fmla="*/ 5592043 h 5641173"/>
              <a:gd name="connsiteX98" fmla="*/ 8244212 w 11243827"/>
              <a:gd name="connsiteY98" fmla="*/ 5593439 h 5641173"/>
              <a:gd name="connsiteX99" fmla="*/ 8241488 w 11243827"/>
              <a:gd name="connsiteY99" fmla="*/ 5596085 h 5641173"/>
              <a:gd name="connsiteX100" fmla="*/ 8227256 w 11243827"/>
              <a:gd name="connsiteY100" fmla="*/ 5597005 h 5641173"/>
              <a:gd name="connsiteX101" fmla="*/ 8225619 w 11243827"/>
              <a:gd name="connsiteY101" fmla="*/ 5596262 h 5641173"/>
              <a:gd name="connsiteX102" fmla="*/ 8213882 w 11243827"/>
              <a:gd name="connsiteY102" fmla="*/ 5600179 h 5641173"/>
              <a:gd name="connsiteX103" fmla="*/ 8204045 w 11243827"/>
              <a:gd name="connsiteY103" fmla="*/ 5607275 h 5641173"/>
              <a:gd name="connsiteX104" fmla="*/ 8082989 w 11243827"/>
              <a:gd name="connsiteY104" fmla="*/ 5603160 h 5641173"/>
              <a:gd name="connsiteX105" fmla="*/ 7976942 w 11243827"/>
              <a:gd name="connsiteY105" fmla="*/ 5598455 h 5641173"/>
              <a:gd name="connsiteX106" fmla="*/ 7950121 w 11243827"/>
              <a:gd name="connsiteY106" fmla="*/ 5590893 h 5641173"/>
              <a:gd name="connsiteX107" fmla="*/ 7727691 w 11243827"/>
              <a:gd name="connsiteY107" fmla="*/ 5621064 h 5641173"/>
              <a:gd name="connsiteX108" fmla="*/ 7685998 w 11243827"/>
              <a:gd name="connsiteY108" fmla="*/ 5615564 h 5641173"/>
              <a:gd name="connsiteX109" fmla="*/ 7649302 w 11243827"/>
              <a:gd name="connsiteY109" fmla="*/ 5626541 h 5641173"/>
              <a:gd name="connsiteX110" fmla="*/ 7634083 w 11243827"/>
              <a:gd name="connsiteY110" fmla="*/ 5620862 h 5641173"/>
              <a:gd name="connsiteX111" fmla="*/ 7631455 w 11243827"/>
              <a:gd name="connsiteY111" fmla="*/ 5619708 h 5641173"/>
              <a:gd name="connsiteX112" fmla="*/ 7620952 w 11243827"/>
              <a:gd name="connsiteY112" fmla="*/ 5618872 h 5641173"/>
              <a:gd name="connsiteX113" fmla="*/ 7617992 w 11243827"/>
              <a:gd name="connsiteY113" fmla="*/ 5613914 h 5641173"/>
              <a:gd name="connsiteX114" fmla="*/ 7602182 w 11243827"/>
              <a:gd name="connsiteY114" fmla="*/ 5609271 h 5641173"/>
              <a:gd name="connsiteX115" fmla="*/ 7582847 w 11243827"/>
              <a:gd name="connsiteY115" fmla="*/ 5609047 h 5641173"/>
              <a:gd name="connsiteX116" fmla="*/ 7514158 w 11243827"/>
              <a:gd name="connsiteY116" fmla="*/ 5607737 h 5641173"/>
              <a:gd name="connsiteX117" fmla="*/ 7502955 w 11243827"/>
              <a:gd name="connsiteY117" fmla="*/ 5610415 h 5641173"/>
              <a:gd name="connsiteX118" fmla="*/ 7466391 w 11243827"/>
              <a:gd name="connsiteY118" fmla="*/ 5605949 h 5641173"/>
              <a:gd name="connsiteX119" fmla="*/ 7433806 w 11243827"/>
              <a:gd name="connsiteY119" fmla="*/ 5604945 h 5641173"/>
              <a:gd name="connsiteX120" fmla="*/ 7412693 w 11243827"/>
              <a:gd name="connsiteY120" fmla="*/ 5607075 h 5641173"/>
              <a:gd name="connsiteX121" fmla="*/ 7407159 w 11243827"/>
              <a:gd name="connsiteY121" fmla="*/ 5605310 h 5641173"/>
              <a:gd name="connsiteX122" fmla="*/ 7385900 w 11243827"/>
              <a:gd name="connsiteY122" fmla="*/ 5604171 h 5641173"/>
              <a:gd name="connsiteX123" fmla="*/ 7375071 w 11243827"/>
              <a:gd name="connsiteY123" fmla="*/ 5606788 h 5641173"/>
              <a:gd name="connsiteX124" fmla="*/ 7364382 w 11243827"/>
              <a:gd name="connsiteY124" fmla="*/ 5600762 h 5641173"/>
              <a:gd name="connsiteX125" fmla="*/ 7361770 w 11243827"/>
              <a:gd name="connsiteY125" fmla="*/ 5596347 h 5641173"/>
              <a:gd name="connsiteX126" fmla="*/ 7346641 w 11243827"/>
              <a:gd name="connsiteY126" fmla="*/ 5598329 h 5641173"/>
              <a:gd name="connsiteX127" fmla="*/ 7334238 w 11243827"/>
              <a:gd name="connsiteY127" fmla="*/ 5594014 h 5641173"/>
              <a:gd name="connsiteX128" fmla="*/ 7323426 w 11243827"/>
              <a:gd name="connsiteY128" fmla="*/ 5596835 h 5641173"/>
              <a:gd name="connsiteX129" fmla="*/ 7318938 w 11243827"/>
              <a:gd name="connsiteY129" fmla="*/ 5596200 h 5641173"/>
              <a:gd name="connsiteX130" fmla="*/ 7307784 w 11243827"/>
              <a:gd name="connsiteY130" fmla="*/ 5594065 h 5641173"/>
              <a:gd name="connsiteX131" fmla="*/ 7288540 w 11243827"/>
              <a:gd name="connsiteY131" fmla="*/ 5589320 h 5641173"/>
              <a:gd name="connsiteX132" fmla="*/ 7282537 w 11243827"/>
              <a:gd name="connsiteY132" fmla="*/ 5588660 h 5641173"/>
              <a:gd name="connsiteX133" fmla="*/ 7269466 w 11243827"/>
              <a:gd name="connsiteY133" fmla="*/ 5581404 h 5641173"/>
              <a:gd name="connsiteX134" fmla="*/ 7244165 w 11243827"/>
              <a:gd name="connsiteY134" fmla="*/ 5575200 h 5641173"/>
              <a:gd name="connsiteX135" fmla="*/ 7199619 w 11243827"/>
              <a:gd name="connsiteY135" fmla="*/ 5553550 h 5641173"/>
              <a:gd name="connsiteX136" fmla="*/ 7173434 w 11243827"/>
              <a:gd name="connsiteY136" fmla="*/ 5543219 h 5641173"/>
              <a:gd name="connsiteX137" fmla="*/ 7155718 w 11243827"/>
              <a:gd name="connsiteY137" fmla="*/ 5533697 h 5641173"/>
              <a:gd name="connsiteX138" fmla="*/ 7103430 w 11243827"/>
              <a:gd name="connsiteY138" fmla="*/ 5520249 h 5641173"/>
              <a:gd name="connsiteX139" fmla="*/ 7013746 w 11243827"/>
              <a:gd name="connsiteY139" fmla="*/ 5502470 h 5641173"/>
              <a:gd name="connsiteX140" fmla="*/ 6995379 w 11243827"/>
              <a:gd name="connsiteY140" fmla="*/ 5497693 h 5641173"/>
              <a:gd name="connsiteX141" fmla="*/ 6982475 w 11243827"/>
              <a:gd name="connsiteY141" fmla="*/ 5489641 h 5641173"/>
              <a:gd name="connsiteX142" fmla="*/ 6981994 w 11243827"/>
              <a:gd name="connsiteY142" fmla="*/ 5484335 h 5641173"/>
              <a:gd name="connsiteX143" fmla="*/ 6972355 w 11243827"/>
              <a:gd name="connsiteY143" fmla="*/ 5481074 h 5641173"/>
              <a:gd name="connsiteX144" fmla="*/ 6970394 w 11243827"/>
              <a:gd name="connsiteY144" fmla="*/ 5479383 h 5641173"/>
              <a:gd name="connsiteX145" fmla="*/ 6958543 w 11243827"/>
              <a:gd name="connsiteY145" fmla="*/ 5470507 h 5641173"/>
              <a:gd name="connsiteX146" fmla="*/ 6918276 w 11243827"/>
              <a:gd name="connsiteY146" fmla="*/ 5472034 h 5641173"/>
              <a:gd name="connsiteX147" fmla="*/ 6881046 w 11243827"/>
              <a:gd name="connsiteY147" fmla="*/ 5457070 h 5641173"/>
              <a:gd name="connsiteX148" fmla="*/ 6752164 w 11243827"/>
              <a:gd name="connsiteY148" fmla="*/ 5425021 h 5641173"/>
              <a:gd name="connsiteX149" fmla="*/ 6724964 w 11243827"/>
              <a:gd name="connsiteY149" fmla="*/ 5414071 h 5641173"/>
              <a:gd name="connsiteX150" fmla="*/ 6683286 w 11243827"/>
              <a:gd name="connsiteY150" fmla="*/ 5432830 h 5641173"/>
              <a:gd name="connsiteX151" fmla="*/ 6644277 w 11243827"/>
              <a:gd name="connsiteY151" fmla="*/ 5429684 h 5641173"/>
              <a:gd name="connsiteX152" fmla="*/ 6532914 w 11243827"/>
              <a:gd name="connsiteY152" fmla="*/ 5431205 h 5641173"/>
              <a:gd name="connsiteX153" fmla="*/ 6307459 w 11243827"/>
              <a:gd name="connsiteY153" fmla="*/ 5467087 h 5641173"/>
              <a:gd name="connsiteX154" fmla="*/ 6196243 w 11243827"/>
              <a:gd name="connsiteY154" fmla="*/ 5515042 h 5641173"/>
              <a:gd name="connsiteX155" fmla="*/ 6099124 w 11243827"/>
              <a:gd name="connsiteY155" fmla="*/ 5516848 h 5641173"/>
              <a:gd name="connsiteX156" fmla="*/ 6016077 w 11243827"/>
              <a:gd name="connsiteY156" fmla="*/ 5528642 h 5641173"/>
              <a:gd name="connsiteX157" fmla="*/ 6004389 w 11243827"/>
              <a:gd name="connsiteY157" fmla="*/ 5531206 h 5641173"/>
              <a:gd name="connsiteX158" fmla="*/ 5933945 w 11243827"/>
              <a:gd name="connsiteY158" fmla="*/ 5538840 h 5641173"/>
              <a:gd name="connsiteX159" fmla="*/ 5883936 w 11243827"/>
              <a:gd name="connsiteY159" fmla="*/ 5553807 h 5641173"/>
              <a:gd name="connsiteX160" fmla="*/ 5798331 w 11243827"/>
              <a:gd name="connsiteY160" fmla="*/ 5564248 h 5641173"/>
              <a:gd name="connsiteX161" fmla="*/ 5712738 w 11243827"/>
              <a:gd name="connsiteY161" fmla="*/ 5573120 h 5641173"/>
              <a:gd name="connsiteX162" fmla="*/ 5681342 w 11243827"/>
              <a:gd name="connsiteY162" fmla="*/ 5575621 h 5641173"/>
              <a:gd name="connsiteX163" fmla="*/ 5627167 w 11243827"/>
              <a:gd name="connsiteY163" fmla="*/ 5583215 h 5641173"/>
              <a:gd name="connsiteX164" fmla="*/ 5591414 w 11243827"/>
              <a:gd name="connsiteY164" fmla="*/ 5587695 h 5641173"/>
              <a:gd name="connsiteX165" fmla="*/ 5583028 w 11243827"/>
              <a:gd name="connsiteY165" fmla="*/ 5580877 h 5641173"/>
              <a:gd name="connsiteX166" fmla="*/ 5549426 w 11243827"/>
              <a:gd name="connsiteY166" fmla="*/ 5582858 h 5641173"/>
              <a:gd name="connsiteX167" fmla="*/ 5519999 w 11243827"/>
              <a:gd name="connsiteY167" fmla="*/ 5592246 h 5641173"/>
              <a:gd name="connsiteX168" fmla="*/ 5480028 w 11243827"/>
              <a:gd name="connsiteY168" fmla="*/ 5597282 h 5641173"/>
              <a:gd name="connsiteX169" fmla="*/ 5456175 w 11243827"/>
              <a:gd name="connsiteY169" fmla="*/ 5600371 h 5641173"/>
              <a:gd name="connsiteX170" fmla="*/ 5388463 w 11243827"/>
              <a:gd name="connsiteY170" fmla="*/ 5602638 h 5641173"/>
              <a:gd name="connsiteX171" fmla="*/ 5265898 w 11243827"/>
              <a:gd name="connsiteY171" fmla="*/ 5591830 h 5641173"/>
              <a:gd name="connsiteX172" fmla="*/ 5231231 w 11243827"/>
              <a:gd name="connsiteY172" fmla="*/ 5592790 h 5641173"/>
              <a:gd name="connsiteX173" fmla="*/ 5226996 w 11243827"/>
              <a:gd name="connsiteY173" fmla="*/ 5595040 h 5641173"/>
              <a:gd name="connsiteX174" fmla="*/ 5175988 w 11243827"/>
              <a:gd name="connsiteY174" fmla="*/ 5588131 h 5641173"/>
              <a:gd name="connsiteX175" fmla="*/ 5107470 w 11243827"/>
              <a:gd name="connsiteY175" fmla="*/ 5594771 h 5641173"/>
              <a:gd name="connsiteX176" fmla="*/ 5027868 w 11243827"/>
              <a:gd name="connsiteY176" fmla="*/ 5605624 h 5641173"/>
              <a:gd name="connsiteX177" fmla="*/ 5007324 w 11243827"/>
              <a:gd name="connsiteY177" fmla="*/ 5609209 h 5641173"/>
              <a:gd name="connsiteX178" fmla="*/ 4952559 w 11243827"/>
              <a:gd name="connsiteY178" fmla="*/ 5611402 h 5641173"/>
              <a:gd name="connsiteX179" fmla="*/ 4826081 w 11243827"/>
              <a:gd name="connsiteY179" fmla="*/ 5616191 h 5641173"/>
              <a:gd name="connsiteX180" fmla="*/ 4823501 w 11243827"/>
              <a:gd name="connsiteY180" fmla="*/ 5619174 h 5641173"/>
              <a:gd name="connsiteX181" fmla="*/ 4813093 w 11243827"/>
              <a:gd name="connsiteY181" fmla="*/ 5620026 h 5641173"/>
              <a:gd name="connsiteX182" fmla="*/ 4810563 w 11243827"/>
              <a:gd name="connsiteY182" fmla="*/ 5620787 h 5641173"/>
              <a:gd name="connsiteX183" fmla="*/ 4795818 w 11243827"/>
              <a:gd name="connsiteY183" fmla="*/ 5624618 h 5641173"/>
              <a:gd name="connsiteX184" fmla="*/ 4758404 w 11243827"/>
              <a:gd name="connsiteY184" fmla="*/ 5619510 h 5641173"/>
              <a:gd name="connsiteX185" fmla="*/ 4717254 w 11243827"/>
              <a:gd name="connsiteY185" fmla="*/ 5624155 h 5641173"/>
              <a:gd name="connsiteX186" fmla="*/ 4591958 w 11243827"/>
              <a:gd name="connsiteY186" fmla="*/ 5624710 h 5641173"/>
              <a:gd name="connsiteX187" fmla="*/ 4476215 w 11243827"/>
              <a:gd name="connsiteY187" fmla="*/ 5628210 h 5641173"/>
              <a:gd name="connsiteX188" fmla="*/ 4425193 w 11243827"/>
              <a:gd name="connsiteY188" fmla="*/ 5627414 h 5641173"/>
              <a:gd name="connsiteX189" fmla="*/ 4383866 w 11243827"/>
              <a:gd name="connsiteY189" fmla="*/ 5626546 h 5641173"/>
              <a:gd name="connsiteX190" fmla="*/ 4385596 w 11243827"/>
              <a:gd name="connsiteY190" fmla="*/ 5634646 h 5641173"/>
              <a:gd name="connsiteX191" fmla="*/ 4360864 w 11243827"/>
              <a:gd name="connsiteY191" fmla="*/ 5641173 h 5641173"/>
              <a:gd name="connsiteX192" fmla="*/ 4328321 w 11243827"/>
              <a:gd name="connsiteY192" fmla="*/ 5626332 h 5641173"/>
              <a:gd name="connsiteX193" fmla="*/ 4309842 w 11243827"/>
              <a:gd name="connsiteY193" fmla="*/ 5626471 h 5641173"/>
              <a:gd name="connsiteX194" fmla="*/ 4277424 w 11243827"/>
              <a:gd name="connsiteY194" fmla="*/ 5631598 h 5641173"/>
              <a:gd name="connsiteX195" fmla="*/ 4266627 w 11243827"/>
              <a:gd name="connsiteY195" fmla="*/ 5633969 h 5641173"/>
              <a:gd name="connsiteX196" fmla="*/ 4185525 w 11243827"/>
              <a:gd name="connsiteY196" fmla="*/ 5617508 h 5641173"/>
              <a:gd name="connsiteX197" fmla="*/ 4177617 w 11243827"/>
              <a:gd name="connsiteY197" fmla="*/ 5610903 h 5641173"/>
              <a:gd name="connsiteX198" fmla="*/ 4136948 w 11243827"/>
              <a:gd name="connsiteY198" fmla="*/ 5608031 h 5641173"/>
              <a:gd name="connsiteX199" fmla="*/ 4132323 w 11243827"/>
              <a:gd name="connsiteY199" fmla="*/ 5609784 h 5641173"/>
              <a:gd name="connsiteX200" fmla="*/ 4098620 w 11243827"/>
              <a:gd name="connsiteY200" fmla="*/ 5599672 h 5641173"/>
              <a:gd name="connsiteX201" fmla="*/ 3963475 w 11243827"/>
              <a:gd name="connsiteY201" fmla="*/ 5581841 h 5641173"/>
              <a:gd name="connsiteX202" fmla="*/ 3703613 w 11243827"/>
              <a:gd name="connsiteY202" fmla="*/ 5572482 h 5641173"/>
              <a:gd name="connsiteX203" fmla="*/ 3432987 w 11243827"/>
              <a:gd name="connsiteY203" fmla="*/ 5545768 h 5641173"/>
              <a:gd name="connsiteX204" fmla="*/ 3176381 w 11243827"/>
              <a:gd name="connsiteY204" fmla="*/ 5556110 h 5641173"/>
              <a:gd name="connsiteX205" fmla="*/ 2710156 w 11243827"/>
              <a:gd name="connsiteY205" fmla="*/ 5527517 h 5641173"/>
              <a:gd name="connsiteX206" fmla="*/ 2550206 w 11243827"/>
              <a:gd name="connsiteY206" fmla="*/ 5524958 h 5641173"/>
              <a:gd name="connsiteX207" fmla="*/ 2443041 w 11243827"/>
              <a:gd name="connsiteY207" fmla="*/ 5523990 h 5641173"/>
              <a:gd name="connsiteX208" fmla="*/ 2435613 w 11243827"/>
              <a:gd name="connsiteY208" fmla="*/ 5526704 h 5641173"/>
              <a:gd name="connsiteX209" fmla="*/ 2405682 w 11243827"/>
              <a:gd name="connsiteY209" fmla="*/ 5528307 h 5641173"/>
              <a:gd name="connsiteX210" fmla="*/ 2397487 w 11243827"/>
              <a:gd name="connsiteY210" fmla="*/ 5540337 h 5641173"/>
              <a:gd name="connsiteX211" fmla="*/ 2297454 w 11243827"/>
              <a:gd name="connsiteY211" fmla="*/ 5550765 h 5641173"/>
              <a:gd name="connsiteX212" fmla="*/ 2056700 w 11243827"/>
              <a:gd name="connsiteY212" fmla="*/ 5555489 h 5641173"/>
              <a:gd name="connsiteX213" fmla="*/ 1878530 w 11243827"/>
              <a:gd name="connsiteY213" fmla="*/ 5535330 h 5641173"/>
              <a:gd name="connsiteX214" fmla="*/ 1859292 w 11243827"/>
              <a:gd name="connsiteY214" fmla="*/ 5535461 h 5641173"/>
              <a:gd name="connsiteX215" fmla="*/ 1835626 w 11243827"/>
              <a:gd name="connsiteY215" fmla="*/ 5533793 h 5641173"/>
              <a:gd name="connsiteX216" fmla="*/ 1798939 w 11243827"/>
              <a:gd name="connsiteY216" fmla="*/ 5540285 h 5641173"/>
              <a:gd name="connsiteX217" fmla="*/ 1779046 w 11243827"/>
              <a:gd name="connsiteY217" fmla="*/ 5549949 h 5641173"/>
              <a:gd name="connsiteX218" fmla="*/ 1772421 w 11243827"/>
              <a:gd name="connsiteY218" fmla="*/ 5549018 h 5641173"/>
              <a:gd name="connsiteX219" fmla="*/ 1772052 w 11243827"/>
              <a:gd name="connsiteY219" fmla="*/ 5545689 h 5641173"/>
              <a:gd name="connsiteX220" fmla="*/ 1711543 w 11243827"/>
              <a:gd name="connsiteY220" fmla="*/ 5534558 h 5641173"/>
              <a:gd name="connsiteX221" fmla="*/ 1631462 w 11243827"/>
              <a:gd name="connsiteY221" fmla="*/ 5491807 h 5641173"/>
              <a:gd name="connsiteX222" fmla="*/ 1538763 w 11243827"/>
              <a:gd name="connsiteY222" fmla="*/ 5482781 h 5641173"/>
              <a:gd name="connsiteX223" fmla="*/ 1501533 w 11243827"/>
              <a:gd name="connsiteY223" fmla="*/ 5467817 h 5641173"/>
              <a:gd name="connsiteX224" fmla="*/ 1461266 w 11243827"/>
              <a:gd name="connsiteY224" fmla="*/ 5469343 h 5641173"/>
              <a:gd name="connsiteX225" fmla="*/ 1449415 w 11243827"/>
              <a:gd name="connsiteY225" fmla="*/ 5460467 h 5641173"/>
              <a:gd name="connsiteX226" fmla="*/ 1447454 w 11243827"/>
              <a:gd name="connsiteY226" fmla="*/ 5458776 h 5641173"/>
              <a:gd name="connsiteX227" fmla="*/ 1437814 w 11243827"/>
              <a:gd name="connsiteY227" fmla="*/ 5455515 h 5641173"/>
              <a:gd name="connsiteX228" fmla="*/ 1437334 w 11243827"/>
              <a:gd name="connsiteY228" fmla="*/ 5450209 h 5641173"/>
              <a:gd name="connsiteX229" fmla="*/ 1424429 w 11243827"/>
              <a:gd name="connsiteY229" fmla="*/ 5442157 h 5641173"/>
              <a:gd name="connsiteX230" fmla="*/ 1406063 w 11243827"/>
              <a:gd name="connsiteY230" fmla="*/ 5437380 h 5641173"/>
              <a:gd name="connsiteX231" fmla="*/ 1316379 w 11243827"/>
              <a:gd name="connsiteY231" fmla="*/ 5419601 h 5641173"/>
              <a:gd name="connsiteX232" fmla="*/ 1264090 w 11243827"/>
              <a:gd name="connsiteY232" fmla="*/ 5406153 h 5641173"/>
              <a:gd name="connsiteX233" fmla="*/ 1246374 w 11243827"/>
              <a:gd name="connsiteY233" fmla="*/ 5396631 h 5641173"/>
              <a:gd name="connsiteX234" fmla="*/ 1220190 w 11243827"/>
              <a:gd name="connsiteY234" fmla="*/ 5386301 h 5641173"/>
              <a:gd name="connsiteX235" fmla="*/ 1175643 w 11243827"/>
              <a:gd name="connsiteY235" fmla="*/ 5364651 h 5641173"/>
              <a:gd name="connsiteX236" fmla="*/ 1150342 w 11243827"/>
              <a:gd name="connsiteY236" fmla="*/ 5358447 h 5641173"/>
              <a:gd name="connsiteX237" fmla="*/ 1112024 w 11243827"/>
              <a:gd name="connsiteY237" fmla="*/ 5345786 h 5641173"/>
              <a:gd name="connsiteX238" fmla="*/ 1100870 w 11243827"/>
              <a:gd name="connsiteY238" fmla="*/ 5343651 h 5641173"/>
              <a:gd name="connsiteX239" fmla="*/ 1096383 w 11243827"/>
              <a:gd name="connsiteY239" fmla="*/ 5343015 h 5641173"/>
              <a:gd name="connsiteX240" fmla="*/ 1058039 w 11243827"/>
              <a:gd name="connsiteY240" fmla="*/ 5343504 h 5641173"/>
              <a:gd name="connsiteX241" fmla="*/ 1055426 w 11243827"/>
              <a:gd name="connsiteY241" fmla="*/ 5339088 h 5641173"/>
              <a:gd name="connsiteX242" fmla="*/ 1044738 w 11243827"/>
              <a:gd name="connsiteY242" fmla="*/ 5333063 h 5641173"/>
              <a:gd name="connsiteX243" fmla="*/ 1033909 w 11243827"/>
              <a:gd name="connsiteY243" fmla="*/ 5335680 h 5641173"/>
              <a:gd name="connsiteX244" fmla="*/ 1012649 w 11243827"/>
              <a:gd name="connsiteY244" fmla="*/ 5334541 h 5641173"/>
              <a:gd name="connsiteX245" fmla="*/ 1007115 w 11243827"/>
              <a:gd name="connsiteY245" fmla="*/ 5332775 h 5641173"/>
              <a:gd name="connsiteX246" fmla="*/ 987447 w 11243827"/>
              <a:gd name="connsiteY246" fmla="*/ 5346462 h 5641173"/>
              <a:gd name="connsiteX247" fmla="*/ 953418 w 11243827"/>
              <a:gd name="connsiteY247" fmla="*/ 5333901 h 5641173"/>
              <a:gd name="connsiteX248" fmla="*/ 916854 w 11243827"/>
              <a:gd name="connsiteY248" fmla="*/ 5329435 h 5641173"/>
              <a:gd name="connsiteX249" fmla="*/ 905651 w 11243827"/>
              <a:gd name="connsiteY249" fmla="*/ 5332114 h 5641173"/>
              <a:gd name="connsiteX250" fmla="*/ 838405 w 11243827"/>
              <a:gd name="connsiteY250" fmla="*/ 5339470 h 5641173"/>
              <a:gd name="connsiteX251" fmla="*/ 817627 w 11243827"/>
              <a:gd name="connsiteY251" fmla="*/ 5330580 h 5641173"/>
              <a:gd name="connsiteX252" fmla="*/ 801817 w 11243827"/>
              <a:gd name="connsiteY252" fmla="*/ 5325937 h 5641173"/>
              <a:gd name="connsiteX253" fmla="*/ 798857 w 11243827"/>
              <a:gd name="connsiteY253" fmla="*/ 5320979 h 5641173"/>
              <a:gd name="connsiteX254" fmla="*/ 788354 w 11243827"/>
              <a:gd name="connsiteY254" fmla="*/ 5320143 h 5641173"/>
              <a:gd name="connsiteX255" fmla="*/ 785726 w 11243827"/>
              <a:gd name="connsiteY255" fmla="*/ 5318989 h 5641173"/>
              <a:gd name="connsiteX256" fmla="*/ 770507 w 11243827"/>
              <a:gd name="connsiteY256" fmla="*/ 5313309 h 5641173"/>
              <a:gd name="connsiteX257" fmla="*/ 733810 w 11243827"/>
              <a:gd name="connsiteY257" fmla="*/ 5324286 h 5641173"/>
              <a:gd name="connsiteX258" fmla="*/ 692117 w 11243827"/>
              <a:gd name="connsiteY258" fmla="*/ 5318786 h 5641173"/>
              <a:gd name="connsiteX259" fmla="*/ 574943 w 11243827"/>
              <a:gd name="connsiteY259" fmla="*/ 5327578 h 5641173"/>
              <a:gd name="connsiteX260" fmla="*/ 441302 w 11243827"/>
              <a:gd name="connsiteY260" fmla="*/ 5307062 h 5641173"/>
              <a:gd name="connsiteX261" fmla="*/ 336819 w 11243827"/>
              <a:gd name="connsiteY261" fmla="*/ 5336690 h 5641173"/>
              <a:gd name="connsiteX262" fmla="*/ 270932 w 11243827"/>
              <a:gd name="connsiteY262" fmla="*/ 5345451 h 5641173"/>
              <a:gd name="connsiteX263" fmla="*/ 194189 w 11243827"/>
              <a:gd name="connsiteY263" fmla="*/ 5343588 h 5641173"/>
              <a:gd name="connsiteX264" fmla="*/ 192552 w 11243827"/>
              <a:gd name="connsiteY264" fmla="*/ 5342845 h 5641173"/>
              <a:gd name="connsiteX265" fmla="*/ 178320 w 11243827"/>
              <a:gd name="connsiteY265" fmla="*/ 5343766 h 5641173"/>
              <a:gd name="connsiteX266" fmla="*/ 175596 w 11243827"/>
              <a:gd name="connsiteY266" fmla="*/ 5346411 h 5641173"/>
              <a:gd name="connsiteX267" fmla="*/ 147287 w 11243827"/>
              <a:gd name="connsiteY267" fmla="*/ 5352625 h 5641173"/>
              <a:gd name="connsiteX268" fmla="*/ 114847 w 11243827"/>
              <a:gd name="connsiteY268" fmla="*/ 5355844 h 5641173"/>
              <a:gd name="connsiteX269" fmla="*/ 114306 w 11243827"/>
              <a:gd name="connsiteY269" fmla="*/ 5354983 h 5641173"/>
              <a:gd name="connsiteX270" fmla="*/ 89264 w 11243827"/>
              <a:gd name="connsiteY270" fmla="*/ 5348886 h 5641173"/>
              <a:gd name="connsiteX271" fmla="*/ 49794 w 11243827"/>
              <a:gd name="connsiteY271" fmla="*/ 5329950 h 5641173"/>
              <a:gd name="connsiteX272" fmla="*/ 19924 w 11243827"/>
              <a:gd name="connsiteY272" fmla="*/ 5334282 h 5641173"/>
              <a:gd name="connsiteX273" fmla="*/ 13819 w 11243827"/>
              <a:gd name="connsiteY273" fmla="*/ 5334653 h 5641173"/>
              <a:gd name="connsiteX274" fmla="*/ 13657 w 11243827"/>
              <a:gd name="connsiteY274" fmla="*/ 5334455 h 5641173"/>
              <a:gd name="connsiteX275" fmla="*/ 7139 w 11243827"/>
              <a:gd name="connsiteY275" fmla="*/ 5334438 h 5641173"/>
              <a:gd name="connsiteX276" fmla="*/ 2684 w 11243827"/>
              <a:gd name="connsiteY276" fmla="*/ 5335333 h 5641173"/>
              <a:gd name="connsiteX277" fmla="*/ 0 w 11243827"/>
              <a:gd name="connsiteY277" fmla="*/ 5335496 h 5641173"/>
              <a:gd name="connsiteX278" fmla="*/ 0 w 11243827"/>
              <a:gd name="connsiteY278" fmla="*/ 10592 h 5641173"/>
              <a:gd name="connsiteX279" fmla="*/ 11243827 w 11243827"/>
              <a:gd name="connsiteY279" fmla="*/ 0 h 5641173"/>
              <a:gd name="connsiteX0" fmla="*/ 11243827 w 11243827"/>
              <a:gd name="connsiteY0" fmla="*/ 0 h 5641173"/>
              <a:gd name="connsiteX1" fmla="*/ 11243827 w 11243827"/>
              <a:gd name="connsiteY1" fmla="*/ 1470035 h 5641173"/>
              <a:gd name="connsiteX2" fmla="*/ 11243827 w 11243827"/>
              <a:gd name="connsiteY2" fmla="*/ 5209610 h 5641173"/>
              <a:gd name="connsiteX3" fmla="*/ 11240675 w 11243827"/>
              <a:gd name="connsiteY3" fmla="*/ 5210442 h 5641173"/>
              <a:gd name="connsiteX4" fmla="*/ 11179959 w 11243827"/>
              <a:gd name="connsiteY4" fmla="*/ 5221199 h 5641173"/>
              <a:gd name="connsiteX5" fmla="*/ 11105493 w 11243827"/>
              <a:gd name="connsiteY5" fmla="*/ 5259905 h 5641173"/>
              <a:gd name="connsiteX6" fmla="*/ 11078640 w 11243827"/>
              <a:gd name="connsiteY6" fmla="*/ 5263531 h 5641173"/>
              <a:gd name="connsiteX7" fmla="*/ 11079616 w 11243827"/>
              <a:gd name="connsiteY7" fmla="*/ 5270380 h 5641173"/>
              <a:gd name="connsiteX8" fmla="*/ 11069641 w 11243827"/>
              <a:gd name="connsiteY8" fmla="*/ 5270884 h 5641173"/>
              <a:gd name="connsiteX9" fmla="*/ 11047377 w 11243827"/>
              <a:gd name="connsiteY9" fmla="*/ 5271051 h 5641173"/>
              <a:gd name="connsiteX10" fmla="*/ 10980705 w 11243827"/>
              <a:gd name="connsiteY10" fmla="*/ 5272951 h 5641173"/>
              <a:gd name="connsiteX11" fmla="*/ 10962514 w 11243827"/>
              <a:gd name="connsiteY11" fmla="*/ 5286084 h 5641173"/>
              <a:gd name="connsiteX12" fmla="*/ 10945307 w 11243827"/>
              <a:gd name="connsiteY12" fmla="*/ 5286290 h 5641173"/>
              <a:gd name="connsiteX13" fmla="*/ 10845516 w 11243827"/>
              <a:gd name="connsiteY13" fmla="*/ 5303894 h 5641173"/>
              <a:gd name="connsiteX14" fmla="*/ 10831795 w 11243827"/>
              <a:gd name="connsiteY14" fmla="*/ 5305210 h 5641173"/>
              <a:gd name="connsiteX15" fmla="*/ 10824365 w 11243827"/>
              <a:gd name="connsiteY15" fmla="*/ 5311111 h 5641173"/>
              <a:gd name="connsiteX16" fmla="*/ 10797756 w 11243827"/>
              <a:gd name="connsiteY16" fmla="*/ 5312285 h 5641173"/>
              <a:gd name="connsiteX17" fmla="*/ 10796525 w 11243827"/>
              <a:gd name="connsiteY17" fmla="*/ 5315645 h 5641173"/>
              <a:gd name="connsiteX18" fmla="*/ 10709063 w 11243827"/>
              <a:gd name="connsiteY18" fmla="*/ 5344492 h 5641173"/>
              <a:gd name="connsiteX19" fmla="*/ 10694078 w 11243827"/>
              <a:gd name="connsiteY19" fmla="*/ 5349258 h 5641173"/>
              <a:gd name="connsiteX20" fmla="*/ 10681131 w 11243827"/>
              <a:gd name="connsiteY20" fmla="*/ 5347812 h 5641173"/>
              <a:gd name="connsiteX21" fmla="*/ 10609448 w 11243827"/>
              <a:gd name="connsiteY21" fmla="*/ 5351931 h 5641173"/>
              <a:gd name="connsiteX22" fmla="*/ 10592397 w 11243827"/>
              <a:gd name="connsiteY22" fmla="*/ 5349402 h 5641173"/>
              <a:gd name="connsiteX23" fmla="*/ 10585227 w 11243827"/>
              <a:gd name="connsiteY23" fmla="*/ 5344063 h 5641173"/>
              <a:gd name="connsiteX24" fmla="*/ 10557472 w 11243827"/>
              <a:gd name="connsiteY24" fmla="*/ 5354151 h 5641173"/>
              <a:gd name="connsiteX25" fmla="*/ 10514646 w 11243827"/>
              <a:gd name="connsiteY25" fmla="*/ 5361064 h 5641173"/>
              <a:gd name="connsiteX26" fmla="*/ 10494292 w 11243827"/>
              <a:gd name="connsiteY26" fmla="*/ 5366054 h 5641173"/>
              <a:gd name="connsiteX27" fmla="*/ 10477869 w 11243827"/>
              <a:gd name="connsiteY27" fmla="*/ 5363025 h 5641173"/>
              <a:gd name="connsiteX28" fmla="*/ 10384411 w 11243827"/>
              <a:gd name="connsiteY28" fmla="*/ 5362257 h 5641173"/>
              <a:gd name="connsiteX29" fmla="*/ 10362921 w 11243827"/>
              <a:gd name="connsiteY29" fmla="*/ 5357444 h 5641173"/>
              <a:gd name="connsiteX30" fmla="*/ 10352736 w 11243827"/>
              <a:gd name="connsiteY30" fmla="*/ 5347851 h 5641173"/>
              <a:gd name="connsiteX31" fmla="*/ 10344754 w 11243827"/>
              <a:gd name="connsiteY31" fmla="*/ 5351272 h 5641173"/>
              <a:gd name="connsiteX32" fmla="*/ 10288226 w 11243827"/>
              <a:gd name="connsiteY32" fmla="*/ 5351613 h 5641173"/>
              <a:gd name="connsiteX33" fmla="*/ 10251350 w 11243827"/>
              <a:gd name="connsiteY33" fmla="*/ 5352711 h 5641173"/>
              <a:gd name="connsiteX34" fmla="*/ 10249108 w 11243827"/>
              <a:gd name="connsiteY34" fmla="*/ 5365881 h 5641173"/>
              <a:gd name="connsiteX35" fmla="*/ 10216272 w 11243827"/>
              <a:gd name="connsiteY35" fmla="*/ 5370573 h 5641173"/>
              <a:gd name="connsiteX36" fmla="*/ 10181278 w 11243827"/>
              <a:gd name="connsiteY36" fmla="*/ 5362119 h 5641173"/>
              <a:gd name="connsiteX37" fmla="*/ 10140033 w 11243827"/>
              <a:gd name="connsiteY37" fmla="*/ 5363304 h 5641173"/>
              <a:gd name="connsiteX38" fmla="*/ 10115353 w 11243827"/>
              <a:gd name="connsiteY38" fmla="*/ 5363869 h 5641173"/>
              <a:gd name="connsiteX39" fmla="*/ 10050578 w 11243827"/>
              <a:gd name="connsiteY39" fmla="*/ 5376153 h 5641173"/>
              <a:gd name="connsiteX40" fmla="*/ 9945478 w 11243827"/>
              <a:gd name="connsiteY40" fmla="*/ 5422859 h 5641173"/>
              <a:gd name="connsiteX41" fmla="*/ 9912481 w 11243827"/>
              <a:gd name="connsiteY41" fmla="*/ 5429477 h 5641173"/>
              <a:gd name="connsiteX42" fmla="*/ 9906713 w 11243827"/>
              <a:gd name="connsiteY42" fmla="*/ 5426784 h 5641173"/>
              <a:gd name="connsiteX43" fmla="*/ 9742436 w 11243827"/>
              <a:gd name="connsiteY43" fmla="*/ 5454834 h 5641173"/>
              <a:gd name="connsiteX44" fmla="*/ 9713044 w 11243827"/>
              <a:gd name="connsiteY44" fmla="*/ 5456476 h 5641173"/>
              <a:gd name="connsiteX45" fmla="*/ 9691033 w 11243827"/>
              <a:gd name="connsiteY45" fmla="*/ 5455451 h 5641173"/>
              <a:gd name="connsiteX46" fmla="*/ 9638355 w 11243827"/>
              <a:gd name="connsiteY46" fmla="*/ 5464794 h 5641173"/>
              <a:gd name="connsiteX47" fmla="*/ 9552434 w 11243827"/>
              <a:gd name="connsiteY47" fmla="*/ 5485280 h 5641173"/>
              <a:gd name="connsiteX48" fmla="*/ 9533883 w 11243827"/>
              <a:gd name="connsiteY48" fmla="*/ 5488516 h 5641173"/>
              <a:gd name="connsiteX49" fmla="*/ 9516916 w 11243827"/>
              <a:gd name="connsiteY49" fmla="*/ 5486828 h 5641173"/>
              <a:gd name="connsiteX50" fmla="*/ 9512093 w 11243827"/>
              <a:gd name="connsiteY50" fmla="*/ 5482541 h 5641173"/>
              <a:gd name="connsiteX51" fmla="*/ 9501725 w 11243827"/>
              <a:gd name="connsiteY51" fmla="*/ 5483603 h 5641173"/>
              <a:gd name="connsiteX52" fmla="*/ 9498754 w 11243827"/>
              <a:gd name="connsiteY52" fmla="*/ 5482951 h 5641173"/>
              <a:gd name="connsiteX53" fmla="*/ 9481932 w 11243827"/>
              <a:gd name="connsiteY53" fmla="*/ 5480151 h 5641173"/>
              <a:gd name="connsiteX54" fmla="*/ 9451321 w 11243827"/>
              <a:gd name="connsiteY54" fmla="*/ 5497375 h 5641173"/>
              <a:gd name="connsiteX55" fmla="*/ 9409298 w 11243827"/>
              <a:gd name="connsiteY55" fmla="*/ 5499478 h 5641173"/>
              <a:gd name="connsiteX56" fmla="*/ 9303056 w 11243827"/>
              <a:gd name="connsiteY56" fmla="*/ 5519093 h 5641173"/>
              <a:gd name="connsiteX57" fmla="*/ 9229078 w 11243827"/>
              <a:gd name="connsiteY57" fmla="*/ 5524154 h 5641173"/>
              <a:gd name="connsiteX58" fmla="*/ 9165105 w 11243827"/>
              <a:gd name="connsiteY58" fmla="*/ 5532892 h 5641173"/>
              <a:gd name="connsiteX59" fmla="*/ 9077301 w 11243827"/>
              <a:gd name="connsiteY59" fmla="*/ 5580356 h 5641173"/>
              <a:gd name="connsiteX60" fmla="*/ 8960065 w 11243827"/>
              <a:gd name="connsiteY60" fmla="*/ 5597982 h 5641173"/>
              <a:gd name="connsiteX61" fmla="*/ 8953536 w 11243827"/>
              <a:gd name="connsiteY61" fmla="*/ 5606638 h 5641173"/>
              <a:gd name="connsiteX62" fmla="*/ 8943907 w 11243827"/>
              <a:gd name="connsiteY62" fmla="*/ 5612541 h 5641173"/>
              <a:gd name="connsiteX63" fmla="*/ 8942046 w 11243827"/>
              <a:gd name="connsiteY63" fmla="*/ 5612112 h 5641173"/>
              <a:gd name="connsiteX64" fmla="*/ 8928824 w 11243827"/>
              <a:gd name="connsiteY64" fmla="*/ 5615549 h 5641173"/>
              <a:gd name="connsiteX65" fmla="*/ 8927294 w 11243827"/>
              <a:gd name="connsiteY65" fmla="*/ 5618607 h 5641173"/>
              <a:gd name="connsiteX66" fmla="*/ 8918651 w 11243827"/>
              <a:gd name="connsiteY66" fmla="*/ 5621688 h 5641173"/>
              <a:gd name="connsiteX67" fmla="*/ 8902772 w 11243827"/>
              <a:gd name="connsiteY67" fmla="*/ 5629703 h 5641173"/>
              <a:gd name="connsiteX68" fmla="*/ 8898724 w 11243827"/>
              <a:gd name="connsiteY68" fmla="*/ 5629379 h 5641173"/>
              <a:gd name="connsiteX69" fmla="*/ 8873099 w 11243827"/>
              <a:gd name="connsiteY69" fmla="*/ 5638628 h 5641173"/>
              <a:gd name="connsiteX70" fmla="*/ 8872234 w 11243827"/>
              <a:gd name="connsiteY70" fmla="*/ 5637889 h 5641173"/>
              <a:gd name="connsiteX71" fmla="*/ 8862777 w 11243827"/>
              <a:gd name="connsiteY71" fmla="*/ 5636711 h 5641173"/>
              <a:gd name="connsiteX72" fmla="*/ 8845869 w 11243827"/>
              <a:gd name="connsiteY72" fmla="*/ 5636436 h 5641173"/>
              <a:gd name="connsiteX73" fmla="*/ 8800548 w 11243827"/>
              <a:gd name="connsiteY73" fmla="*/ 5625084 h 5641173"/>
              <a:gd name="connsiteX74" fmla="*/ 8773774 w 11243827"/>
              <a:gd name="connsiteY74" fmla="*/ 5634630 h 5641173"/>
              <a:gd name="connsiteX75" fmla="*/ 8698255 w 11243827"/>
              <a:gd name="connsiteY75" fmla="*/ 5636083 h 5641173"/>
              <a:gd name="connsiteX76" fmla="*/ 8619167 w 11243827"/>
              <a:gd name="connsiteY76" fmla="*/ 5619130 h 5641173"/>
              <a:gd name="connsiteX77" fmla="*/ 8539822 w 11243827"/>
              <a:gd name="connsiteY77" fmla="*/ 5616905 h 5641173"/>
              <a:gd name="connsiteX78" fmla="*/ 8511094 w 11243827"/>
              <a:gd name="connsiteY78" fmla="*/ 5617360 h 5641173"/>
              <a:gd name="connsiteX79" fmla="*/ 8459886 w 11243827"/>
              <a:gd name="connsiteY79" fmla="*/ 5612612 h 5641173"/>
              <a:gd name="connsiteX80" fmla="*/ 8436432 w 11243827"/>
              <a:gd name="connsiteY80" fmla="*/ 5606990 h 5641173"/>
              <a:gd name="connsiteX81" fmla="*/ 8435403 w 11243827"/>
              <a:gd name="connsiteY81" fmla="*/ 5607336 h 5641173"/>
              <a:gd name="connsiteX82" fmla="*/ 8433307 w 11243827"/>
              <a:gd name="connsiteY82" fmla="*/ 5604917 h 5641173"/>
              <a:gd name="connsiteX83" fmla="*/ 8428968 w 11243827"/>
              <a:gd name="connsiteY83" fmla="*/ 5603796 h 5641173"/>
              <a:gd name="connsiteX84" fmla="*/ 8417124 w 11243827"/>
              <a:gd name="connsiteY84" fmla="*/ 5604518 h 5641173"/>
              <a:gd name="connsiteX85" fmla="*/ 8412669 w 11243827"/>
              <a:gd name="connsiteY85" fmla="*/ 5605413 h 5641173"/>
              <a:gd name="connsiteX86" fmla="*/ 8406152 w 11243827"/>
              <a:gd name="connsiteY86" fmla="*/ 5605396 h 5641173"/>
              <a:gd name="connsiteX87" fmla="*/ 8405989 w 11243827"/>
              <a:gd name="connsiteY87" fmla="*/ 5605197 h 5641173"/>
              <a:gd name="connsiteX88" fmla="*/ 8399884 w 11243827"/>
              <a:gd name="connsiteY88" fmla="*/ 5605568 h 5641173"/>
              <a:gd name="connsiteX89" fmla="*/ 8370014 w 11243827"/>
              <a:gd name="connsiteY89" fmla="*/ 5609900 h 5641173"/>
              <a:gd name="connsiteX90" fmla="*/ 8330544 w 11243827"/>
              <a:gd name="connsiteY90" fmla="*/ 5590964 h 5641173"/>
              <a:gd name="connsiteX91" fmla="*/ 8314221 w 11243827"/>
              <a:gd name="connsiteY91" fmla="*/ 5587682 h 5641173"/>
              <a:gd name="connsiteX92" fmla="*/ 8305502 w 11243827"/>
              <a:gd name="connsiteY92" fmla="*/ 5584868 h 5641173"/>
              <a:gd name="connsiteX93" fmla="*/ 8304962 w 11243827"/>
              <a:gd name="connsiteY93" fmla="*/ 5584007 h 5641173"/>
              <a:gd name="connsiteX94" fmla="*/ 8276324 w 11243827"/>
              <a:gd name="connsiteY94" fmla="*/ 5588260 h 5641173"/>
              <a:gd name="connsiteX95" fmla="*/ 8272522 w 11243827"/>
              <a:gd name="connsiteY95" fmla="*/ 5587226 h 5641173"/>
              <a:gd name="connsiteX96" fmla="*/ 8253857 w 11243827"/>
              <a:gd name="connsiteY96" fmla="*/ 5592043 h 5641173"/>
              <a:gd name="connsiteX97" fmla="*/ 8244212 w 11243827"/>
              <a:gd name="connsiteY97" fmla="*/ 5593439 h 5641173"/>
              <a:gd name="connsiteX98" fmla="*/ 8241488 w 11243827"/>
              <a:gd name="connsiteY98" fmla="*/ 5596085 h 5641173"/>
              <a:gd name="connsiteX99" fmla="*/ 8227256 w 11243827"/>
              <a:gd name="connsiteY99" fmla="*/ 5597005 h 5641173"/>
              <a:gd name="connsiteX100" fmla="*/ 8225619 w 11243827"/>
              <a:gd name="connsiteY100" fmla="*/ 5596262 h 5641173"/>
              <a:gd name="connsiteX101" fmla="*/ 8213882 w 11243827"/>
              <a:gd name="connsiteY101" fmla="*/ 5600179 h 5641173"/>
              <a:gd name="connsiteX102" fmla="*/ 8204045 w 11243827"/>
              <a:gd name="connsiteY102" fmla="*/ 5607275 h 5641173"/>
              <a:gd name="connsiteX103" fmla="*/ 8082989 w 11243827"/>
              <a:gd name="connsiteY103" fmla="*/ 5603160 h 5641173"/>
              <a:gd name="connsiteX104" fmla="*/ 7976942 w 11243827"/>
              <a:gd name="connsiteY104" fmla="*/ 5598455 h 5641173"/>
              <a:gd name="connsiteX105" fmla="*/ 7950121 w 11243827"/>
              <a:gd name="connsiteY105" fmla="*/ 5590893 h 5641173"/>
              <a:gd name="connsiteX106" fmla="*/ 7727691 w 11243827"/>
              <a:gd name="connsiteY106" fmla="*/ 5621064 h 5641173"/>
              <a:gd name="connsiteX107" fmla="*/ 7685998 w 11243827"/>
              <a:gd name="connsiteY107" fmla="*/ 5615564 h 5641173"/>
              <a:gd name="connsiteX108" fmla="*/ 7649302 w 11243827"/>
              <a:gd name="connsiteY108" fmla="*/ 5626541 h 5641173"/>
              <a:gd name="connsiteX109" fmla="*/ 7634083 w 11243827"/>
              <a:gd name="connsiteY109" fmla="*/ 5620862 h 5641173"/>
              <a:gd name="connsiteX110" fmla="*/ 7631455 w 11243827"/>
              <a:gd name="connsiteY110" fmla="*/ 5619708 h 5641173"/>
              <a:gd name="connsiteX111" fmla="*/ 7620952 w 11243827"/>
              <a:gd name="connsiteY111" fmla="*/ 5618872 h 5641173"/>
              <a:gd name="connsiteX112" fmla="*/ 7617992 w 11243827"/>
              <a:gd name="connsiteY112" fmla="*/ 5613914 h 5641173"/>
              <a:gd name="connsiteX113" fmla="*/ 7602182 w 11243827"/>
              <a:gd name="connsiteY113" fmla="*/ 5609271 h 5641173"/>
              <a:gd name="connsiteX114" fmla="*/ 7582847 w 11243827"/>
              <a:gd name="connsiteY114" fmla="*/ 5609047 h 5641173"/>
              <a:gd name="connsiteX115" fmla="*/ 7514158 w 11243827"/>
              <a:gd name="connsiteY115" fmla="*/ 5607737 h 5641173"/>
              <a:gd name="connsiteX116" fmla="*/ 7502955 w 11243827"/>
              <a:gd name="connsiteY116" fmla="*/ 5610415 h 5641173"/>
              <a:gd name="connsiteX117" fmla="*/ 7466391 w 11243827"/>
              <a:gd name="connsiteY117" fmla="*/ 5605949 h 5641173"/>
              <a:gd name="connsiteX118" fmla="*/ 7433806 w 11243827"/>
              <a:gd name="connsiteY118" fmla="*/ 5604945 h 5641173"/>
              <a:gd name="connsiteX119" fmla="*/ 7412693 w 11243827"/>
              <a:gd name="connsiteY119" fmla="*/ 5607075 h 5641173"/>
              <a:gd name="connsiteX120" fmla="*/ 7407159 w 11243827"/>
              <a:gd name="connsiteY120" fmla="*/ 5605310 h 5641173"/>
              <a:gd name="connsiteX121" fmla="*/ 7385900 w 11243827"/>
              <a:gd name="connsiteY121" fmla="*/ 5604171 h 5641173"/>
              <a:gd name="connsiteX122" fmla="*/ 7375071 w 11243827"/>
              <a:gd name="connsiteY122" fmla="*/ 5606788 h 5641173"/>
              <a:gd name="connsiteX123" fmla="*/ 7364382 w 11243827"/>
              <a:gd name="connsiteY123" fmla="*/ 5600762 h 5641173"/>
              <a:gd name="connsiteX124" fmla="*/ 7361770 w 11243827"/>
              <a:gd name="connsiteY124" fmla="*/ 5596347 h 5641173"/>
              <a:gd name="connsiteX125" fmla="*/ 7346641 w 11243827"/>
              <a:gd name="connsiteY125" fmla="*/ 5598329 h 5641173"/>
              <a:gd name="connsiteX126" fmla="*/ 7334238 w 11243827"/>
              <a:gd name="connsiteY126" fmla="*/ 5594014 h 5641173"/>
              <a:gd name="connsiteX127" fmla="*/ 7323426 w 11243827"/>
              <a:gd name="connsiteY127" fmla="*/ 5596835 h 5641173"/>
              <a:gd name="connsiteX128" fmla="*/ 7318938 w 11243827"/>
              <a:gd name="connsiteY128" fmla="*/ 5596200 h 5641173"/>
              <a:gd name="connsiteX129" fmla="*/ 7307784 w 11243827"/>
              <a:gd name="connsiteY129" fmla="*/ 5594065 h 5641173"/>
              <a:gd name="connsiteX130" fmla="*/ 7288540 w 11243827"/>
              <a:gd name="connsiteY130" fmla="*/ 5589320 h 5641173"/>
              <a:gd name="connsiteX131" fmla="*/ 7282537 w 11243827"/>
              <a:gd name="connsiteY131" fmla="*/ 5588660 h 5641173"/>
              <a:gd name="connsiteX132" fmla="*/ 7269466 w 11243827"/>
              <a:gd name="connsiteY132" fmla="*/ 5581404 h 5641173"/>
              <a:gd name="connsiteX133" fmla="*/ 7244165 w 11243827"/>
              <a:gd name="connsiteY133" fmla="*/ 5575200 h 5641173"/>
              <a:gd name="connsiteX134" fmla="*/ 7199619 w 11243827"/>
              <a:gd name="connsiteY134" fmla="*/ 5553550 h 5641173"/>
              <a:gd name="connsiteX135" fmla="*/ 7173434 w 11243827"/>
              <a:gd name="connsiteY135" fmla="*/ 5543219 h 5641173"/>
              <a:gd name="connsiteX136" fmla="*/ 7155718 w 11243827"/>
              <a:gd name="connsiteY136" fmla="*/ 5533697 h 5641173"/>
              <a:gd name="connsiteX137" fmla="*/ 7103430 w 11243827"/>
              <a:gd name="connsiteY137" fmla="*/ 5520249 h 5641173"/>
              <a:gd name="connsiteX138" fmla="*/ 7013746 w 11243827"/>
              <a:gd name="connsiteY138" fmla="*/ 5502470 h 5641173"/>
              <a:gd name="connsiteX139" fmla="*/ 6995379 w 11243827"/>
              <a:gd name="connsiteY139" fmla="*/ 5497693 h 5641173"/>
              <a:gd name="connsiteX140" fmla="*/ 6982475 w 11243827"/>
              <a:gd name="connsiteY140" fmla="*/ 5489641 h 5641173"/>
              <a:gd name="connsiteX141" fmla="*/ 6981994 w 11243827"/>
              <a:gd name="connsiteY141" fmla="*/ 5484335 h 5641173"/>
              <a:gd name="connsiteX142" fmla="*/ 6972355 w 11243827"/>
              <a:gd name="connsiteY142" fmla="*/ 5481074 h 5641173"/>
              <a:gd name="connsiteX143" fmla="*/ 6970394 w 11243827"/>
              <a:gd name="connsiteY143" fmla="*/ 5479383 h 5641173"/>
              <a:gd name="connsiteX144" fmla="*/ 6958543 w 11243827"/>
              <a:gd name="connsiteY144" fmla="*/ 5470507 h 5641173"/>
              <a:gd name="connsiteX145" fmla="*/ 6918276 w 11243827"/>
              <a:gd name="connsiteY145" fmla="*/ 5472034 h 5641173"/>
              <a:gd name="connsiteX146" fmla="*/ 6881046 w 11243827"/>
              <a:gd name="connsiteY146" fmla="*/ 5457070 h 5641173"/>
              <a:gd name="connsiteX147" fmla="*/ 6752164 w 11243827"/>
              <a:gd name="connsiteY147" fmla="*/ 5425021 h 5641173"/>
              <a:gd name="connsiteX148" fmla="*/ 6724964 w 11243827"/>
              <a:gd name="connsiteY148" fmla="*/ 5414071 h 5641173"/>
              <a:gd name="connsiteX149" fmla="*/ 6683286 w 11243827"/>
              <a:gd name="connsiteY149" fmla="*/ 5432830 h 5641173"/>
              <a:gd name="connsiteX150" fmla="*/ 6644277 w 11243827"/>
              <a:gd name="connsiteY150" fmla="*/ 5429684 h 5641173"/>
              <a:gd name="connsiteX151" fmla="*/ 6532914 w 11243827"/>
              <a:gd name="connsiteY151" fmla="*/ 5431205 h 5641173"/>
              <a:gd name="connsiteX152" fmla="*/ 6307459 w 11243827"/>
              <a:gd name="connsiteY152" fmla="*/ 5467087 h 5641173"/>
              <a:gd name="connsiteX153" fmla="*/ 6196243 w 11243827"/>
              <a:gd name="connsiteY153" fmla="*/ 5515042 h 5641173"/>
              <a:gd name="connsiteX154" fmla="*/ 6099124 w 11243827"/>
              <a:gd name="connsiteY154" fmla="*/ 5516848 h 5641173"/>
              <a:gd name="connsiteX155" fmla="*/ 6016077 w 11243827"/>
              <a:gd name="connsiteY155" fmla="*/ 5528642 h 5641173"/>
              <a:gd name="connsiteX156" fmla="*/ 6004389 w 11243827"/>
              <a:gd name="connsiteY156" fmla="*/ 5531206 h 5641173"/>
              <a:gd name="connsiteX157" fmla="*/ 5933945 w 11243827"/>
              <a:gd name="connsiteY157" fmla="*/ 5538840 h 5641173"/>
              <a:gd name="connsiteX158" fmla="*/ 5883936 w 11243827"/>
              <a:gd name="connsiteY158" fmla="*/ 5553807 h 5641173"/>
              <a:gd name="connsiteX159" fmla="*/ 5798331 w 11243827"/>
              <a:gd name="connsiteY159" fmla="*/ 5564248 h 5641173"/>
              <a:gd name="connsiteX160" fmla="*/ 5712738 w 11243827"/>
              <a:gd name="connsiteY160" fmla="*/ 5573120 h 5641173"/>
              <a:gd name="connsiteX161" fmla="*/ 5681342 w 11243827"/>
              <a:gd name="connsiteY161" fmla="*/ 5575621 h 5641173"/>
              <a:gd name="connsiteX162" fmla="*/ 5627167 w 11243827"/>
              <a:gd name="connsiteY162" fmla="*/ 5583215 h 5641173"/>
              <a:gd name="connsiteX163" fmla="*/ 5591414 w 11243827"/>
              <a:gd name="connsiteY163" fmla="*/ 5587695 h 5641173"/>
              <a:gd name="connsiteX164" fmla="*/ 5583028 w 11243827"/>
              <a:gd name="connsiteY164" fmla="*/ 5580877 h 5641173"/>
              <a:gd name="connsiteX165" fmla="*/ 5549426 w 11243827"/>
              <a:gd name="connsiteY165" fmla="*/ 5582858 h 5641173"/>
              <a:gd name="connsiteX166" fmla="*/ 5519999 w 11243827"/>
              <a:gd name="connsiteY166" fmla="*/ 5592246 h 5641173"/>
              <a:gd name="connsiteX167" fmla="*/ 5480028 w 11243827"/>
              <a:gd name="connsiteY167" fmla="*/ 5597282 h 5641173"/>
              <a:gd name="connsiteX168" fmla="*/ 5456175 w 11243827"/>
              <a:gd name="connsiteY168" fmla="*/ 5600371 h 5641173"/>
              <a:gd name="connsiteX169" fmla="*/ 5388463 w 11243827"/>
              <a:gd name="connsiteY169" fmla="*/ 5602638 h 5641173"/>
              <a:gd name="connsiteX170" fmla="*/ 5265898 w 11243827"/>
              <a:gd name="connsiteY170" fmla="*/ 5591830 h 5641173"/>
              <a:gd name="connsiteX171" fmla="*/ 5231231 w 11243827"/>
              <a:gd name="connsiteY171" fmla="*/ 5592790 h 5641173"/>
              <a:gd name="connsiteX172" fmla="*/ 5226996 w 11243827"/>
              <a:gd name="connsiteY172" fmla="*/ 5595040 h 5641173"/>
              <a:gd name="connsiteX173" fmla="*/ 5175988 w 11243827"/>
              <a:gd name="connsiteY173" fmla="*/ 5588131 h 5641173"/>
              <a:gd name="connsiteX174" fmla="*/ 5107470 w 11243827"/>
              <a:gd name="connsiteY174" fmla="*/ 5594771 h 5641173"/>
              <a:gd name="connsiteX175" fmla="*/ 5027868 w 11243827"/>
              <a:gd name="connsiteY175" fmla="*/ 5605624 h 5641173"/>
              <a:gd name="connsiteX176" fmla="*/ 5007324 w 11243827"/>
              <a:gd name="connsiteY176" fmla="*/ 5609209 h 5641173"/>
              <a:gd name="connsiteX177" fmla="*/ 4952559 w 11243827"/>
              <a:gd name="connsiteY177" fmla="*/ 5611402 h 5641173"/>
              <a:gd name="connsiteX178" fmla="*/ 4826081 w 11243827"/>
              <a:gd name="connsiteY178" fmla="*/ 5616191 h 5641173"/>
              <a:gd name="connsiteX179" fmla="*/ 4823501 w 11243827"/>
              <a:gd name="connsiteY179" fmla="*/ 5619174 h 5641173"/>
              <a:gd name="connsiteX180" fmla="*/ 4813093 w 11243827"/>
              <a:gd name="connsiteY180" fmla="*/ 5620026 h 5641173"/>
              <a:gd name="connsiteX181" fmla="*/ 4810563 w 11243827"/>
              <a:gd name="connsiteY181" fmla="*/ 5620787 h 5641173"/>
              <a:gd name="connsiteX182" fmla="*/ 4795818 w 11243827"/>
              <a:gd name="connsiteY182" fmla="*/ 5624618 h 5641173"/>
              <a:gd name="connsiteX183" fmla="*/ 4758404 w 11243827"/>
              <a:gd name="connsiteY183" fmla="*/ 5619510 h 5641173"/>
              <a:gd name="connsiteX184" fmla="*/ 4717254 w 11243827"/>
              <a:gd name="connsiteY184" fmla="*/ 5624155 h 5641173"/>
              <a:gd name="connsiteX185" fmla="*/ 4591958 w 11243827"/>
              <a:gd name="connsiteY185" fmla="*/ 5624710 h 5641173"/>
              <a:gd name="connsiteX186" fmla="*/ 4476215 w 11243827"/>
              <a:gd name="connsiteY186" fmla="*/ 5628210 h 5641173"/>
              <a:gd name="connsiteX187" fmla="*/ 4425193 w 11243827"/>
              <a:gd name="connsiteY187" fmla="*/ 5627414 h 5641173"/>
              <a:gd name="connsiteX188" fmla="*/ 4383866 w 11243827"/>
              <a:gd name="connsiteY188" fmla="*/ 5626546 h 5641173"/>
              <a:gd name="connsiteX189" fmla="*/ 4385596 w 11243827"/>
              <a:gd name="connsiteY189" fmla="*/ 5634646 h 5641173"/>
              <a:gd name="connsiteX190" fmla="*/ 4360864 w 11243827"/>
              <a:gd name="connsiteY190" fmla="*/ 5641173 h 5641173"/>
              <a:gd name="connsiteX191" fmla="*/ 4328321 w 11243827"/>
              <a:gd name="connsiteY191" fmla="*/ 5626332 h 5641173"/>
              <a:gd name="connsiteX192" fmla="*/ 4309842 w 11243827"/>
              <a:gd name="connsiteY192" fmla="*/ 5626471 h 5641173"/>
              <a:gd name="connsiteX193" fmla="*/ 4277424 w 11243827"/>
              <a:gd name="connsiteY193" fmla="*/ 5631598 h 5641173"/>
              <a:gd name="connsiteX194" fmla="*/ 4266627 w 11243827"/>
              <a:gd name="connsiteY194" fmla="*/ 5633969 h 5641173"/>
              <a:gd name="connsiteX195" fmla="*/ 4185525 w 11243827"/>
              <a:gd name="connsiteY195" fmla="*/ 5617508 h 5641173"/>
              <a:gd name="connsiteX196" fmla="*/ 4177617 w 11243827"/>
              <a:gd name="connsiteY196" fmla="*/ 5610903 h 5641173"/>
              <a:gd name="connsiteX197" fmla="*/ 4136948 w 11243827"/>
              <a:gd name="connsiteY197" fmla="*/ 5608031 h 5641173"/>
              <a:gd name="connsiteX198" fmla="*/ 4132323 w 11243827"/>
              <a:gd name="connsiteY198" fmla="*/ 5609784 h 5641173"/>
              <a:gd name="connsiteX199" fmla="*/ 4098620 w 11243827"/>
              <a:gd name="connsiteY199" fmla="*/ 5599672 h 5641173"/>
              <a:gd name="connsiteX200" fmla="*/ 3963475 w 11243827"/>
              <a:gd name="connsiteY200" fmla="*/ 5581841 h 5641173"/>
              <a:gd name="connsiteX201" fmla="*/ 3703613 w 11243827"/>
              <a:gd name="connsiteY201" fmla="*/ 5572482 h 5641173"/>
              <a:gd name="connsiteX202" fmla="*/ 3432987 w 11243827"/>
              <a:gd name="connsiteY202" fmla="*/ 5545768 h 5641173"/>
              <a:gd name="connsiteX203" fmla="*/ 3176381 w 11243827"/>
              <a:gd name="connsiteY203" fmla="*/ 5556110 h 5641173"/>
              <a:gd name="connsiteX204" fmla="*/ 2710156 w 11243827"/>
              <a:gd name="connsiteY204" fmla="*/ 5527517 h 5641173"/>
              <a:gd name="connsiteX205" fmla="*/ 2550206 w 11243827"/>
              <a:gd name="connsiteY205" fmla="*/ 5524958 h 5641173"/>
              <a:gd name="connsiteX206" fmla="*/ 2443041 w 11243827"/>
              <a:gd name="connsiteY206" fmla="*/ 5523990 h 5641173"/>
              <a:gd name="connsiteX207" fmla="*/ 2435613 w 11243827"/>
              <a:gd name="connsiteY207" fmla="*/ 5526704 h 5641173"/>
              <a:gd name="connsiteX208" fmla="*/ 2405682 w 11243827"/>
              <a:gd name="connsiteY208" fmla="*/ 5528307 h 5641173"/>
              <a:gd name="connsiteX209" fmla="*/ 2397487 w 11243827"/>
              <a:gd name="connsiteY209" fmla="*/ 5540337 h 5641173"/>
              <a:gd name="connsiteX210" fmla="*/ 2297454 w 11243827"/>
              <a:gd name="connsiteY210" fmla="*/ 5550765 h 5641173"/>
              <a:gd name="connsiteX211" fmla="*/ 2056700 w 11243827"/>
              <a:gd name="connsiteY211" fmla="*/ 5555489 h 5641173"/>
              <a:gd name="connsiteX212" fmla="*/ 1878530 w 11243827"/>
              <a:gd name="connsiteY212" fmla="*/ 5535330 h 5641173"/>
              <a:gd name="connsiteX213" fmla="*/ 1859292 w 11243827"/>
              <a:gd name="connsiteY213" fmla="*/ 5535461 h 5641173"/>
              <a:gd name="connsiteX214" fmla="*/ 1835626 w 11243827"/>
              <a:gd name="connsiteY214" fmla="*/ 5533793 h 5641173"/>
              <a:gd name="connsiteX215" fmla="*/ 1798939 w 11243827"/>
              <a:gd name="connsiteY215" fmla="*/ 5540285 h 5641173"/>
              <a:gd name="connsiteX216" fmla="*/ 1779046 w 11243827"/>
              <a:gd name="connsiteY216" fmla="*/ 5549949 h 5641173"/>
              <a:gd name="connsiteX217" fmla="*/ 1772421 w 11243827"/>
              <a:gd name="connsiteY217" fmla="*/ 5549018 h 5641173"/>
              <a:gd name="connsiteX218" fmla="*/ 1772052 w 11243827"/>
              <a:gd name="connsiteY218" fmla="*/ 5545689 h 5641173"/>
              <a:gd name="connsiteX219" fmla="*/ 1711543 w 11243827"/>
              <a:gd name="connsiteY219" fmla="*/ 5534558 h 5641173"/>
              <a:gd name="connsiteX220" fmla="*/ 1631462 w 11243827"/>
              <a:gd name="connsiteY220" fmla="*/ 5491807 h 5641173"/>
              <a:gd name="connsiteX221" fmla="*/ 1538763 w 11243827"/>
              <a:gd name="connsiteY221" fmla="*/ 5482781 h 5641173"/>
              <a:gd name="connsiteX222" fmla="*/ 1501533 w 11243827"/>
              <a:gd name="connsiteY222" fmla="*/ 5467817 h 5641173"/>
              <a:gd name="connsiteX223" fmla="*/ 1461266 w 11243827"/>
              <a:gd name="connsiteY223" fmla="*/ 5469343 h 5641173"/>
              <a:gd name="connsiteX224" fmla="*/ 1449415 w 11243827"/>
              <a:gd name="connsiteY224" fmla="*/ 5460467 h 5641173"/>
              <a:gd name="connsiteX225" fmla="*/ 1447454 w 11243827"/>
              <a:gd name="connsiteY225" fmla="*/ 5458776 h 5641173"/>
              <a:gd name="connsiteX226" fmla="*/ 1437814 w 11243827"/>
              <a:gd name="connsiteY226" fmla="*/ 5455515 h 5641173"/>
              <a:gd name="connsiteX227" fmla="*/ 1437334 w 11243827"/>
              <a:gd name="connsiteY227" fmla="*/ 5450209 h 5641173"/>
              <a:gd name="connsiteX228" fmla="*/ 1424429 w 11243827"/>
              <a:gd name="connsiteY228" fmla="*/ 5442157 h 5641173"/>
              <a:gd name="connsiteX229" fmla="*/ 1406063 w 11243827"/>
              <a:gd name="connsiteY229" fmla="*/ 5437380 h 5641173"/>
              <a:gd name="connsiteX230" fmla="*/ 1316379 w 11243827"/>
              <a:gd name="connsiteY230" fmla="*/ 5419601 h 5641173"/>
              <a:gd name="connsiteX231" fmla="*/ 1264090 w 11243827"/>
              <a:gd name="connsiteY231" fmla="*/ 5406153 h 5641173"/>
              <a:gd name="connsiteX232" fmla="*/ 1246374 w 11243827"/>
              <a:gd name="connsiteY232" fmla="*/ 5396631 h 5641173"/>
              <a:gd name="connsiteX233" fmla="*/ 1220190 w 11243827"/>
              <a:gd name="connsiteY233" fmla="*/ 5386301 h 5641173"/>
              <a:gd name="connsiteX234" fmla="*/ 1175643 w 11243827"/>
              <a:gd name="connsiteY234" fmla="*/ 5364651 h 5641173"/>
              <a:gd name="connsiteX235" fmla="*/ 1150342 w 11243827"/>
              <a:gd name="connsiteY235" fmla="*/ 5358447 h 5641173"/>
              <a:gd name="connsiteX236" fmla="*/ 1112024 w 11243827"/>
              <a:gd name="connsiteY236" fmla="*/ 5345786 h 5641173"/>
              <a:gd name="connsiteX237" fmla="*/ 1100870 w 11243827"/>
              <a:gd name="connsiteY237" fmla="*/ 5343651 h 5641173"/>
              <a:gd name="connsiteX238" fmla="*/ 1096383 w 11243827"/>
              <a:gd name="connsiteY238" fmla="*/ 5343015 h 5641173"/>
              <a:gd name="connsiteX239" fmla="*/ 1058039 w 11243827"/>
              <a:gd name="connsiteY239" fmla="*/ 5343504 h 5641173"/>
              <a:gd name="connsiteX240" fmla="*/ 1055426 w 11243827"/>
              <a:gd name="connsiteY240" fmla="*/ 5339088 h 5641173"/>
              <a:gd name="connsiteX241" fmla="*/ 1044738 w 11243827"/>
              <a:gd name="connsiteY241" fmla="*/ 5333063 h 5641173"/>
              <a:gd name="connsiteX242" fmla="*/ 1033909 w 11243827"/>
              <a:gd name="connsiteY242" fmla="*/ 5335680 h 5641173"/>
              <a:gd name="connsiteX243" fmla="*/ 1012649 w 11243827"/>
              <a:gd name="connsiteY243" fmla="*/ 5334541 h 5641173"/>
              <a:gd name="connsiteX244" fmla="*/ 1007115 w 11243827"/>
              <a:gd name="connsiteY244" fmla="*/ 5332775 h 5641173"/>
              <a:gd name="connsiteX245" fmla="*/ 987447 w 11243827"/>
              <a:gd name="connsiteY245" fmla="*/ 5346462 h 5641173"/>
              <a:gd name="connsiteX246" fmla="*/ 953418 w 11243827"/>
              <a:gd name="connsiteY246" fmla="*/ 5333901 h 5641173"/>
              <a:gd name="connsiteX247" fmla="*/ 916854 w 11243827"/>
              <a:gd name="connsiteY247" fmla="*/ 5329435 h 5641173"/>
              <a:gd name="connsiteX248" fmla="*/ 905651 w 11243827"/>
              <a:gd name="connsiteY248" fmla="*/ 5332114 h 5641173"/>
              <a:gd name="connsiteX249" fmla="*/ 838405 w 11243827"/>
              <a:gd name="connsiteY249" fmla="*/ 5339470 h 5641173"/>
              <a:gd name="connsiteX250" fmla="*/ 817627 w 11243827"/>
              <a:gd name="connsiteY250" fmla="*/ 5330580 h 5641173"/>
              <a:gd name="connsiteX251" fmla="*/ 801817 w 11243827"/>
              <a:gd name="connsiteY251" fmla="*/ 5325937 h 5641173"/>
              <a:gd name="connsiteX252" fmla="*/ 798857 w 11243827"/>
              <a:gd name="connsiteY252" fmla="*/ 5320979 h 5641173"/>
              <a:gd name="connsiteX253" fmla="*/ 788354 w 11243827"/>
              <a:gd name="connsiteY253" fmla="*/ 5320143 h 5641173"/>
              <a:gd name="connsiteX254" fmla="*/ 785726 w 11243827"/>
              <a:gd name="connsiteY254" fmla="*/ 5318989 h 5641173"/>
              <a:gd name="connsiteX255" fmla="*/ 770507 w 11243827"/>
              <a:gd name="connsiteY255" fmla="*/ 5313309 h 5641173"/>
              <a:gd name="connsiteX256" fmla="*/ 733810 w 11243827"/>
              <a:gd name="connsiteY256" fmla="*/ 5324286 h 5641173"/>
              <a:gd name="connsiteX257" fmla="*/ 692117 w 11243827"/>
              <a:gd name="connsiteY257" fmla="*/ 5318786 h 5641173"/>
              <a:gd name="connsiteX258" fmla="*/ 574943 w 11243827"/>
              <a:gd name="connsiteY258" fmla="*/ 5327578 h 5641173"/>
              <a:gd name="connsiteX259" fmla="*/ 441302 w 11243827"/>
              <a:gd name="connsiteY259" fmla="*/ 5307062 h 5641173"/>
              <a:gd name="connsiteX260" fmla="*/ 336819 w 11243827"/>
              <a:gd name="connsiteY260" fmla="*/ 5336690 h 5641173"/>
              <a:gd name="connsiteX261" fmla="*/ 270932 w 11243827"/>
              <a:gd name="connsiteY261" fmla="*/ 5345451 h 5641173"/>
              <a:gd name="connsiteX262" fmla="*/ 194189 w 11243827"/>
              <a:gd name="connsiteY262" fmla="*/ 5343588 h 5641173"/>
              <a:gd name="connsiteX263" fmla="*/ 192552 w 11243827"/>
              <a:gd name="connsiteY263" fmla="*/ 5342845 h 5641173"/>
              <a:gd name="connsiteX264" fmla="*/ 178320 w 11243827"/>
              <a:gd name="connsiteY264" fmla="*/ 5343766 h 5641173"/>
              <a:gd name="connsiteX265" fmla="*/ 175596 w 11243827"/>
              <a:gd name="connsiteY265" fmla="*/ 5346411 h 5641173"/>
              <a:gd name="connsiteX266" fmla="*/ 147287 w 11243827"/>
              <a:gd name="connsiteY266" fmla="*/ 5352625 h 5641173"/>
              <a:gd name="connsiteX267" fmla="*/ 114847 w 11243827"/>
              <a:gd name="connsiteY267" fmla="*/ 5355844 h 5641173"/>
              <a:gd name="connsiteX268" fmla="*/ 114306 w 11243827"/>
              <a:gd name="connsiteY268" fmla="*/ 5354983 h 5641173"/>
              <a:gd name="connsiteX269" fmla="*/ 89264 w 11243827"/>
              <a:gd name="connsiteY269" fmla="*/ 5348886 h 5641173"/>
              <a:gd name="connsiteX270" fmla="*/ 49794 w 11243827"/>
              <a:gd name="connsiteY270" fmla="*/ 5329950 h 5641173"/>
              <a:gd name="connsiteX271" fmla="*/ 19924 w 11243827"/>
              <a:gd name="connsiteY271" fmla="*/ 5334282 h 5641173"/>
              <a:gd name="connsiteX272" fmla="*/ 13819 w 11243827"/>
              <a:gd name="connsiteY272" fmla="*/ 5334653 h 5641173"/>
              <a:gd name="connsiteX273" fmla="*/ 13657 w 11243827"/>
              <a:gd name="connsiteY273" fmla="*/ 5334455 h 5641173"/>
              <a:gd name="connsiteX274" fmla="*/ 7139 w 11243827"/>
              <a:gd name="connsiteY274" fmla="*/ 5334438 h 5641173"/>
              <a:gd name="connsiteX275" fmla="*/ 2684 w 11243827"/>
              <a:gd name="connsiteY275" fmla="*/ 5335333 h 5641173"/>
              <a:gd name="connsiteX276" fmla="*/ 0 w 11243827"/>
              <a:gd name="connsiteY276" fmla="*/ 5335496 h 5641173"/>
              <a:gd name="connsiteX277" fmla="*/ 0 w 11243827"/>
              <a:gd name="connsiteY277" fmla="*/ 10592 h 5641173"/>
              <a:gd name="connsiteX278" fmla="*/ 11243827 w 11243827"/>
              <a:gd name="connsiteY278" fmla="*/ 0 h 5641173"/>
              <a:gd name="connsiteX0" fmla="*/ 11243827 w 11243827"/>
              <a:gd name="connsiteY0" fmla="*/ 0 h 5641173"/>
              <a:gd name="connsiteX1" fmla="*/ 11243827 w 11243827"/>
              <a:gd name="connsiteY1" fmla="*/ 5209610 h 5641173"/>
              <a:gd name="connsiteX2" fmla="*/ 11240675 w 11243827"/>
              <a:gd name="connsiteY2" fmla="*/ 5210442 h 5641173"/>
              <a:gd name="connsiteX3" fmla="*/ 11179959 w 11243827"/>
              <a:gd name="connsiteY3" fmla="*/ 5221199 h 5641173"/>
              <a:gd name="connsiteX4" fmla="*/ 11105493 w 11243827"/>
              <a:gd name="connsiteY4" fmla="*/ 5259905 h 5641173"/>
              <a:gd name="connsiteX5" fmla="*/ 11078640 w 11243827"/>
              <a:gd name="connsiteY5" fmla="*/ 5263531 h 5641173"/>
              <a:gd name="connsiteX6" fmla="*/ 11079616 w 11243827"/>
              <a:gd name="connsiteY6" fmla="*/ 5270380 h 5641173"/>
              <a:gd name="connsiteX7" fmla="*/ 11069641 w 11243827"/>
              <a:gd name="connsiteY7" fmla="*/ 5270884 h 5641173"/>
              <a:gd name="connsiteX8" fmla="*/ 11047377 w 11243827"/>
              <a:gd name="connsiteY8" fmla="*/ 5271051 h 5641173"/>
              <a:gd name="connsiteX9" fmla="*/ 10980705 w 11243827"/>
              <a:gd name="connsiteY9" fmla="*/ 5272951 h 5641173"/>
              <a:gd name="connsiteX10" fmla="*/ 10962514 w 11243827"/>
              <a:gd name="connsiteY10" fmla="*/ 5286084 h 5641173"/>
              <a:gd name="connsiteX11" fmla="*/ 10945307 w 11243827"/>
              <a:gd name="connsiteY11" fmla="*/ 5286290 h 5641173"/>
              <a:gd name="connsiteX12" fmla="*/ 10845516 w 11243827"/>
              <a:gd name="connsiteY12" fmla="*/ 5303894 h 5641173"/>
              <a:gd name="connsiteX13" fmla="*/ 10831795 w 11243827"/>
              <a:gd name="connsiteY13" fmla="*/ 5305210 h 5641173"/>
              <a:gd name="connsiteX14" fmla="*/ 10824365 w 11243827"/>
              <a:gd name="connsiteY14" fmla="*/ 5311111 h 5641173"/>
              <a:gd name="connsiteX15" fmla="*/ 10797756 w 11243827"/>
              <a:gd name="connsiteY15" fmla="*/ 5312285 h 5641173"/>
              <a:gd name="connsiteX16" fmla="*/ 10796525 w 11243827"/>
              <a:gd name="connsiteY16" fmla="*/ 5315645 h 5641173"/>
              <a:gd name="connsiteX17" fmla="*/ 10709063 w 11243827"/>
              <a:gd name="connsiteY17" fmla="*/ 5344492 h 5641173"/>
              <a:gd name="connsiteX18" fmla="*/ 10694078 w 11243827"/>
              <a:gd name="connsiteY18" fmla="*/ 5349258 h 5641173"/>
              <a:gd name="connsiteX19" fmla="*/ 10681131 w 11243827"/>
              <a:gd name="connsiteY19" fmla="*/ 5347812 h 5641173"/>
              <a:gd name="connsiteX20" fmla="*/ 10609448 w 11243827"/>
              <a:gd name="connsiteY20" fmla="*/ 5351931 h 5641173"/>
              <a:gd name="connsiteX21" fmla="*/ 10592397 w 11243827"/>
              <a:gd name="connsiteY21" fmla="*/ 5349402 h 5641173"/>
              <a:gd name="connsiteX22" fmla="*/ 10585227 w 11243827"/>
              <a:gd name="connsiteY22" fmla="*/ 5344063 h 5641173"/>
              <a:gd name="connsiteX23" fmla="*/ 10557472 w 11243827"/>
              <a:gd name="connsiteY23" fmla="*/ 5354151 h 5641173"/>
              <a:gd name="connsiteX24" fmla="*/ 10514646 w 11243827"/>
              <a:gd name="connsiteY24" fmla="*/ 5361064 h 5641173"/>
              <a:gd name="connsiteX25" fmla="*/ 10494292 w 11243827"/>
              <a:gd name="connsiteY25" fmla="*/ 5366054 h 5641173"/>
              <a:gd name="connsiteX26" fmla="*/ 10477869 w 11243827"/>
              <a:gd name="connsiteY26" fmla="*/ 5363025 h 5641173"/>
              <a:gd name="connsiteX27" fmla="*/ 10384411 w 11243827"/>
              <a:gd name="connsiteY27" fmla="*/ 5362257 h 5641173"/>
              <a:gd name="connsiteX28" fmla="*/ 10362921 w 11243827"/>
              <a:gd name="connsiteY28" fmla="*/ 5357444 h 5641173"/>
              <a:gd name="connsiteX29" fmla="*/ 10352736 w 11243827"/>
              <a:gd name="connsiteY29" fmla="*/ 5347851 h 5641173"/>
              <a:gd name="connsiteX30" fmla="*/ 10344754 w 11243827"/>
              <a:gd name="connsiteY30" fmla="*/ 5351272 h 5641173"/>
              <a:gd name="connsiteX31" fmla="*/ 10288226 w 11243827"/>
              <a:gd name="connsiteY31" fmla="*/ 5351613 h 5641173"/>
              <a:gd name="connsiteX32" fmla="*/ 10251350 w 11243827"/>
              <a:gd name="connsiteY32" fmla="*/ 5352711 h 5641173"/>
              <a:gd name="connsiteX33" fmla="*/ 10249108 w 11243827"/>
              <a:gd name="connsiteY33" fmla="*/ 5365881 h 5641173"/>
              <a:gd name="connsiteX34" fmla="*/ 10216272 w 11243827"/>
              <a:gd name="connsiteY34" fmla="*/ 5370573 h 5641173"/>
              <a:gd name="connsiteX35" fmla="*/ 10181278 w 11243827"/>
              <a:gd name="connsiteY35" fmla="*/ 5362119 h 5641173"/>
              <a:gd name="connsiteX36" fmla="*/ 10140033 w 11243827"/>
              <a:gd name="connsiteY36" fmla="*/ 5363304 h 5641173"/>
              <a:gd name="connsiteX37" fmla="*/ 10115353 w 11243827"/>
              <a:gd name="connsiteY37" fmla="*/ 5363869 h 5641173"/>
              <a:gd name="connsiteX38" fmla="*/ 10050578 w 11243827"/>
              <a:gd name="connsiteY38" fmla="*/ 5376153 h 5641173"/>
              <a:gd name="connsiteX39" fmla="*/ 9945478 w 11243827"/>
              <a:gd name="connsiteY39" fmla="*/ 5422859 h 5641173"/>
              <a:gd name="connsiteX40" fmla="*/ 9912481 w 11243827"/>
              <a:gd name="connsiteY40" fmla="*/ 5429477 h 5641173"/>
              <a:gd name="connsiteX41" fmla="*/ 9906713 w 11243827"/>
              <a:gd name="connsiteY41" fmla="*/ 5426784 h 5641173"/>
              <a:gd name="connsiteX42" fmla="*/ 9742436 w 11243827"/>
              <a:gd name="connsiteY42" fmla="*/ 5454834 h 5641173"/>
              <a:gd name="connsiteX43" fmla="*/ 9713044 w 11243827"/>
              <a:gd name="connsiteY43" fmla="*/ 5456476 h 5641173"/>
              <a:gd name="connsiteX44" fmla="*/ 9691033 w 11243827"/>
              <a:gd name="connsiteY44" fmla="*/ 5455451 h 5641173"/>
              <a:gd name="connsiteX45" fmla="*/ 9638355 w 11243827"/>
              <a:gd name="connsiteY45" fmla="*/ 5464794 h 5641173"/>
              <a:gd name="connsiteX46" fmla="*/ 9552434 w 11243827"/>
              <a:gd name="connsiteY46" fmla="*/ 5485280 h 5641173"/>
              <a:gd name="connsiteX47" fmla="*/ 9533883 w 11243827"/>
              <a:gd name="connsiteY47" fmla="*/ 5488516 h 5641173"/>
              <a:gd name="connsiteX48" fmla="*/ 9516916 w 11243827"/>
              <a:gd name="connsiteY48" fmla="*/ 5486828 h 5641173"/>
              <a:gd name="connsiteX49" fmla="*/ 9512093 w 11243827"/>
              <a:gd name="connsiteY49" fmla="*/ 5482541 h 5641173"/>
              <a:gd name="connsiteX50" fmla="*/ 9501725 w 11243827"/>
              <a:gd name="connsiteY50" fmla="*/ 5483603 h 5641173"/>
              <a:gd name="connsiteX51" fmla="*/ 9498754 w 11243827"/>
              <a:gd name="connsiteY51" fmla="*/ 5482951 h 5641173"/>
              <a:gd name="connsiteX52" fmla="*/ 9481932 w 11243827"/>
              <a:gd name="connsiteY52" fmla="*/ 5480151 h 5641173"/>
              <a:gd name="connsiteX53" fmla="*/ 9451321 w 11243827"/>
              <a:gd name="connsiteY53" fmla="*/ 5497375 h 5641173"/>
              <a:gd name="connsiteX54" fmla="*/ 9409298 w 11243827"/>
              <a:gd name="connsiteY54" fmla="*/ 5499478 h 5641173"/>
              <a:gd name="connsiteX55" fmla="*/ 9303056 w 11243827"/>
              <a:gd name="connsiteY55" fmla="*/ 5519093 h 5641173"/>
              <a:gd name="connsiteX56" fmla="*/ 9229078 w 11243827"/>
              <a:gd name="connsiteY56" fmla="*/ 5524154 h 5641173"/>
              <a:gd name="connsiteX57" fmla="*/ 9165105 w 11243827"/>
              <a:gd name="connsiteY57" fmla="*/ 5532892 h 5641173"/>
              <a:gd name="connsiteX58" fmla="*/ 9077301 w 11243827"/>
              <a:gd name="connsiteY58" fmla="*/ 5580356 h 5641173"/>
              <a:gd name="connsiteX59" fmla="*/ 8960065 w 11243827"/>
              <a:gd name="connsiteY59" fmla="*/ 5597982 h 5641173"/>
              <a:gd name="connsiteX60" fmla="*/ 8953536 w 11243827"/>
              <a:gd name="connsiteY60" fmla="*/ 5606638 h 5641173"/>
              <a:gd name="connsiteX61" fmla="*/ 8943907 w 11243827"/>
              <a:gd name="connsiteY61" fmla="*/ 5612541 h 5641173"/>
              <a:gd name="connsiteX62" fmla="*/ 8942046 w 11243827"/>
              <a:gd name="connsiteY62" fmla="*/ 5612112 h 5641173"/>
              <a:gd name="connsiteX63" fmla="*/ 8928824 w 11243827"/>
              <a:gd name="connsiteY63" fmla="*/ 5615549 h 5641173"/>
              <a:gd name="connsiteX64" fmla="*/ 8927294 w 11243827"/>
              <a:gd name="connsiteY64" fmla="*/ 5618607 h 5641173"/>
              <a:gd name="connsiteX65" fmla="*/ 8918651 w 11243827"/>
              <a:gd name="connsiteY65" fmla="*/ 5621688 h 5641173"/>
              <a:gd name="connsiteX66" fmla="*/ 8902772 w 11243827"/>
              <a:gd name="connsiteY66" fmla="*/ 5629703 h 5641173"/>
              <a:gd name="connsiteX67" fmla="*/ 8898724 w 11243827"/>
              <a:gd name="connsiteY67" fmla="*/ 5629379 h 5641173"/>
              <a:gd name="connsiteX68" fmla="*/ 8873099 w 11243827"/>
              <a:gd name="connsiteY68" fmla="*/ 5638628 h 5641173"/>
              <a:gd name="connsiteX69" fmla="*/ 8872234 w 11243827"/>
              <a:gd name="connsiteY69" fmla="*/ 5637889 h 5641173"/>
              <a:gd name="connsiteX70" fmla="*/ 8862777 w 11243827"/>
              <a:gd name="connsiteY70" fmla="*/ 5636711 h 5641173"/>
              <a:gd name="connsiteX71" fmla="*/ 8845869 w 11243827"/>
              <a:gd name="connsiteY71" fmla="*/ 5636436 h 5641173"/>
              <a:gd name="connsiteX72" fmla="*/ 8800548 w 11243827"/>
              <a:gd name="connsiteY72" fmla="*/ 5625084 h 5641173"/>
              <a:gd name="connsiteX73" fmla="*/ 8773774 w 11243827"/>
              <a:gd name="connsiteY73" fmla="*/ 5634630 h 5641173"/>
              <a:gd name="connsiteX74" fmla="*/ 8698255 w 11243827"/>
              <a:gd name="connsiteY74" fmla="*/ 5636083 h 5641173"/>
              <a:gd name="connsiteX75" fmla="*/ 8619167 w 11243827"/>
              <a:gd name="connsiteY75" fmla="*/ 5619130 h 5641173"/>
              <a:gd name="connsiteX76" fmla="*/ 8539822 w 11243827"/>
              <a:gd name="connsiteY76" fmla="*/ 5616905 h 5641173"/>
              <a:gd name="connsiteX77" fmla="*/ 8511094 w 11243827"/>
              <a:gd name="connsiteY77" fmla="*/ 5617360 h 5641173"/>
              <a:gd name="connsiteX78" fmla="*/ 8459886 w 11243827"/>
              <a:gd name="connsiteY78" fmla="*/ 5612612 h 5641173"/>
              <a:gd name="connsiteX79" fmla="*/ 8436432 w 11243827"/>
              <a:gd name="connsiteY79" fmla="*/ 5606990 h 5641173"/>
              <a:gd name="connsiteX80" fmla="*/ 8435403 w 11243827"/>
              <a:gd name="connsiteY80" fmla="*/ 5607336 h 5641173"/>
              <a:gd name="connsiteX81" fmla="*/ 8433307 w 11243827"/>
              <a:gd name="connsiteY81" fmla="*/ 5604917 h 5641173"/>
              <a:gd name="connsiteX82" fmla="*/ 8428968 w 11243827"/>
              <a:gd name="connsiteY82" fmla="*/ 5603796 h 5641173"/>
              <a:gd name="connsiteX83" fmla="*/ 8417124 w 11243827"/>
              <a:gd name="connsiteY83" fmla="*/ 5604518 h 5641173"/>
              <a:gd name="connsiteX84" fmla="*/ 8412669 w 11243827"/>
              <a:gd name="connsiteY84" fmla="*/ 5605413 h 5641173"/>
              <a:gd name="connsiteX85" fmla="*/ 8406152 w 11243827"/>
              <a:gd name="connsiteY85" fmla="*/ 5605396 h 5641173"/>
              <a:gd name="connsiteX86" fmla="*/ 8405989 w 11243827"/>
              <a:gd name="connsiteY86" fmla="*/ 5605197 h 5641173"/>
              <a:gd name="connsiteX87" fmla="*/ 8399884 w 11243827"/>
              <a:gd name="connsiteY87" fmla="*/ 5605568 h 5641173"/>
              <a:gd name="connsiteX88" fmla="*/ 8370014 w 11243827"/>
              <a:gd name="connsiteY88" fmla="*/ 5609900 h 5641173"/>
              <a:gd name="connsiteX89" fmla="*/ 8330544 w 11243827"/>
              <a:gd name="connsiteY89" fmla="*/ 5590964 h 5641173"/>
              <a:gd name="connsiteX90" fmla="*/ 8314221 w 11243827"/>
              <a:gd name="connsiteY90" fmla="*/ 5587682 h 5641173"/>
              <a:gd name="connsiteX91" fmla="*/ 8305502 w 11243827"/>
              <a:gd name="connsiteY91" fmla="*/ 5584868 h 5641173"/>
              <a:gd name="connsiteX92" fmla="*/ 8304962 w 11243827"/>
              <a:gd name="connsiteY92" fmla="*/ 5584007 h 5641173"/>
              <a:gd name="connsiteX93" fmla="*/ 8276324 w 11243827"/>
              <a:gd name="connsiteY93" fmla="*/ 5588260 h 5641173"/>
              <a:gd name="connsiteX94" fmla="*/ 8272522 w 11243827"/>
              <a:gd name="connsiteY94" fmla="*/ 5587226 h 5641173"/>
              <a:gd name="connsiteX95" fmla="*/ 8253857 w 11243827"/>
              <a:gd name="connsiteY95" fmla="*/ 5592043 h 5641173"/>
              <a:gd name="connsiteX96" fmla="*/ 8244212 w 11243827"/>
              <a:gd name="connsiteY96" fmla="*/ 5593439 h 5641173"/>
              <a:gd name="connsiteX97" fmla="*/ 8241488 w 11243827"/>
              <a:gd name="connsiteY97" fmla="*/ 5596085 h 5641173"/>
              <a:gd name="connsiteX98" fmla="*/ 8227256 w 11243827"/>
              <a:gd name="connsiteY98" fmla="*/ 5597005 h 5641173"/>
              <a:gd name="connsiteX99" fmla="*/ 8225619 w 11243827"/>
              <a:gd name="connsiteY99" fmla="*/ 5596262 h 5641173"/>
              <a:gd name="connsiteX100" fmla="*/ 8213882 w 11243827"/>
              <a:gd name="connsiteY100" fmla="*/ 5600179 h 5641173"/>
              <a:gd name="connsiteX101" fmla="*/ 8204045 w 11243827"/>
              <a:gd name="connsiteY101" fmla="*/ 5607275 h 5641173"/>
              <a:gd name="connsiteX102" fmla="*/ 8082989 w 11243827"/>
              <a:gd name="connsiteY102" fmla="*/ 5603160 h 5641173"/>
              <a:gd name="connsiteX103" fmla="*/ 7976942 w 11243827"/>
              <a:gd name="connsiteY103" fmla="*/ 5598455 h 5641173"/>
              <a:gd name="connsiteX104" fmla="*/ 7950121 w 11243827"/>
              <a:gd name="connsiteY104" fmla="*/ 5590893 h 5641173"/>
              <a:gd name="connsiteX105" fmla="*/ 7727691 w 11243827"/>
              <a:gd name="connsiteY105" fmla="*/ 5621064 h 5641173"/>
              <a:gd name="connsiteX106" fmla="*/ 7685998 w 11243827"/>
              <a:gd name="connsiteY106" fmla="*/ 5615564 h 5641173"/>
              <a:gd name="connsiteX107" fmla="*/ 7649302 w 11243827"/>
              <a:gd name="connsiteY107" fmla="*/ 5626541 h 5641173"/>
              <a:gd name="connsiteX108" fmla="*/ 7634083 w 11243827"/>
              <a:gd name="connsiteY108" fmla="*/ 5620862 h 5641173"/>
              <a:gd name="connsiteX109" fmla="*/ 7631455 w 11243827"/>
              <a:gd name="connsiteY109" fmla="*/ 5619708 h 5641173"/>
              <a:gd name="connsiteX110" fmla="*/ 7620952 w 11243827"/>
              <a:gd name="connsiteY110" fmla="*/ 5618872 h 5641173"/>
              <a:gd name="connsiteX111" fmla="*/ 7617992 w 11243827"/>
              <a:gd name="connsiteY111" fmla="*/ 5613914 h 5641173"/>
              <a:gd name="connsiteX112" fmla="*/ 7602182 w 11243827"/>
              <a:gd name="connsiteY112" fmla="*/ 5609271 h 5641173"/>
              <a:gd name="connsiteX113" fmla="*/ 7582847 w 11243827"/>
              <a:gd name="connsiteY113" fmla="*/ 5609047 h 5641173"/>
              <a:gd name="connsiteX114" fmla="*/ 7514158 w 11243827"/>
              <a:gd name="connsiteY114" fmla="*/ 5607737 h 5641173"/>
              <a:gd name="connsiteX115" fmla="*/ 7502955 w 11243827"/>
              <a:gd name="connsiteY115" fmla="*/ 5610415 h 5641173"/>
              <a:gd name="connsiteX116" fmla="*/ 7466391 w 11243827"/>
              <a:gd name="connsiteY116" fmla="*/ 5605949 h 5641173"/>
              <a:gd name="connsiteX117" fmla="*/ 7433806 w 11243827"/>
              <a:gd name="connsiteY117" fmla="*/ 5604945 h 5641173"/>
              <a:gd name="connsiteX118" fmla="*/ 7412693 w 11243827"/>
              <a:gd name="connsiteY118" fmla="*/ 5607075 h 5641173"/>
              <a:gd name="connsiteX119" fmla="*/ 7407159 w 11243827"/>
              <a:gd name="connsiteY119" fmla="*/ 5605310 h 5641173"/>
              <a:gd name="connsiteX120" fmla="*/ 7385900 w 11243827"/>
              <a:gd name="connsiteY120" fmla="*/ 5604171 h 5641173"/>
              <a:gd name="connsiteX121" fmla="*/ 7375071 w 11243827"/>
              <a:gd name="connsiteY121" fmla="*/ 5606788 h 5641173"/>
              <a:gd name="connsiteX122" fmla="*/ 7364382 w 11243827"/>
              <a:gd name="connsiteY122" fmla="*/ 5600762 h 5641173"/>
              <a:gd name="connsiteX123" fmla="*/ 7361770 w 11243827"/>
              <a:gd name="connsiteY123" fmla="*/ 5596347 h 5641173"/>
              <a:gd name="connsiteX124" fmla="*/ 7346641 w 11243827"/>
              <a:gd name="connsiteY124" fmla="*/ 5598329 h 5641173"/>
              <a:gd name="connsiteX125" fmla="*/ 7334238 w 11243827"/>
              <a:gd name="connsiteY125" fmla="*/ 5594014 h 5641173"/>
              <a:gd name="connsiteX126" fmla="*/ 7323426 w 11243827"/>
              <a:gd name="connsiteY126" fmla="*/ 5596835 h 5641173"/>
              <a:gd name="connsiteX127" fmla="*/ 7318938 w 11243827"/>
              <a:gd name="connsiteY127" fmla="*/ 5596200 h 5641173"/>
              <a:gd name="connsiteX128" fmla="*/ 7307784 w 11243827"/>
              <a:gd name="connsiteY128" fmla="*/ 5594065 h 5641173"/>
              <a:gd name="connsiteX129" fmla="*/ 7288540 w 11243827"/>
              <a:gd name="connsiteY129" fmla="*/ 5589320 h 5641173"/>
              <a:gd name="connsiteX130" fmla="*/ 7282537 w 11243827"/>
              <a:gd name="connsiteY130" fmla="*/ 5588660 h 5641173"/>
              <a:gd name="connsiteX131" fmla="*/ 7269466 w 11243827"/>
              <a:gd name="connsiteY131" fmla="*/ 5581404 h 5641173"/>
              <a:gd name="connsiteX132" fmla="*/ 7244165 w 11243827"/>
              <a:gd name="connsiteY132" fmla="*/ 5575200 h 5641173"/>
              <a:gd name="connsiteX133" fmla="*/ 7199619 w 11243827"/>
              <a:gd name="connsiteY133" fmla="*/ 5553550 h 5641173"/>
              <a:gd name="connsiteX134" fmla="*/ 7173434 w 11243827"/>
              <a:gd name="connsiteY134" fmla="*/ 5543219 h 5641173"/>
              <a:gd name="connsiteX135" fmla="*/ 7155718 w 11243827"/>
              <a:gd name="connsiteY135" fmla="*/ 5533697 h 5641173"/>
              <a:gd name="connsiteX136" fmla="*/ 7103430 w 11243827"/>
              <a:gd name="connsiteY136" fmla="*/ 5520249 h 5641173"/>
              <a:gd name="connsiteX137" fmla="*/ 7013746 w 11243827"/>
              <a:gd name="connsiteY137" fmla="*/ 5502470 h 5641173"/>
              <a:gd name="connsiteX138" fmla="*/ 6995379 w 11243827"/>
              <a:gd name="connsiteY138" fmla="*/ 5497693 h 5641173"/>
              <a:gd name="connsiteX139" fmla="*/ 6982475 w 11243827"/>
              <a:gd name="connsiteY139" fmla="*/ 5489641 h 5641173"/>
              <a:gd name="connsiteX140" fmla="*/ 6981994 w 11243827"/>
              <a:gd name="connsiteY140" fmla="*/ 5484335 h 5641173"/>
              <a:gd name="connsiteX141" fmla="*/ 6972355 w 11243827"/>
              <a:gd name="connsiteY141" fmla="*/ 5481074 h 5641173"/>
              <a:gd name="connsiteX142" fmla="*/ 6970394 w 11243827"/>
              <a:gd name="connsiteY142" fmla="*/ 5479383 h 5641173"/>
              <a:gd name="connsiteX143" fmla="*/ 6958543 w 11243827"/>
              <a:gd name="connsiteY143" fmla="*/ 5470507 h 5641173"/>
              <a:gd name="connsiteX144" fmla="*/ 6918276 w 11243827"/>
              <a:gd name="connsiteY144" fmla="*/ 5472034 h 5641173"/>
              <a:gd name="connsiteX145" fmla="*/ 6881046 w 11243827"/>
              <a:gd name="connsiteY145" fmla="*/ 5457070 h 5641173"/>
              <a:gd name="connsiteX146" fmla="*/ 6752164 w 11243827"/>
              <a:gd name="connsiteY146" fmla="*/ 5425021 h 5641173"/>
              <a:gd name="connsiteX147" fmla="*/ 6724964 w 11243827"/>
              <a:gd name="connsiteY147" fmla="*/ 5414071 h 5641173"/>
              <a:gd name="connsiteX148" fmla="*/ 6683286 w 11243827"/>
              <a:gd name="connsiteY148" fmla="*/ 5432830 h 5641173"/>
              <a:gd name="connsiteX149" fmla="*/ 6644277 w 11243827"/>
              <a:gd name="connsiteY149" fmla="*/ 5429684 h 5641173"/>
              <a:gd name="connsiteX150" fmla="*/ 6532914 w 11243827"/>
              <a:gd name="connsiteY150" fmla="*/ 5431205 h 5641173"/>
              <a:gd name="connsiteX151" fmla="*/ 6307459 w 11243827"/>
              <a:gd name="connsiteY151" fmla="*/ 5467087 h 5641173"/>
              <a:gd name="connsiteX152" fmla="*/ 6196243 w 11243827"/>
              <a:gd name="connsiteY152" fmla="*/ 5515042 h 5641173"/>
              <a:gd name="connsiteX153" fmla="*/ 6099124 w 11243827"/>
              <a:gd name="connsiteY153" fmla="*/ 5516848 h 5641173"/>
              <a:gd name="connsiteX154" fmla="*/ 6016077 w 11243827"/>
              <a:gd name="connsiteY154" fmla="*/ 5528642 h 5641173"/>
              <a:gd name="connsiteX155" fmla="*/ 6004389 w 11243827"/>
              <a:gd name="connsiteY155" fmla="*/ 5531206 h 5641173"/>
              <a:gd name="connsiteX156" fmla="*/ 5933945 w 11243827"/>
              <a:gd name="connsiteY156" fmla="*/ 5538840 h 5641173"/>
              <a:gd name="connsiteX157" fmla="*/ 5883936 w 11243827"/>
              <a:gd name="connsiteY157" fmla="*/ 5553807 h 5641173"/>
              <a:gd name="connsiteX158" fmla="*/ 5798331 w 11243827"/>
              <a:gd name="connsiteY158" fmla="*/ 5564248 h 5641173"/>
              <a:gd name="connsiteX159" fmla="*/ 5712738 w 11243827"/>
              <a:gd name="connsiteY159" fmla="*/ 5573120 h 5641173"/>
              <a:gd name="connsiteX160" fmla="*/ 5681342 w 11243827"/>
              <a:gd name="connsiteY160" fmla="*/ 5575621 h 5641173"/>
              <a:gd name="connsiteX161" fmla="*/ 5627167 w 11243827"/>
              <a:gd name="connsiteY161" fmla="*/ 5583215 h 5641173"/>
              <a:gd name="connsiteX162" fmla="*/ 5591414 w 11243827"/>
              <a:gd name="connsiteY162" fmla="*/ 5587695 h 5641173"/>
              <a:gd name="connsiteX163" fmla="*/ 5583028 w 11243827"/>
              <a:gd name="connsiteY163" fmla="*/ 5580877 h 5641173"/>
              <a:gd name="connsiteX164" fmla="*/ 5549426 w 11243827"/>
              <a:gd name="connsiteY164" fmla="*/ 5582858 h 5641173"/>
              <a:gd name="connsiteX165" fmla="*/ 5519999 w 11243827"/>
              <a:gd name="connsiteY165" fmla="*/ 5592246 h 5641173"/>
              <a:gd name="connsiteX166" fmla="*/ 5480028 w 11243827"/>
              <a:gd name="connsiteY166" fmla="*/ 5597282 h 5641173"/>
              <a:gd name="connsiteX167" fmla="*/ 5456175 w 11243827"/>
              <a:gd name="connsiteY167" fmla="*/ 5600371 h 5641173"/>
              <a:gd name="connsiteX168" fmla="*/ 5388463 w 11243827"/>
              <a:gd name="connsiteY168" fmla="*/ 5602638 h 5641173"/>
              <a:gd name="connsiteX169" fmla="*/ 5265898 w 11243827"/>
              <a:gd name="connsiteY169" fmla="*/ 5591830 h 5641173"/>
              <a:gd name="connsiteX170" fmla="*/ 5231231 w 11243827"/>
              <a:gd name="connsiteY170" fmla="*/ 5592790 h 5641173"/>
              <a:gd name="connsiteX171" fmla="*/ 5226996 w 11243827"/>
              <a:gd name="connsiteY171" fmla="*/ 5595040 h 5641173"/>
              <a:gd name="connsiteX172" fmla="*/ 5175988 w 11243827"/>
              <a:gd name="connsiteY172" fmla="*/ 5588131 h 5641173"/>
              <a:gd name="connsiteX173" fmla="*/ 5107470 w 11243827"/>
              <a:gd name="connsiteY173" fmla="*/ 5594771 h 5641173"/>
              <a:gd name="connsiteX174" fmla="*/ 5027868 w 11243827"/>
              <a:gd name="connsiteY174" fmla="*/ 5605624 h 5641173"/>
              <a:gd name="connsiteX175" fmla="*/ 5007324 w 11243827"/>
              <a:gd name="connsiteY175" fmla="*/ 5609209 h 5641173"/>
              <a:gd name="connsiteX176" fmla="*/ 4952559 w 11243827"/>
              <a:gd name="connsiteY176" fmla="*/ 5611402 h 5641173"/>
              <a:gd name="connsiteX177" fmla="*/ 4826081 w 11243827"/>
              <a:gd name="connsiteY177" fmla="*/ 5616191 h 5641173"/>
              <a:gd name="connsiteX178" fmla="*/ 4823501 w 11243827"/>
              <a:gd name="connsiteY178" fmla="*/ 5619174 h 5641173"/>
              <a:gd name="connsiteX179" fmla="*/ 4813093 w 11243827"/>
              <a:gd name="connsiteY179" fmla="*/ 5620026 h 5641173"/>
              <a:gd name="connsiteX180" fmla="*/ 4810563 w 11243827"/>
              <a:gd name="connsiteY180" fmla="*/ 5620787 h 5641173"/>
              <a:gd name="connsiteX181" fmla="*/ 4795818 w 11243827"/>
              <a:gd name="connsiteY181" fmla="*/ 5624618 h 5641173"/>
              <a:gd name="connsiteX182" fmla="*/ 4758404 w 11243827"/>
              <a:gd name="connsiteY182" fmla="*/ 5619510 h 5641173"/>
              <a:gd name="connsiteX183" fmla="*/ 4717254 w 11243827"/>
              <a:gd name="connsiteY183" fmla="*/ 5624155 h 5641173"/>
              <a:gd name="connsiteX184" fmla="*/ 4591958 w 11243827"/>
              <a:gd name="connsiteY184" fmla="*/ 5624710 h 5641173"/>
              <a:gd name="connsiteX185" fmla="*/ 4476215 w 11243827"/>
              <a:gd name="connsiteY185" fmla="*/ 5628210 h 5641173"/>
              <a:gd name="connsiteX186" fmla="*/ 4425193 w 11243827"/>
              <a:gd name="connsiteY186" fmla="*/ 5627414 h 5641173"/>
              <a:gd name="connsiteX187" fmla="*/ 4383866 w 11243827"/>
              <a:gd name="connsiteY187" fmla="*/ 5626546 h 5641173"/>
              <a:gd name="connsiteX188" fmla="*/ 4385596 w 11243827"/>
              <a:gd name="connsiteY188" fmla="*/ 5634646 h 5641173"/>
              <a:gd name="connsiteX189" fmla="*/ 4360864 w 11243827"/>
              <a:gd name="connsiteY189" fmla="*/ 5641173 h 5641173"/>
              <a:gd name="connsiteX190" fmla="*/ 4328321 w 11243827"/>
              <a:gd name="connsiteY190" fmla="*/ 5626332 h 5641173"/>
              <a:gd name="connsiteX191" fmla="*/ 4309842 w 11243827"/>
              <a:gd name="connsiteY191" fmla="*/ 5626471 h 5641173"/>
              <a:gd name="connsiteX192" fmla="*/ 4277424 w 11243827"/>
              <a:gd name="connsiteY192" fmla="*/ 5631598 h 5641173"/>
              <a:gd name="connsiteX193" fmla="*/ 4266627 w 11243827"/>
              <a:gd name="connsiteY193" fmla="*/ 5633969 h 5641173"/>
              <a:gd name="connsiteX194" fmla="*/ 4185525 w 11243827"/>
              <a:gd name="connsiteY194" fmla="*/ 5617508 h 5641173"/>
              <a:gd name="connsiteX195" fmla="*/ 4177617 w 11243827"/>
              <a:gd name="connsiteY195" fmla="*/ 5610903 h 5641173"/>
              <a:gd name="connsiteX196" fmla="*/ 4136948 w 11243827"/>
              <a:gd name="connsiteY196" fmla="*/ 5608031 h 5641173"/>
              <a:gd name="connsiteX197" fmla="*/ 4132323 w 11243827"/>
              <a:gd name="connsiteY197" fmla="*/ 5609784 h 5641173"/>
              <a:gd name="connsiteX198" fmla="*/ 4098620 w 11243827"/>
              <a:gd name="connsiteY198" fmla="*/ 5599672 h 5641173"/>
              <a:gd name="connsiteX199" fmla="*/ 3963475 w 11243827"/>
              <a:gd name="connsiteY199" fmla="*/ 5581841 h 5641173"/>
              <a:gd name="connsiteX200" fmla="*/ 3703613 w 11243827"/>
              <a:gd name="connsiteY200" fmla="*/ 5572482 h 5641173"/>
              <a:gd name="connsiteX201" fmla="*/ 3432987 w 11243827"/>
              <a:gd name="connsiteY201" fmla="*/ 5545768 h 5641173"/>
              <a:gd name="connsiteX202" fmla="*/ 3176381 w 11243827"/>
              <a:gd name="connsiteY202" fmla="*/ 5556110 h 5641173"/>
              <a:gd name="connsiteX203" fmla="*/ 2710156 w 11243827"/>
              <a:gd name="connsiteY203" fmla="*/ 5527517 h 5641173"/>
              <a:gd name="connsiteX204" fmla="*/ 2550206 w 11243827"/>
              <a:gd name="connsiteY204" fmla="*/ 5524958 h 5641173"/>
              <a:gd name="connsiteX205" fmla="*/ 2443041 w 11243827"/>
              <a:gd name="connsiteY205" fmla="*/ 5523990 h 5641173"/>
              <a:gd name="connsiteX206" fmla="*/ 2435613 w 11243827"/>
              <a:gd name="connsiteY206" fmla="*/ 5526704 h 5641173"/>
              <a:gd name="connsiteX207" fmla="*/ 2405682 w 11243827"/>
              <a:gd name="connsiteY207" fmla="*/ 5528307 h 5641173"/>
              <a:gd name="connsiteX208" fmla="*/ 2397487 w 11243827"/>
              <a:gd name="connsiteY208" fmla="*/ 5540337 h 5641173"/>
              <a:gd name="connsiteX209" fmla="*/ 2297454 w 11243827"/>
              <a:gd name="connsiteY209" fmla="*/ 5550765 h 5641173"/>
              <a:gd name="connsiteX210" fmla="*/ 2056700 w 11243827"/>
              <a:gd name="connsiteY210" fmla="*/ 5555489 h 5641173"/>
              <a:gd name="connsiteX211" fmla="*/ 1878530 w 11243827"/>
              <a:gd name="connsiteY211" fmla="*/ 5535330 h 5641173"/>
              <a:gd name="connsiteX212" fmla="*/ 1859292 w 11243827"/>
              <a:gd name="connsiteY212" fmla="*/ 5535461 h 5641173"/>
              <a:gd name="connsiteX213" fmla="*/ 1835626 w 11243827"/>
              <a:gd name="connsiteY213" fmla="*/ 5533793 h 5641173"/>
              <a:gd name="connsiteX214" fmla="*/ 1798939 w 11243827"/>
              <a:gd name="connsiteY214" fmla="*/ 5540285 h 5641173"/>
              <a:gd name="connsiteX215" fmla="*/ 1779046 w 11243827"/>
              <a:gd name="connsiteY215" fmla="*/ 5549949 h 5641173"/>
              <a:gd name="connsiteX216" fmla="*/ 1772421 w 11243827"/>
              <a:gd name="connsiteY216" fmla="*/ 5549018 h 5641173"/>
              <a:gd name="connsiteX217" fmla="*/ 1772052 w 11243827"/>
              <a:gd name="connsiteY217" fmla="*/ 5545689 h 5641173"/>
              <a:gd name="connsiteX218" fmla="*/ 1711543 w 11243827"/>
              <a:gd name="connsiteY218" fmla="*/ 5534558 h 5641173"/>
              <a:gd name="connsiteX219" fmla="*/ 1631462 w 11243827"/>
              <a:gd name="connsiteY219" fmla="*/ 5491807 h 5641173"/>
              <a:gd name="connsiteX220" fmla="*/ 1538763 w 11243827"/>
              <a:gd name="connsiteY220" fmla="*/ 5482781 h 5641173"/>
              <a:gd name="connsiteX221" fmla="*/ 1501533 w 11243827"/>
              <a:gd name="connsiteY221" fmla="*/ 5467817 h 5641173"/>
              <a:gd name="connsiteX222" fmla="*/ 1461266 w 11243827"/>
              <a:gd name="connsiteY222" fmla="*/ 5469343 h 5641173"/>
              <a:gd name="connsiteX223" fmla="*/ 1449415 w 11243827"/>
              <a:gd name="connsiteY223" fmla="*/ 5460467 h 5641173"/>
              <a:gd name="connsiteX224" fmla="*/ 1447454 w 11243827"/>
              <a:gd name="connsiteY224" fmla="*/ 5458776 h 5641173"/>
              <a:gd name="connsiteX225" fmla="*/ 1437814 w 11243827"/>
              <a:gd name="connsiteY225" fmla="*/ 5455515 h 5641173"/>
              <a:gd name="connsiteX226" fmla="*/ 1437334 w 11243827"/>
              <a:gd name="connsiteY226" fmla="*/ 5450209 h 5641173"/>
              <a:gd name="connsiteX227" fmla="*/ 1424429 w 11243827"/>
              <a:gd name="connsiteY227" fmla="*/ 5442157 h 5641173"/>
              <a:gd name="connsiteX228" fmla="*/ 1406063 w 11243827"/>
              <a:gd name="connsiteY228" fmla="*/ 5437380 h 5641173"/>
              <a:gd name="connsiteX229" fmla="*/ 1316379 w 11243827"/>
              <a:gd name="connsiteY229" fmla="*/ 5419601 h 5641173"/>
              <a:gd name="connsiteX230" fmla="*/ 1264090 w 11243827"/>
              <a:gd name="connsiteY230" fmla="*/ 5406153 h 5641173"/>
              <a:gd name="connsiteX231" fmla="*/ 1246374 w 11243827"/>
              <a:gd name="connsiteY231" fmla="*/ 5396631 h 5641173"/>
              <a:gd name="connsiteX232" fmla="*/ 1220190 w 11243827"/>
              <a:gd name="connsiteY232" fmla="*/ 5386301 h 5641173"/>
              <a:gd name="connsiteX233" fmla="*/ 1175643 w 11243827"/>
              <a:gd name="connsiteY233" fmla="*/ 5364651 h 5641173"/>
              <a:gd name="connsiteX234" fmla="*/ 1150342 w 11243827"/>
              <a:gd name="connsiteY234" fmla="*/ 5358447 h 5641173"/>
              <a:gd name="connsiteX235" fmla="*/ 1112024 w 11243827"/>
              <a:gd name="connsiteY235" fmla="*/ 5345786 h 5641173"/>
              <a:gd name="connsiteX236" fmla="*/ 1100870 w 11243827"/>
              <a:gd name="connsiteY236" fmla="*/ 5343651 h 5641173"/>
              <a:gd name="connsiteX237" fmla="*/ 1096383 w 11243827"/>
              <a:gd name="connsiteY237" fmla="*/ 5343015 h 5641173"/>
              <a:gd name="connsiteX238" fmla="*/ 1058039 w 11243827"/>
              <a:gd name="connsiteY238" fmla="*/ 5343504 h 5641173"/>
              <a:gd name="connsiteX239" fmla="*/ 1055426 w 11243827"/>
              <a:gd name="connsiteY239" fmla="*/ 5339088 h 5641173"/>
              <a:gd name="connsiteX240" fmla="*/ 1044738 w 11243827"/>
              <a:gd name="connsiteY240" fmla="*/ 5333063 h 5641173"/>
              <a:gd name="connsiteX241" fmla="*/ 1033909 w 11243827"/>
              <a:gd name="connsiteY241" fmla="*/ 5335680 h 5641173"/>
              <a:gd name="connsiteX242" fmla="*/ 1012649 w 11243827"/>
              <a:gd name="connsiteY242" fmla="*/ 5334541 h 5641173"/>
              <a:gd name="connsiteX243" fmla="*/ 1007115 w 11243827"/>
              <a:gd name="connsiteY243" fmla="*/ 5332775 h 5641173"/>
              <a:gd name="connsiteX244" fmla="*/ 987447 w 11243827"/>
              <a:gd name="connsiteY244" fmla="*/ 5346462 h 5641173"/>
              <a:gd name="connsiteX245" fmla="*/ 953418 w 11243827"/>
              <a:gd name="connsiteY245" fmla="*/ 5333901 h 5641173"/>
              <a:gd name="connsiteX246" fmla="*/ 916854 w 11243827"/>
              <a:gd name="connsiteY246" fmla="*/ 5329435 h 5641173"/>
              <a:gd name="connsiteX247" fmla="*/ 905651 w 11243827"/>
              <a:gd name="connsiteY247" fmla="*/ 5332114 h 5641173"/>
              <a:gd name="connsiteX248" fmla="*/ 838405 w 11243827"/>
              <a:gd name="connsiteY248" fmla="*/ 5339470 h 5641173"/>
              <a:gd name="connsiteX249" fmla="*/ 817627 w 11243827"/>
              <a:gd name="connsiteY249" fmla="*/ 5330580 h 5641173"/>
              <a:gd name="connsiteX250" fmla="*/ 801817 w 11243827"/>
              <a:gd name="connsiteY250" fmla="*/ 5325937 h 5641173"/>
              <a:gd name="connsiteX251" fmla="*/ 798857 w 11243827"/>
              <a:gd name="connsiteY251" fmla="*/ 5320979 h 5641173"/>
              <a:gd name="connsiteX252" fmla="*/ 788354 w 11243827"/>
              <a:gd name="connsiteY252" fmla="*/ 5320143 h 5641173"/>
              <a:gd name="connsiteX253" fmla="*/ 785726 w 11243827"/>
              <a:gd name="connsiteY253" fmla="*/ 5318989 h 5641173"/>
              <a:gd name="connsiteX254" fmla="*/ 770507 w 11243827"/>
              <a:gd name="connsiteY254" fmla="*/ 5313309 h 5641173"/>
              <a:gd name="connsiteX255" fmla="*/ 733810 w 11243827"/>
              <a:gd name="connsiteY255" fmla="*/ 5324286 h 5641173"/>
              <a:gd name="connsiteX256" fmla="*/ 692117 w 11243827"/>
              <a:gd name="connsiteY256" fmla="*/ 5318786 h 5641173"/>
              <a:gd name="connsiteX257" fmla="*/ 574943 w 11243827"/>
              <a:gd name="connsiteY257" fmla="*/ 5327578 h 5641173"/>
              <a:gd name="connsiteX258" fmla="*/ 441302 w 11243827"/>
              <a:gd name="connsiteY258" fmla="*/ 5307062 h 5641173"/>
              <a:gd name="connsiteX259" fmla="*/ 336819 w 11243827"/>
              <a:gd name="connsiteY259" fmla="*/ 5336690 h 5641173"/>
              <a:gd name="connsiteX260" fmla="*/ 270932 w 11243827"/>
              <a:gd name="connsiteY260" fmla="*/ 5345451 h 5641173"/>
              <a:gd name="connsiteX261" fmla="*/ 194189 w 11243827"/>
              <a:gd name="connsiteY261" fmla="*/ 5343588 h 5641173"/>
              <a:gd name="connsiteX262" fmla="*/ 192552 w 11243827"/>
              <a:gd name="connsiteY262" fmla="*/ 5342845 h 5641173"/>
              <a:gd name="connsiteX263" fmla="*/ 178320 w 11243827"/>
              <a:gd name="connsiteY263" fmla="*/ 5343766 h 5641173"/>
              <a:gd name="connsiteX264" fmla="*/ 175596 w 11243827"/>
              <a:gd name="connsiteY264" fmla="*/ 5346411 h 5641173"/>
              <a:gd name="connsiteX265" fmla="*/ 147287 w 11243827"/>
              <a:gd name="connsiteY265" fmla="*/ 5352625 h 5641173"/>
              <a:gd name="connsiteX266" fmla="*/ 114847 w 11243827"/>
              <a:gd name="connsiteY266" fmla="*/ 5355844 h 5641173"/>
              <a:gd name="connsiteX267" fmla="*/ 114306 w 11243827"/>
              <a:gd name="connsiteY267" fmla="*/ 5354983 h 5641173"/>
              <a:gd name="connsiteX268" fmla="*/ 89264 w 11243827"/>
              <a:gd name="connsiteY268" fmla="*/ 5348886 h 5641173"/>
              <a:gd name="connsiteX269" fmla="*/ 49794 w 11243827"/>
              <a:gd name="connsiteY269" fmla="*/ 5329950 h 5641173"/>
              <a:gd name="connsiteX270" fmla="*/ 19924 w 11243827"/>
              <a:gd name="connsiteY270" fmla="*/ 5334282 h 5641173"/>
              <a:gd name="connsiteX271" fmla="*/ 13819 w 11243827"/>
              <a:gd name="connsiteY271" fmla="*/ 5334653 h 5641173"/>
              <a:gd name="connsiteX272" fmla="*/ 13657 w 11243827"/>
              <a:gd name="connsiteY272" fmla="*/ 5334455 h 5641173"/>
              <a:gd name="connsiteX273" fmla="*/ 7139 w 11243827"/>
              <a:gd name="connsiteY273" fmla="*/ 5334438 h 5641173"/>
              <a:gd name="connsiteX274" fmla="*/ 2684 w 11243827"/>
              <a:gd name="connsiteY274" fmla="*/ 5335333 h 5641173"/>
              <a:gd name="connsiteX275" fmla="*/ 0 w 11243827"/>
              <a:gd name="connsiteY275" fmla="*/ 5335496 h 5641173"/>
              <a:gd name="connsiteX276" fmla="*/ 0 w 11243827"/>
              <a:gd name="connsiteY276" fmla="*/ 10592 h 5641173"/>
              <a:gd name="connsiteX277" fmla="*/ 11243827 w 11243827"/>
              <a:gd name="connsiteY277" fmla="*/ 0 h 564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11243827" h="5641173">
                <a:moveTo>
                  <a:pt x="11243827" y="0"/>
                </a:moveTo>
                <a:lnTo>
                  <a:pt x="11243827" y="5209610"/>
                </a:lnTo>
                <a:lnTo>
                  <a:pt x="11240675" y="5210442"/>
                </a:lnTo>
                <a:cubicBezTo>
                  <a:pt x="11212687" y="5216721"/>
                  <a:pt x="11197241" y="5217028"/>
                  <a:pt x="11179959" y="5221199"/>
                </a:cubicBezTo>
                <a:cubicBezTo>
                  <a:pt x="11151979" y="5230882"/>
                  <a:pt x="11122378" y="5252850"/>
                  <a:pt x="11105493" y="5259905"/>
                </a:cubicBezTo>
                <a:lnTo>
                  <a:pt x="11078640" y="5263531"/>
                </a:lnTo>
                <a:lnTo>
                  <a:pt x="11079616" y="5270380"/>
                </a:lnTo>
                <a:lnTo>
                  <a:pt x="11069641" y="5270884"/>
                </a:lnTo>
                <a:lnTo>
                  <a:pt x="11047377" y="5271051"/>
                </a:lnTo>
                <a:cubicBezTo>
                  <a:pt x="11033483" y="5272087"/>
                  <a:pt x="10994850" y="5270445"/>
                  <a:pt x="10980705" y="5272951"/>
                </a:cubicBezTo>
                <a:cubicBezTo>
                  <a:pt x="10976625" y="5280257"/>
                  <a:pt x="10970327" y="5284239"/>
                  <a:pt x="10962514" y="5286084"/>
                </a:cubicBezTo>
                <a:lnTo>
                  <a:pt x="10945307" y="5286290"/>
                </a:lnTo>
                <a:lnTo>
                  <a:pt x="10845516" y="5303894"/>
                </a:lnTo>
                <a:lnTo>
                  <a:pt x="10831795" y="5305210"/>
                </a:lnTo>
                <a:lnTo>
                  <a:pt x="10824365" y="5311111"/>
                </a:lnTo>
                <a:cubicBezTo>
                  <a:pt x="10818692" y="5312290"/>
                  <a:pt x="10802397" y="5311529"/>
                  <a:pt x="10797756" y="5312285"/>
                </a:cubicBezTo>
                <a:lnTo>
                  <a:pt x="10796525" y="5315645"/>
                </a:lnTo>
                <a:cubicBezTo>
                  <a:pt x="10781742" y="5321013"/>
                  <a:pt x="10726138" y="5338890"/>
                  <a:pt x="10709063" y="5344492"/>
                </a:cubicBezTo>
                <a:cubicBezTo>
                  <a:pt x="10705652" y="5339328"/>
                  <a:pt x="10698014" y="5347484"/>
                  <a:pt x="10694078" y="5349258"/>
                </a:cubicBezTo>
                <a:cubicBezTo>
                  <a:pt x="10693469" y="5345779"/>
                  <a:pt x="10683941" y="5344718"/>
                  <a:pt x="10681131" y="5347812"/>
                </a:cubicBezTo>
                <a:cubicBezTo>
                  <a:pt x="10614153" y="5364782"/>
                  <a:pt x="10647679" y="5329716"/>
                  <a:pt x="10609448" y="5351931"/>
                </a:cubicBezTo>
                <a:cubicBezTo>
                  <a:pt x="10602685" y="5353403"/>
                  <a:pt x="10597204" y="5352000"/>
                  <a:pt x="10592397" y="5349402"/>
                </a:cubicBezTo>
                <a:lnTo>
                  <a:pt x="10585227" y="5344063"/>
                </a:lnTo>
                <a:lnTo>
                  <a:pt x="10557472" y="5354151"/>
                </a:lnTo>
                <a:cubicBezTo>
                  <a:pt x="10543800" y="5357667"/>
                  <a:pt x="10529411" y="5359999"/>
                  <a:pt x="10514646" y="5361064"/>
                </a:cubicBezTo>
                <a:cubicBezTo>
                  <a:pt x="10511333" y="5353956"/>
                  <a:pt x="10499744" y="5364054"/>
                  <a:pt x="10494292" y="5366054"/>
                </a:cubicBezTo>
                <a:cubicBezTo>
                  <a:pt x="10494236" y="5361412"/>
                  <a:pt x="10482156" y="5359187"/>
                  <a:pt x="10477869" y="5363025"/>
                </a:cubicBezTo>
                <a:cubicBezTo>
                  <a:pt x="10387782" y="5379617"/>
                  <a:pt x="10438473" y="5336257"/>
                  <a:pt x="10384411" y="5362257"/>
                </a:cubicBezTo>
                <a:cubicBezTo>
                  <a:pt x="10375368" y="5363613"/>
                  <a:pt x="10368582" y="5361287"/>
                  <a:pt x="10362921" y="5357444"/>
                </a:cubicBezTo>
                <a:lnTo>
                  <a:pt x="10352736" y="5347851"/>
                </a:lnTo>
                <a:lnTo>
                  <a:pt x="10344754" y="5351272"/>
                </a:lnTo>
                <a:cubicBezTo>
                  <a:pt x="10314632" y="5351540"/>
                  <a:pt x="10305751" y="5341709"/>
                  <a:pt x="10288226" y="5351613"/>
                </a:cubicBezTo>
                <a:cubicBezTo>
                  <a:pt x="10262327" y="5331026"/>
                  <a:pt x="10271048" y="5349560"/>
                  <a:pt x="10251350" y="5352711"/>
                </a:cubicBezTo>
                <a:cubicBezTo>
                  <a:pt x="10235810" y="5356816"/>
                  <a:pt x="10264339" y="5364714"/>
                  <a:pt x="10249108" y="5365881"/>
                </a:cubicBezTo>
                <a:cubicBezTo>
                  <a:pt x="10232632" y="5360566"/>
                  <a:pt x="10233406" y="5377073"/>
                  <a:pt x="10216272" y="5370573"/>
                </a:cubicBezTo>
                <a:cubicBezTo>
                  <a:pt x="10220434" y="5358137"/>
                  <a:pt x="10182459" y="5372984"/>
                  <a:pt x="10181278" y="5362119"/>
                </a:cubicBezTo>
                <a:cubicBezTo>
                  <a:pt x="10166724" y="5377655"/>
                  <a:pt x="10159412" y="5358516"/>
                  <a:pt x="10140033" y="5363304"/>
                </a:cubicBezTo>
                <a:cubicBezTo>
                  <a:pt x="10130907" y="5369181"/>
                  <a:pt x="10124323" y="5370190"/>
                  <a:pt x="10115353" y="5363869"/>
                </a:cubicBezTo>
                <a:cubicBezTo>
                  <a:pt x="10073314" y="5392482"/>
                  <a:pt x="10089920" y="5365150"/>
                  <a:pt x="10050578" y="5376153"/>
                </a:cubicBezTo>
                <a:cubicBezTo>
                  <a:pt x="10016683" y="5387725"/>
                  <a:pt x="9978260" y="5395233"/>
                  <a:pt x="9945478" y="5422859"/>
                </a:cubicBezTo>
                <a:cubicBezTo>
                  <a:pt x="9939461" y="5430686"/>
                  <a:pt x="9924686" y="5433649"/>
                  <a:pt x="9912481" y="5429477"/>
                </a:cubicBezTo>
                <a:cubicBezTo>
                  <a:pt x="9910384" y="5428759"/>
                  <a:pt x="9908438" y="5427851"/>
                  <a:pt x="9906713" y="5426784"/>
                </a:cubicBezTo>
                <a:cubicBezTo>
                  <a:pt x="9878372" y="5431011"/>
                  <a:pt x="9774714" y="5449885"/>
                  <a:pt x="9742436" y="5454834"/>
                </a:cubicBezTo>
                <a:cubicBezTo>
                  <a:pt x="9739822" y="5444779"/>
                  <a:pt x="9723500" y="5462923"/>
                  <a:pt x="9713044" y="5456476"/>
                </a:cubicBezTo>
                <a:cubicBezTo>
                  <a:pt x="9705555" y="5450821"/>
                  <a:pt x="9698855" y="5455006"/>
                  <a:pt x="9691033" y="5455451"/>
                </a:cubicBezTo>
                <a:cubicBezTo>
                  <a:pt x="9680728" y="5451004"/>
                  <a:pt x="9647117" y="5459035"/>
                  <a:pt x="9638355" y="5464794"/>
                </a:cubicBezTo>
                <a:cubicBezTo>
                  <a:pt x="9617415" y="5484808"/>
                  <a:pt x="9569832" y="5469945"/>
                  <a:pt x="9552434" y="5485280"/>
                </a:cubicBezTo>
                <a:cubicBezTo>
                  <a:pt x="9546122" y="5487529"/>
                  <a:pt x="9539945" y="5488440"/>
                  <a:pt x="9533883" y="5488516"/>
                </a:cubicBezTo>
                <a:lnTo>
                  <a:pt x="9516916" y="5486828"/>
                </a:lnTo>
                <a:lnTo>
                  <a:pt x="9512093" y="5482541"/>
                </a:lnTo>
                <a:lnTo>
                  <a:pt x="9501725" y="5483603"/>
                </a:lnTo>
                <a:lnTo>
                  <a:pt x="9498754" y="5482951"/>
                </a:lnTo>
                <a:cubicBezTo>
                  <a:pt x="9493078" y="5481686"/>
                  <a:pt x="9487476" y="5480586"/>
                  <a:pt x="9481932" y="5480151"/>
                </a:cubicBezTo>
                <a:cubicBezTo>
                  <a:pt x="9489223" y="5501646"/>
                  <a:pt x="9435971" y="5479991"/>
                  <a:pt x="9451321" y="5497375"/>
                </a:cubicBezTo>
                <a:cubicBezTo>
                  <a:pt x="9422124" y="5498722"/>
                  <a:pt x="9444395" y="5514914"/>
                  <a:pt x="9409298" y="5499478"/>
                </a:cubicBezTo>
                <a:cubicBezTo>
                  <a:pt x="9363968" y="5517055"/>
                  <a:pt x="9350073" y="5507226"/>
                  <a:pt x="9303056" y="5519093"/>
                </a:cubicBezTo>
                <a:cubicBezTo>
                  <a:pt x="9272929" y="5515489"/>
                  <a:pt x="9242312" y="5519100"/>
                  <a:pt x="9229078" y="5524154"/>
                </a:cubicBezTo>
                <a:cubicBezTo>
                  <a:pt x="9244549" y="5484199"/>
                  <a:pt x="9198133" y="5512463"/>
                  <a:pt x="9165105" y="5532892"/>
                </a:cubicBezTo>
                <a:cubicBezTo>
                  <a:pt x="9128348" y="5546691"/>
                  <a:pt x="9105217" y="5601124"/>
                  <a:pt x="9077301" y="5580356"/>
                </a:cubicBezTo>
                <a:cubicBezTo>
                  <a:pt x="9034770" y="5585424"/>
                  <a:pt x="9004654" y="5606346"/>
                  <a:pt x="8960065" y="5597982"/>
                </a:cubicBezTo>
                <a:cubicBezTo>
                  <a:pt x="8958681" y="5601368"/>
                  <a:pt x="8956414" y="5604204"/>
                  <a:pt x="8953536" y="5606638"/>
                </a:cubicBezTo>
                <a:lnTo>
                  <a:pt x="8943907" y="5612541"/>
                </a:lnTo>
                <a:lnTo>
                  <a:pt x="8942046" y="5612112"/>
                </a:lnTo>
                <a:cubicBezTo>
                  <a:pt x="8934733" y="5612036"/>
                  <a:pt x="8930989" y="5613463"/>
                  <a:pt x="8928824" y="5615549"/>
                </a:cubicBezTo>
                <a:lnTo>
                  <a:pt x="8927294" y="5618607"/>
                </a:lnTo>
                <a:lnTo>
                  <a:pt x="8918651" y="5621688"/>
                </a:lnTo>
                <a:lnTo>
                  <a:pt x="8902772" y="5629703"/>
                </a:lnTo>
                <a:lnTo>
                  <a:pt x="8898724" y="5629379"/>
                </a:lnTo>
                <a:lnTo>
                  <a:pt x="8873099" y="5638628"/>
                </a:lnTo>
                <a:lnTo>
                  <a:pt x="8872234" y="5637889"/>
                </a:lnTo>
                <a:cubicBezTo>
                  <a:pt x="8869712" y="5636443"/>
                  <a:pt x="8866744" y="5635774"/>
                  <a:pt x="8862777" y="5636711"/>
                </a:cubicBezTo>
                <a:cubicBezTo>
                  <a:pt x="8861373" y="5622581"/>
                  <a:pt x="8857449" y="5632426"/>
                  <a:pt x="8845869" y="5636436"/>
                </a:cubicBezTo>
                <a:cubicBezTo>
                  <a:pt x="8841103" y="5615386"/>
                  <a:pt x="8812729" y="5634444"/>
                  <a:pt x="8800548" y="5625084"/>
                </a:cubicBezTo>
                <a:cubicBezTo>
                  <a:pt x="8792146" y="5628504"/>
                  <a:pt x="8783174" y="5631737"/>
                  <a:pt x="8773774" y="5634630"/>
                </a:cubicBezTo>
                <a:lnTo>
                  <a:pt x="8698255" y="5636083"/>
                </a:lnTo>
                <a:lnTo>
                  <a:pt x="8619167" y="5619130"/>
                </a:lnTo>
                <a:cubicBezTo>
                  <a:pt x="8589913" y="5618762"/>
                  <a:pt x="8564581" y="5612466"/>
                  <a:pt x="8539822" y="5616905"/>
                </a:cubicBezTo>
                <a:cubicBezTo>
                  <a:pt x="8529764" y="5612008"/>
                  <a:pt x="8520285" y="5610031"/>
                  <a:pt x="8511094" y="5617360"/>
                </a:cubicBezTo>
                <a:cubicBezTo>
                  <a:pt x="8483794" y="5614914"/>
                  <a:pt x="8477184" y="5604447"/>
                  <a:pt x="8459886" y="5612612"/>
                </a:cubicBezTo>
                <a:cubicBezTo>
                  <a:pt x="8444548" y="5595681"/>
                  <a:pt x="8443640" y="5602142"/>
                  <a:pt x="8436432" y="5606990"/>
                </a:cubicBezTo>
                <a:lnTo>
                  <a:pt x="8435403" y="5607336"/>
                </a:lnTo>
                <a:lnTo>
                  <a:pt x="8433307" y="5604917"/>
                </a:lnTo>
                <a:lnTo>
                  <a:pt x="8428968" y="5603796"/>
                </a:lnTo>
                <a:lnTo>
                  <a:pt x="8417124" y="5604518"/>
                </a:lnTo>
                <a:lnTo>
                  <a:pt x="8412669" y="5605413"/>
                </a:lnTo>
                <a:cubicBezTo>
                  <a:pt x="8409601" y="5605797"/>
                  <a:pt x="8407563" y="5605754"/>
                  <a:pt x="8406152" y="5605396"/>
                </a:cubicBezTo>
                <a:lnTo>
                  <a:pt x="8405989" y="5605197"/>
                </a:lnTo>
                <a:lnTo>
                  <a:pt x="8399884" y="5605568"/>
                </a:lnTo>
                <a:cubicBezTo>
                  <a:pt x="8389582" y="5606652"/>
                  <a:pt x="8379557" y="5608135"/>
                  <a:pt x="8370014" y="5609900"/>
                </a:cubicBezTo>
                <a:cubicBezTo>
                  <a:pt x="8361945" y="5598787"/>
                  <a:pt x="8326685" y="5611914"/>
                  <a:pt x="8330544" y="5590964"/>
                </a:cubicBezTo>
                <a:cubicBezTo>
                  <a:pt x="8317672" y="5592723"/>
                  <a:pt x="8309886" y="5601422"/>
                  <a:pt x="8314221" y="5587682"/>
                </a:cubicBezTo>
                <a:cubicBezTo>
                  <a:pt x="8309983" y="5587866"/>
                  <a:pt x="8307372" y="5586698"/>
                  <a:pt x="8305502" y="5584868"/>
                </a:cubicBezTo>
                <a:lnTo>
                  <a:pt x="8304962" y="5584007"/>
                </a:lnTo>
                <a:lnTo>
                  <a:pt x="8276324" y="5588260"/>
                </a:lnTo>
                <a:lnTo>
                  <a:pt x="8272522" y="5587226"/>
                </a:lnTo>
                <a:lnTo>
                  <a:pt x="8253857" y="5592043"/>
                </a:lnTo>
                <a:lnTo>
                  <a:pt x="8244212" y="5593439"/>
                </a:lnTo>
                <a:lnTo>
                  <a:pt x="8241488" y="5596085"/>
                </a:lnTo>
                <a:cubicBezTo>
                  <a:pt x="8238546" y="5597691"/>
                  <a:pt x="8234330" y="5598384"/>
                  <a:pt x="8227256" y="5597005"/>
                </a:cubicBezTo>
                <a:lnTo>
                  <a:pt x="8225619" y="5596262"/>
                </a:lnTo>
                <a:lnTo>
                  <a:pt x="8213882" y="5600179"/>
                </a:lnTo>
                <a:cubicBezTo>
                  <a:pt x="8210102" y="5601988"/>
                  <a:pt x="8206755" y="5604291"/>
                  <a:pt x="8204045" y="5607275"/>
                </a:cubicBezTo>
                <a:cubicBezTo>
                  <a:pt x="8164079" y="5591326"/>
                  <a:pt x="8126369" y="5605919"/>
                  <a:pt x="8082989" y="5603160"/>
                </a:cubicBezTo>
                <a:cubicBezTo>
                  <a:pt x="8034449" y="5606898"/>
                  <a:pt x="8008954" y="5596936"/>
                  <a:pt x="7976942" y="5598455"/>
                </a:cubicBezTo>
                <a:cubicBezTo>
                  <a:pt x="7962042" y="5600916"/>
                  <a:pt x="7941729" y="5599827"/>
                  <a:pt x="7950121" y="5590893"/>
                </a:cubicBezTo>
                <a:cubicBezTo>
                  <a:pt x="7904855" y="5610014"/>
                  <a:pt x="7778840" y="5612380"/>
                  <a:pt x="7727691" y="5621064"/>
                </a:cubicBezTo>
                <a:cubicBezTo>
                  <a:pt x="7699805" y="5600056"/>
                  <a:pt x="7714922" y="5619495"/>
                  <a:pt x="7685998" y="5615564"/>
                </a:cubicBezTo>
                <a:cubicBezTo>
                  <a:pt x="7693909" y="5634905"/>
                  <a:pt x="7650884" y="5604714"/>
                  <a:pt x="7649302" y="5626541"/>
                </a:cubicBezTo>
                <a:cubicBezTo>
                  <a:pt x="7644089" y="5625134"/>
                  <a:pt x="7639087" y="5623084"/>
                  <a:pt x="7634083" y="5620862"/>
                </a:cubicBezTo>
                <a:lnTo>
                  <a:pt x="7631455" y="5619708"/>
                </a:lnTo>
                <a:lnTo>
                  <a:pt x="7620952" y="5618872"/>
                </a:lnTo>
                <a:lnTo>
                  <a:pt x="7617992" y="5613914"/>
                </a:lnTo>
                <a:lnTo>
                  <a:pt x="7602182" y="5609271"/>
                </a:lnTo>
                <a:cubicBezTo>
                  <a:pt x="7596260" y="5608262"/>
                  <a:pt x="7589888" y="5608028"/>
                  <a:pt x="7582847" y="5609047"/>
                </a:cubicBezTo>
                <a:cubicBezTo>
                  <a:pt x="7565525" y="5617697"/>
                  <a:pt x="7538553" y="5607096"/>
                  <a:pt x="7514158" y="5607737"/>
                </a:cubicBezTo>
                <a:lnTo>
                  <a:pt x="7502955" y="5610415"/>
                </a:lnTo>
                <a:lnTo>
                  <a:pt x="7466391" y="5605949"/>
                </a:lnTo>
                <a:cubicBezTo>
                  <a:pt x="7455982" y="5605083"/>
                  <a:pt x="7445179" y="5604628"/>
                  <a:pt x="7433806" y="5604945"/>
                </a:cubicBezTo>
                <a:lnTo>
                  <a:pt x="7412693" y="5607075"/>
                </a:lnTo>
                <a:lnTo>
                  <a:pt x="7407159" y="5605310"/>
                </a:lnTo>
                <a:cubicBezTo>
                  <a:pt x="7397520" y="5605506"/>
                  <a:pt x="7384763" y="5611721"/>
                  <a:pt x="7385900" y="5604171"/>
                </a:cubicBezTo>
                <a:lnTo>
                  <a:pt x="7375071" y="5606788"/>
                </a:lnTo>
                <a:lnTo>
                  <a:pt x="7364382" y="5600762"/>
                </a:lnTo>
                <a:cubicBezTo>
                  <a:pt x="7363212" y="5599363"/>
                  <a:pt x="7362331" y="5597874"/>
                  <a:pt x="7361770" y="5596347"/>
                </a:cubicBezTo>
                <a:lnTo>
                  <a:pt x="7346641" y="5598329"/>
                </a:lnTo>
                <a:lnTo>
                  <a:pt x="7334238" y="5594014"/>
                </a:lnTo>
                <a:lnTo>
                  <a:pt x="7323426" y="5596835"/>
                </a:lnTo>
                <a:lnTo>
                  <a:pt x="7318938" y="5596200"/>
                </a:lnTo>
                <a:lnTo>
                  <a:pt x="7307784" y="5594065"/>
                </a:lnTo>
                <a:cubicBezTo>
                  <a:pt x="7302066" y="5592568"/>
                  <a:pt x="7295667" y="5590765"/>
                  <a:pt x="7288540" y="5589320"/>
                </a:cubicBezTo>
                <a:lnTo>
                  <a:pt x="7282537" y="5588660"/>
                </a:lnTo>
                <a:lnTo>
                  <a:pt x="7269466" y="5581404"/>
                </a:lnTo>
                <a:cubicBezTo>
                  <a:pt x="7259956" y="5575919"/>
                  <a:pt x="7252471" y="5572223"/>
                  <a:pt x="7244165" y="5575200"/>
                </a:cubicBezTo>
                <a:cubicBezTo>
                  <a:pt x="7230005" y="5568113"/>
                  <a:pt x="7220114" y="5548251"/>
                  <a:pt x="7199619" y="5553550"/>
                </a:cubicBezTo>
                <a:cubicBezTo>
                  <a:pt x="7205839" y="5544552"/>
                  <a:pt x="7176858" y="5552461"/>
                  <a:pt x="7173434" y="5543219"/>
                </a:cubicBezTo>
                <a:cubicBezTo>
                  <a:pt x="7171853" y="5535776"/>
                  <a:pt x="7162694" y="5536440"/>
                  <a:pt x="7155718" y="5533697"/>
                </a:cubicBezTo>
                <a:cubicBezTo>
                  <a:pt x="7150747" y="5526096"/>
                  <a:pt x="7115649" y="5519155"/>
                  <a:pt x="7103430" y="5520249"/>
                </a:cubicBezTo>
                <a:cubicBezTo>
                  <a:pt x="7068988" y="5527813"/>
                  <a:pt x="7041283" y="5497211"/>
                  <a:pt x="7013746" y="5502470"/>
                </a:cubicBezTo>
                <a:cubicBezTo>
                  <a:pt x="7006535" y="5501753"/>
                  <a:pt x="7000557" y="5500031"/>
                  <a:pt x="6995379" y="5497693"/>
                </a:cubicBezTo>
                <a:lnTo>
                  <a:pt x="6982475" y="5489641"/>
                </a:lnTo>
                <a:cubicBezTo>
                  <a:pt x="6982314" y="5487873"/>
                  <a:pt x="6982155" y="5486104"/>
                  <a:pt x="6981994" y="5484335"/>
                </a:cubicBezTo>
                <a:lnTo>
                  <a:pt x="6972355" y="5481074"/>
                </a:lnTo>
                <a:lnTo>
                  <a:pt x="6970394" y="5479383"/>
                </a:lnTo>
                <a:cubicBezTo>
                  <a:pt x="6966663" y="5476135"/>
                  <a:pt x="6962857" y="5473046"/>
                  <a:pt x="6958543" y="5470507"/>
                </a:cubicBezTo>
                <a:cubicBezTo>
                  <a:pt x="6946682" y="5490417"/>
                  <a:pt x="6919886" y="5452192"/>
                  <a:pt x="6918276" y="5472034"/>
                </a:cubicBezTo>
                <a:cubicBezTo>
                  <a:pt x="6892502" y="5461546"/>
                  <a:pt x="6897731" y="5483185"/>
                  <a:pt x="6881046" y="5457070"/>
                </a:cubicBezTo>
                <a:cubicBezTo>
                  <a:pt x="6828055" y="5453051"/>
                  <a:pt x="6839016" y="5431108"/>
                  <a:pt x="6752164" y="5425021"/>
                </a:cubicBezTo>
                <a:cubicBezTo>
                  <a:pt x="6758292" y="5421861"/>
                  <a:pt x="6727733" y="5418470"/>
                  <a:pt x="6724964" y="5414071"/>
                </a:cubicBezTo>
                <a:lnTo>
                  <a:pt x="6683286" y="5432830"/>
                </a:lnTo>
                <a:lnTo>
                  <a:pt x="6644277" y="5429684"/>
                </a:lnTo>
                <a:cubicBezTo>
                  <a:pt x="6602299" y="5429624"/>
                  <a:pt x="6572889" y="5412513"/>
                  <a:pt x="6532914" y="5431205"/>
                </a:cubicBezTo>
                <a:lnTo>
                  <a:pt x="6307459" y="5467087"/>
                </a:lnTo>
                <a:cubicBezTo>
                  <a:pt x="6243940" y="5484756"/>
                  <a:pt x="6232610" y="5506751"/>
                  <a:pt x="6196243" y="5515042"/>
                </a:cubicBezTo>
                <a:cubicBezTo>
                  <a:pt x="6164533" y="5518021"/>
                  <a:pt x="6142666" y="5509345"/>
                  <a:pt x="6099124" y="5516848"/>
                </a:cubicBezTo>
                <a:cubicBezTo>
                  <a:pt x="6076503" y="5515419"/>
                  <a:pt x="6031865" y="5528713"/>
                  <a:pt x="6016077" y="5528642"/>
                </a:cubicBezTo>
                <a:cubicBezTo>
                  <a:pt x="6017142" y="5530608"/>
                  <a:pt x="6008544" y="5532493"/>
                  <a:pt x="6004389" y="5531206"/>
                </a:cubicBezTo>
                <a:cubicBezTo>
                  <a:pt x="5932347" y="5531241"/>
                  <a:pt x="5981006" y="5545600"/>
                  <a:pt x="5933945" y="5538840"/>
                </a:cubicBezTo>
                <a:cubicBezTo>
                  <a:pt x="5905303" y="5539379"/>
                  <a:pt x="5918093" y="5561978"/>
                  <a:pt x="5883936" y="5553807"/>
                </a:cubicBezTo>
                <a:cubicBezTo>
                  <a:pt x="5850054" y="5556990"/>
                  <a:pt x="5832962" y="5567338"/>
                  <a:pt x="5798331" y="5564248"/>
                </a:cubicBezTo>
                <a:cubicBezTo>
                  <a:pt x="5766627" y="5567265"/>
                  <a:pt x="5741097" y="5573248"/>
                  <a:pt x="5712738" y="5573120"/>
                </a:cubicBezTo>
                <a:cubicBezTo>
                  <a:pt x="5703372" y="5576849"/>
                  <a:pt x="5693695" y="5578874"/>
                  <a:pt x="5681342" y="5575621"/>
                </a:cubicBezTo>
                <a:lnTo>
                  <a:pt x="5627167" y="5583215"/>
                </a:lnTo>
                <a:cubicBezTo>
                  <a:pt x="5612183" y="5597917"/>
                  <a:pt x="5611727" y="5586689"/>
                  <a:pt x="5591414" y="5587695"/>
                </a:cubicBezTo>
                <a:cubicBezTo>
                  <a:pt x="5574616" y="5587612"/>
                  <a:pt x="5598133" y="5579413"/>
                  <a:pt x="5583028" y="5580877"/>
                </a:cubicBezTo>
                <a:cubicBezTo>
                  <a:pt x="5569804" y="5586020"/>
                  <a:pt x="5562718" y="5576982"/>
                  <a:pt x="5549426" y="5582858"/>
                </a:cubicBezTo>
                <a:cubicBezTo>
                  <a:pt x="5559299" y="5589013"/>
                  <a:pt x="5515978" y="5586206"/>
                  <a:pt x="5519999" y="5592246"/>
                </a:cubicBezTo>
                <a:cubicBezTo>
                  <a:pt x="5498728" y="5585844"/>
                  <a:pt x="5500813" y="5597206"/>
                  <a:pt x="5480028" y="5597282"/>
                </a:cubicBezTo>
                <a:cubicBezTo>
                  <a:pt x="5468519" y="5595356"/>
                  <a:pt x="5461753" y="5595717"/>
                  <a:pt x="5456175" y="5600371"/>
                </a:cubicBezTo>
                <a:cubicBezTo>
                  <a:pt x="5402444" y="5590675"/>
                  <a:pt x="5431269" y="5603179"/>
                  <a:pt x="5388463" y="5602638"/>
                </a:cubicBezTo>
                <a:cubicBezTo>
                  <a:pt x="5350589" y="5601042"/>
                  <a:pt x="5310318" y="5602266"/>
                  <a:pt x="5265898" y="5591830"/>
                </a:cubicBezTo>
                <a:cubicBezTo>
                  <a:pt x="5256434" y="5588423"/>
                  <a:pt x="5240914" y="5588853"/>
                  <a:pt x="5231231" y="5592790"/>
                </a:cubicBezTo>
                <a:cubicBezTo>
                  <a:pt x="5229565" y="5593467"/>
                  <a:pt x="5228139" y="5594226"/>
                  <a:pt x="5226996" y="5595040"/>
                </a:cubicBezTo>
                <a:cubicBezTo>
                  <a:pt x="5199121" y="5587151"/>
                  <a:pt x="5190547" y="5594087"/>
                  <a:pt x="5175988" y="5588131"/>
                </a:cubicBezTo>
                <a:cubicBezTo>
                  <a:pt x="5141664" y="5589465"/>
                  <a:pt x="5120774" y="5599921"/>
                  <a:pt x="5107470" y="5594771"/>
                </a:cubicBezTo>
                <a:cubicBezTo>
                  <a:pt x="5082783" y="5597686"/>
                  <a:pt x="5044558" y="5603218"/>
                  <a:pt x="5027868" y="5605624"/>
                </a:cubicBezTo>
                <a:cubicBezTo>
                  <a:pt x="5023394" y="5609716"/>
                  <a:pt x="5015008" y="5608373"/>
                  <a:pt x="5007324" y="5609209"/>
                </a:cubicBezTo>
                <a:cubicBezTo>
                  <a:pt x="4999584" y="5613033"/>
                  <a:pt x="4963661" y="5613313"/>
                  <a:pt x="4952559" y="5611402"/>
                </a:cubicBezTo>
                <a:lnTo>
                  <a:pt x="4826081" y="5616191"/>
                </a:lnTo>
                <a:lnTo>
                  <a:pt x="4823501" y="5619174"/>
                </a:lnTo>
                <a:lnTo>
                  <a:pt x="4813093" y="5620026"/>
                </a:lnTo>
                <a:lnTo>
                  <a:pt x="4810563" y="5620787"/>
                </a:lnTo>
                <a:cubicBezTo>
                  <a:pt x="4805739" y="5622253"/>
                  <a:pt x="4800910" y="5623620"/>
                  <a:pt x="4795818" y="5624618"/>
                </a:cubicBezTo>
                <a:cubicBezTo>
                  <a:pt x="4792594" y="5611984"/>
                  <a:pt x="4751975" y="5631029"/>
                  <a:pt x="4758404" y="5619510"/>
                </a:cubicBezTo>
                <a:cubicBezTo>
                  <a:pt x="4729867" y="5622800"/>
                  <a:pt x="4743470" y="5610974"/>
                  <a:pt x="4717254" y="5624155"/>
                </a:cubicBezTo>
                <a:cubicBezTo>
                  <a:pt x="4665606" y="5620882"/>
                  <a:pt x="4638526" y="5634254"/>
                  <a:pt x="4591958" y="5624710"/>
                </a:cubicBezTo>
                <a:cubicBezTo>
                  <a:pt x="4600998" y="5629613"/>
                  <a:pt x="4491255" y="5629123"/>
                  <a:pt x="4476215" y="5628210"/>
                </a:cubicBezTo>
                <a:lnTo>
                  <a:pt x="4425193" y="5627414"/>
                </a:lnTo>
                <a:lnTo>
                  <a:pt x="4383866" y="5626546"/>
                </a:lnTo>
                <a:lnTo>
                  <a:pt x="4385596" y="5634646"/>
                </a:lnTo>
                <a:cubicBezTo>
                  <a:pt x="4373497" y="5634009"/>
                  <a:pt x="4366105" y="5636763"/>
                  <a:pt x="4360864" y="5641173"/>
                </a:cubicBezTo>
                <a:lnTo>
                  <a:pt x="4328321" y="5626332"/>
                </a:lnTo>
                <a:lnTo>
                  <a:pt x="4309842" y="5626471"/>
                </a:lnTo>
                <a:lnTo>
                  <a:pt x="4277424" y="5631598"/>
                </a:lnTo>
                <a:lnTo>
                  <a:pt x="4266627" y="5633969"/>
                </a:lnTo>
                <a:lnTo>
                  <a:pt x="4185525" y="5617508"/>
                </a:lnTo>
                <a:lnTo>
                  <a:pt x="4177617" y="5610903"/>
                </a:lnTo>
                <a:cubicBezTo>
                  <a:pt x="4169135" y="5606836"/>
                  <a:pt x="4157063" y="5604954"/>
                  <a:pt x="4136948" y="5608031"/>
                </a:cubicBezTo>
                <a:lnTo>
                  <a:pt x="4132323" y="5609784"/>
                </a:lnTo>
                <a:lnTo>
                  <a:pt x="4098620" y="5599672"/>
                </a:lnTo>
                <a:cubicBezTo>
                  <a:pt x="4087744" y="5595070"/>
                  <a:pt x="3971360" y="5589278"/>
                  <a:pt x="3963475" y="5581841"/>
                </a:cubicBezTo>
                <a:cubicBezTo>
                  <a:pt x="3836034" y="5600252"/>
                  <a:pt x="3827261" y="5567580"/>
                  <a:pt x="3703613" y="5572482"/>
                </a:cubicBezTo>
                <a:cubicBezTo>
                  <a:pt x="3596526" y="5522697"/>
                  <a:pt x="3528981" y="5553020"/>
                  <a:pt x="3432987" y="5545768"/>
                </a:cubicBezTo>
                <a:cubicBezTo>
                  <a:pt x="3341557" y="5540666"/>
                  <a:pt x="3299222" y="5556776"/>
                  <a:pt x="3176381" y="5556110"/>
                </a:cubicBezTo>
                <a:cubicBezTo>
                  <a:pt x="3046225" y="5545252"/>
                  <a:pt x="2856562" y="5551022"/>
                  <a:pt x="2710156" y="5527517"/>
                </a:cubicBezTo>
                <a:cubicBezTo>
                  <a:pt x="2595124" y="5519951"/>
                  <a:pt x="2594726" y="5525545"/>
                  <a:pt x="2550206" y="5524958"/>
                </a:cubicBezTo>
                <a:cubicBezTo>
                  <a:pt x="2535402" y="5528183"/>
                  <a:pt x="2457214" y="5518753"/>
                  <a:pt x="2443041" y="5523990"/>
                </a:cubicBezTo>
                <a:lnTo>
                  <a:pt x="2435613" y="5526704"/>
                </a:lnTo>
                <a:lnTo>
                  <a:pt x="2405682" y="5528307"/>
                </a:lnTo>
                <a:lnTo>
                  <a:pt x="2397487" y="5540337"/>
                </a:lnTo>
                <a:lnTo>
                  <a:pt x="2297454" y="5550765"/>
                </a:lnTo>
                <a:cubicBezTo>
                  <a:pt x="2230952" y="5521480"/>
                  <a:pt x="2174171" y="5556417"/>
                  <a:pt x="2056700" y="5555489"/>
                </a:cubicBezTo>
                <a:cubicBezTo>
                  <a:pt x="2025568" y="5545373"/>
                  <a:pt x="1901680" y="5520750"/>
                  <a:pt x="1878530" y="5535330"/>
                </a:cubicBezTo>
                <a:lnTo>
                  <a:pt x="1859292" y="5535461"/>
                </a:lnTo>
                <a:lnTo>
                  <a:pt x="1835626" y="5533793"/>
                </a:lnTo>
                <a:cubicBezTo>
                  <a:pt x="1823131" y="5534628"/>
                  <a:pt x="1810151" y="5536942"/>
                  <a:pt x="1798939" y="5540285"/>
                </a:cubicBezTo>
                <a:lnTo>
                  <a:pt x="1779046" y="5549949"/>
                </a:lnTo>
                <a:lnTo>
                  <a:pt x="1772421" y="5549018"/>
                </a:lnTo>
                <a:lnTo>
                  <a:pt x="1772052" y="5545689"/>
                </a:lnTo>
                <a:cubicBezTo>
                  <a:pt x="1758274" y="5534165"/>
                  <a:pt x="1670822" y="5556887"/>
                  <a:pt x="1711543" y="5534558"/>
                </a:cubicBezTo>
                <a:cubicBezTo>
                  <a:pt x="1696140" y="5533324"/>
                  <a:pt x="1670188" y="5488258"/>
                  <a:pt x="1631462" y="5491807"/>
                </a:cubicBezTo>
                <a:cubicBezTo>
                  <a:pt x="1579148" y="5498877"/>
                  <a:pt x="1591754" y="5486800"/>
                  <a:pt x="1538763" y="5482781"/>
                </a:cubicBezTo>
                <a:cubicBezTo>
                  <a:pt x="1522078" y="5456666"/>
                  <a:pt x="1527306" y="5478305"/>
                  <a:pt x="1501533" y="5467817"/>
                </a:cubicBezTo>
                <a:cubicBezTo>
                  <a:pt x="1499922" y="5487659"/>
                  <a:pt x="1473126" y="5449434"/>
                  <a:pt x="1461266" y="5469343"/>
                </a:cubicBezTo>
                <a:cubicBezTo>
                  <a:pt x="1456951" y="5466804"/>
                  <a:pt x="1453146" y="5463716"/>
                  <a:pt x="1449415" y="5460467"/>
                </a:cubicBezTo>
                <a:lnTo>
                  <a:pt x="1447454" y="5458776"/>
                </a:lnTo>
                <a:lnTo>
                  <a:pt x="1437814" y="5455515"/>
                </a:lnTo>
                <a:lnTo>
                  <a:pt x="1437334" y="5450209"/>
                </a:lnTo>
                <a:lnTo>
                  <a:pt x="1424429" y="5442157"/>
                </a:lnTo>
                <a:cubicBezTo>
                  <a:pt x="1419251" y="5439819"/>
                  <a:pt x="1413273" y="5438098"/>
                  <a:pt x="1406063" y="5437380"/>
                </a:cubicBezTo>
                <a:cubicBezTo>
                  <a:pt x="1378526" y="5442640"/>
                  <a:pt x="1350821" y="5412037"/>
                  <a:pt x="1316379" y="5419601"/>
                </a:cubicBezTo>
                <a:cubicBezTo>
                  <a:pt x="1304160" y="5420695"/>
                  <a:pt x="1269061" y="5413755"/>
                  <a:pt x="1264090" y="5406153"/>
                </a:cubicBezTo>
                <a:cubicBezTo>
                  <a:pt x="1257115" y="5403410"/>
                  <a:pt x="1247955" y="5404075"/>
                  <a:pt x="1246374" y="5396631"/>
                </a:cubicBezTo>
                <a:cubicBezTo>
                  <a:pt x="1242951" y="5387390"/>
                  <a:pt x="1213970" y="5395299"/>
                  <a:pt x="1220190" y="5386301"/>
                </a:cubicBezTo>
                <a:cubicBezTo>
                  <a:pt x="1199695" y="5391599"/>
                  <a:pt x="1189803" y="5371737"/>
                  <a:pt x="1175643" y="5364651"/>
                </a:cubicBezTo>
                <a:cubicBezTo>
                  <a:pt x="1167337" y="5367627"/>
                  <a:pt x="1159852" y="5363931"/>
                  <a:pt x="1150342" y="5358447"/>
                </a:cubicBezTo>
                <a:lnTo>
                  <a:pt x="1112024" y="5345786"/>
                </a:lnTo>
                <a:lnTo>
                  <a:pt x="1100870" y="5343651"/>
                </a:lnTo>
                <a:lnTo>
                  <a:pt x="1096383" y="5343015"/>
                </a:lnTo>
                <a:lnTo>
                  <a:pt x="1058039" y="5343504"/>
                </a:lnTo>
                <a:cubicBezTo>
                  <a:pt x="1057478" y="5341976"/>
                  <a:pt x="1056597" y="5340487"/>
                  <a:pt x="1055426" y="5339088"/>
                </a:cubicBezTo>
                <a:lnTo>
                  <a:pt x="1044738" y="5333063"/>
                </a:lnTo>
                <a:lnTo>
                  <a:pt x="1033909" y="5335680"/>
                </a:lnTo>
                <a:cubicBezTo>
                  <a:pt x="1035046" y="5328129"/>
                  <a:pt x="1022289" y="5334344"/>
                  <a:pt x="1012649" y="5334541"/>
                </a:cubicBezTo>
                <a:lnTo>
                  <a:pt x="1007115" y="5332775"/>
                </a:lnTo>
                <a:lnTo>
                  <a:pt x="987447" y="5346462"/>
                </a:lnTo>
                <a:cubicBezTo>
                  <a:pt x="976074" y="5346779"/>
                  <a:pt x="963827" y="5334768"/>
                  <a:pt x="953418" y="5333901"/>
                </a:cubicBezTo>
                <a:lnTo>
                  <a:pt x="916854" y="5329435"/>
                </a:lnTo>
                <a:lnTo>
                  <a:pt x="905651" y="5332114"/>
                </a:lnTo>
                <a:cubicBezTo>
                  <a:pt x="881256" y="5332755"/>
                  <a:pt x="855727" y="5330820"/>
                  <a:pt x="838405" y="5339470"/>
                </a:cubicBezTo>
                <a:cubicBezTo>
                  <a:pt x="831364" y="5340489"/>
                  <a:pt x="823548" y="5331589"/>
                  <a:pt x="817627" y="5330580"/>
                </a:cubicBezTo>
                <a:lnTo>
                  <a:pt x="801817" y="5325937"/>
                </a:lnTo>
                <a:lnTo>
                  <a:pt x="798857" y="5320979"/>
                </a:lnTo>
                <a:lnTo>
                  <a:pt x="788354" y="5320143"/>
                </a:lnTo>
                <a:lnTo>
                  <a:pt x="785726" y="5318989"/>
                </a:lnTo>
                <a:cubicBezTo>
                  <a:pt x="780721" y="5316767"/>
                  <a:pt x="775719" y="5314716"/>
                  <a:pt x="770507" y="5313309"/>
                </a:cubicBezTo>
                <a:cubicBezTo>
                  <a:pt x="768924" y="5335137"/>
                  <a:pt x="725899" y="5304945"/>
                  <a:pt x="733810" y="5324286"/>
                </a:cubicBezTo>
                <a:cubicBezTo>
                  <a:pt x="704886" y="5320356"/>
                  <a:pt x="720003" y="5339795"/>
                  <a:pt x="692117" y="5318786"/>
                </a:cubicBezTo>
                <a:cubicBezTo>
                  <a:pt x="640968" y="5327470"/>
                  <a:pt x="620209" y="5334772"/>
                  <a:pt x="574943" y="5327578"/>
                </a:cubicBezTo>
                <a:cubicBezTo>
                  <a:pt x="533141" y="5325624"/>
                  <a:pt x="480989" y="5305543"/>
                  <a:pt x="441302" y="5307062"/>
                </a:cubicBezTo>
                <a:cubicBezTo>
                  <a:pt x="381194" y="5308098"/>
                  <a:pt x="355572" y="5361507"/>
                  <a:pt x="336819" y="5336690"/>
                </a:cubicBezTo>
                <a:cubicBezTo>
                  <a:pt x="308424" y="5343088"/>
                  <a:pt x="294704" y="5344301"/>
                  <a:pt x="270932" y="5345451"/>
                </a:cubicBezTo>
                <a:lnTo>
                  <a:pt x="194189" y="5343588"/>
                </a:lnTo>
                <a:lnTo>
                  <a:pt x="192552" y="5342845"/>
                </a:lnTo>
                <a:cubicBezTo>
                  <a:pt x="185478" y="5341467"/>
                  <a:pt x="181262" y="5342160"/>
                  <a:pt x="178320" y="5343766"/>
                </a:cubicBezTo>
                <a:lnTo>
                  <a:pt x="175596" y="5346411"/>
                </a:lnTo>
                <a:lnTo>
                  <a:pt x="147287" y="5352625"/>
                </a:lnTo>
                <a:lnTo>
                  <a:pt x="114847" y="5355844"/>
                </a:lnTo>
                <a:lnTo>
                  <a:pt x="114306" y="5354983"/>
                </a:lnTo>
                <a:cubicBezTo>
                  <a:pt x="110042" y="5353823"/>
                  <a:pt x="100016" y="5353058"/>
                  <a:pt x="89264" y="5348886"/>
                </a:cubicBezTo>
                <a:cubicBezTo>
                  <a:pt x="93123" y="5327937"/>
                  <a:pt x="57863" y="5341064"/>
                  <a:pt x="49794" y="5329950"/>
                </a:cubicBezTo>
                <a:cubicBezTo>
                  <a:pt x="40251" y="5331715"/>
                  <a:pt x="30226" y="5333199"/>
                  <a:pt x="19924" y="5334282"/>
                </a:cubicBezTo>
                <a:lnTo>
                  <a:pt x="13819" y="5334653"/>
                </a:lnTo>
                <a:lnTo>
                  <a:pt x="13657" y="5334455"/>
                </a:lnTo>
                <a:cubicBezTo>
                  <a:pt x="12246" y="5334096"/>
                  <a:pt x="10207" y="5334053"/>
                  <a:pt x="7139" y="5334438"/>
                </a:cubicBezTo>
                <a:lnTo>
                  <a:pt x="2684" y="5335333"/>
                </a:lnTo>
                <a:lnTo>
                  <a:pt x="0" y="5335496"/>
                </a:lnTo>
                <a:lnTo>
                  <a:pt x="0" y="10592"/>
                </a:lnTo>
                <a:lnTo>
                  <a:pt x="11243827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 rot="20592834">
            <a:off x="-2312588" y="500736"/>
            <a:ext cx="8924392" cy="9334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Contact Us</a:t>
            </a: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16A12243-4887-4E89-8347-1146AE5D1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0000">
            <a:off x="5418161" y="351736"/>
            <a:ext cx="1352113" cy="407805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5447" y="783011"/>
            <a:ext cx="8273380" cy="3329395"/>
          </a:xfrm>
        </p:spPr>
        <p:txBody>
          <a:bodyPr vert="horz" lIns="91440" tIns="45720" rIns="91440" bIns="45720" rtlCol="0">
            <a:noAutofit/>
          </a:bodyPr>
          <a:lstStyle/>
          <a:p>
            <a:pPr marL="0" algn="ctr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Brant Mitchell, SDMI Director, CEM</a:t>
            </a: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bmitch9@lsu.edu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(225) 578-5939</a:t>
            </a:r>
          </a:p>
          <a:p>
            <a:pPr marL="0" algn="ctr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Lauren Stevens, Associate Director, MEPP</a:t>
            </a: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lstevens@lsu.edu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(225) 578-0502</a:t>
            </a:r>
          </a:p>
          <a:p>
            <a:pPr marL="0" algn="ctr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Chris Rippetoe, HM Project Manager, CFM</a:t>
            </a: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crippe2@lsu.edu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(225) 578-6667</a:t>
            </a:r>
          </a:p>
          <a:p>
            <a:pPr marL="0" algn="ctr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Anna Daigle, Emergency Management Specialist </a:t>
            </a:r>
          </a:p>
          <a:p>
            <a:pPr marL="0" algn="ct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adaig35@lsu.edu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algn="ctr"/>
            <a:endParaRPr lang="en-US" sz="1800" dirty="0">
              <a:latin typeface="Arial" panose="020B0604020202020204" pitchFamily="34" charset="0"/>
              <a:cs typeface="Arial" panose="020B0604020202020204" pitchFamily="34" charset="0"/>
              <a:hlinkClick r:id="rId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38C07361-6DA6-7E47-B3CD-38A56CE15AEC}" type="slidenum">
              <a:rPr kumimoji="0" lang="en-US" sz="10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pPr marR="0" lvl="0" indent="0" fontAlgn="auto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000" b="0" i="0" u="none" strike="noStrike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741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36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SDMI_coin_fron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10467" y="643467"/>
            <a:ext cx="5571066" cy="5571066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95D37E2-E363-44B6-AAC0-6A72F2183168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32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98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49556</TotalTime>
  <Words>2212</Words>
  <Application>Microsoft Office PowerPoint</Application>
  <PresentationFormat>Widescreen</PresentationFormat>
  <Paragraphs>406</Paragraphs>
  <Slides>32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Custom Design</vt:lpstr>
      <vt:lpstr>St. James Parish  Hazard Mitigation Plan Update </vt:lpstr>
      <vt:lpstr>PowerPoint Presentation</vt:lpstr>
      <vt:lpstr>PowerPoint Presentation</vt:lpstr>
      <vt:lpstr>The Hazard Mitigation Plan: What is in it for us?</vt:lpstr>
      <vt:lpstr>PowerPoint Presentation</vt:lpstr>
      <vt:lpstr>Planning Process</vt:lpstr>
      <vt:lpstr>Hazard Mitigation Plan Update Requirements</vt:lpstr>
      <vt:lpstr>PowerPoint Presentation</vt:lpstr>
      <vt:lpstr>PowerPoint Presentation</vt:lpstr>
      <vt:lpstr>Plan Development </vt:lpstr>
      <vt:lpstr>Plan Layout</vt:lpstr>
      <vt:lpstr>Plan Layout</vt:lpstr>
      <vt:lpstr>PowerPoint Presentation</vt:lpstr>
      <vt:lpstr>Section 2: Hazard Identification and Risk Assessment</vt:lpstr>
      <vt:lpstr>Section 2: Hazard Identification and Risk Assessment (Previous Update)</vt:lpstr>
      <vt:lpstr>PowerPoint Presentation</vt:lpstr>
      <vt:lpstr>PowerPoint Presentation</vt:lpstr>
      <vt:lpstr>Section 4: Mitigation Action Update and New Mitigation Actions</vt:lpstr>
      <vt:lpstr>PowerPoint Presentation</vt:lpstr>
      <vt:lpstr>PowerPoint Presentation</vt:lpstr>
      <vt:lpstr>PowerPoint Presentation</vt:lpstr>
      <vt:lpstr>PowerPoint Presentation</vt:lpstr>
      <vt:lpstr>Appendix E: State Required Worksheet – Capability Assessment</vt:lpstr>
      <vt:lpstr>Plan Update Worksheet – NFIP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Next Steps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[ENTER PARISH] Parish  Hazard Mitigation Plan Update Planning Team Kick-off Meeting</dc:title>
  <dc:creator>Margaret M Pierce</dc:creator>
  <cp:lastModifiedBy>Lauren C Stevens</cp:lastModifiedBy>
  <cp:revision>327</cp:revision>
  <cp:lastPrinted>2020-01-13T16:45:45Z</cp:lastPrinted>
  <dcterms:created xsi:type="dcterms:W3CDTF">2014-06-16T14:38:32Z</dcterms:created>
  <dcterms:modified xsi:type="dcterms:W3CDTF">2021-06-28T17:38:06Z</dcterms:modified>
</cp:coreProperties>
</file>